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74" r:id="rId2"/>
    <p:sldId id="266" r:id="rId3"/>
    <p:sldId id="267" r:id="rId4"/>
    <p:sldId id="1231" r:id="rId5"/>
  </p:sldIdLst>
  <p:sldSz cx="9144000" cy="6858000" type="screen4x3"/>
  <p:notesSz cx="9875838" cy="67421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6E08E8-03B5-4877-9CF5-744E0F039C26}" v="4" dt="2024-07-13T07:24:23.0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02" autoAdjust="0"/>
    <p:restoredTop sz="83764" autoAdjust="0"/>
  </p:normalViewPr>
  <p:slideViewPr>
    <p:cSldViewPr snapToGrid="0">
      <p:cViewPr varScale="1">
        <p:scale>
          <a:sx n="77" d="100"/>
          <a:sy n="77" d="100"/>
        </p:scale>
        <p:origin x="67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ji Matsui" userId="f9503c530b4bdf4f" providerId="LiveId" clId="{556E08E8-03B5-4877-9CF5-744E0F039C26}"/>
    <pc:docChg chg="undo custSel delSld modSld">
      <pc:chgData name="Yoji Matsui" userId="f9503c530b4bdf4f" providerId="LiveId" clId="{556E08E8-03B5-4877-9CF5-744E0F039C26}" dt="2024-07-15T09:39:21.621" v="18" actId="20577"/>
      <pc:docMkLst>
        <pc:docMk/>
      </pc:docMkLst>
      <pc:sldChg chg="modSp mod">
        <pc:chgData name="Yoji Matsui" userId="f9503c530b4bdf4f" providerId="LiveId" clId="{556E08E8-03B5-4877-9CF5-744E0F039C26}" dt="2024-07-15T09:39:21.621" v="18" actId="20577"/>
        <pc:sldMkLst>
          <pc:docMk/>
          <pc:sldMk cId="896736041" sldId="274"/>
        </pc:sldMkLst>
        <pc:spChg chg="mod">
          <ac:chgData name="Yoji Matsui" userId="f9503c530b4bdf4f" providerId="LiveId" clId="{556E08E8-03B5-4877-9CF5-744E0F039C26}" dt="2024-07-15T09:39:01.760" v="14" actId="6549"/>
          <ac:spMkLst>
            <pc:docMk/>
            <pc:sldMk cId="896736041" sldId="274"/>
            <ac:spMk id="2" creationId="{2B99C6E9-6FD9-CC6E-E2A7-1DE33A05CD1D}"/>
          </ac:spMkLst>
        </pc:spChg>
        <pc:spChg chg="mod">
          <ac:chgData name="Yoji Matsui" userId="f9503c530b4bdf4f" providerId="LiveId" clId="{556E08E8-03B5-4877-9CF5-744E0F039C26}" dt="2024-07-15T09:39:21.621" v="18" actId="20577"/>
          <ac:spMkLst>
            <pc:docMk/>
            <pc:sldMk cId="896736041" sldId="274"/>
            <ac:spMk id="3" creationId="{0169922E-CC75-A792-6F63-5D67170F9122}"/>
          </ac:spMkLst>
        </pc:spChg>
      </pc:sldChg>
      <pc:sldChg chg="addSp delSp modSp del mod">
        <pc:chgData name="Yoji Matsui" userId="f9503c530b4bdf4f" providerId="LiveId" clId="{556E08E8-03B5-4877-9CF5-744E0F039C26}" dt="2024-07-15T04:20:41.718" v="13" actId="2696"/>
        <pc:sldMkLst>
          <pc:docMk/>
          <pc:sldMk cId="26084929" sldId="1232"/>
        </pc:sldMkLst>
        <pc:spChg chg="mod">
          <ac:chgData name="Yoji Matsui" userId="f9503c530b4bdf4f" providerId="LiveId" clId="{556E08E8-03B5-4877-9CF5-744E0F039C26}" dt="2024-07-13T07:32:05.227" v="12" actId="27636"/>
          <ac:spMkLst>
            <pc:docMk/>
            <pc:sldMk cId="26084929" sldId="1232"/>
            <ac:spMk id="3" creationId="{420921F5-C1D3-1E35-FEA8-A66A7528B079}"/>
          </ac:spMkLst>
        </pc:spChg>
        <pc:spChg chg="add mod">
          <ac:chgData name="Yoji Matsui" userId="f9503c530b4bdf4f" providerId="LiveId" clId="{556E08E8-03B5-4877-9CF5-744E0F039C26}" dt="2024-07-13T07:24:16.147" v="6" actId="14100"/>
          <ac:spMkLst>
            <pc:docMk/>
            <pc:sldMk cId="26084929" sldId="1232"/>
            <ac:spMk id="4" creationId="{5ACDCBFA-BD2F-FE3F-E3A0-2B2473D4216B}"/>
          </ac:spMkLst>
        </pc:spChg>
        <pc:spChg chg="add del mod">
          <ac:chgData name="Yoji Matsui" userId="f9503c530b4bdf4f" providerId="LiveId" clId="{556E08E8-03B5-4877-9CF5-744E0F039C26}" dt="2024-07-13T07:31:55.994" v="9" actId="21"/>
          <ac:spMkLst>
            <pc:docMk/>
            <pc:sldMk cId="26084929" sldId="1232"/>
            <ac:spMk id="5" creationId="{9425B176-9CCD-A73E-B0AF-459F56B962B5}"/>
          </ac:spMkLst>
        </pc:spChg>
      </pc:sldChg>
      <pc:sldChg chg="del">
        <pc:chgData name="Yoji Matsui" userId="f9503c530b4bdf4f" providerId="LiveId" clId="{556E08E8-03B5-4877-9CF5-744E0F039C26}" dt="2024-07-07T12:02:09.540" v="0" actId="47"/>
        <pc:sldMkLst>
          <pc:docMk/>
          <pc:sldMk cId="3895044936" sldId="1232"/>
        </pc:sldMkLst>
      </pc:sldChg>
      <pc:sldChg chg="del">
        <pc:chgData name="Yoji Matsui" userId="f9503c530b4bdf4f" providerId="LiveId" clId="{556E08E8-03B5-4877-9CF5-744E0F039C26}" dt="2024-07-07T12:02:09.540" v="0" actId="47"/>
        <pc:sldMkLst>
          <pc:docMk/>
          <pc:sldMk cId="1913629375" sldId="1233"/>
        </pc:sldMkLst>
      </pc:sldChg>
      <pc:sldChg chg="del">
        <pc:chgData name="Yoji Matsui" userId="f9503c530b4bdf4f" providerId="LiveId" clId="{556E08E8-03B5-4877-9CF5-744E0F039C26}" dt="2024-07-07T12:02:09.540" v="0" actId="47"/>
        <pc:sldMkLst>
          <pc:docMk/>
          <pc:sldMk cId="754310951" sldId="1234"/>
        </pc:sldMkLst>
      </pc:sldChg>
      <pc:sldChg chg="del">
        <pc:chgData name="Yoji Matsui" userId="f9503c530b4bdf4f" providerId="LiveId" clId="{556E08E8-03B5-4877-9CF5-744E0F039C26}" dt="2024-07-07T12:02:09.540" v="0" actId="47"/>
        <pc:sldMkLst>
          <pc:docMk/>
          <pc:sldMk cId="1089350730" sldId="1235"/>
        </pc:sldMkLst>
      </pc:sldChg>
      <pc:sldChg chg="del">
        <pc:chgData name="Yoji Matsui" userId="f9503c530b4bdf4f" providerId="LiveId" clId="{556E08E8-03B5-4877-9CF5-744E0F039C26}" dt="2024-07-07T12:02:09.540" v="0" actId="47"/>
        <pc:sldMkLst>
          <pc:docMk/>
          <pc:sldMk cId="1930988622" sldId="1240"/>
        </pc:sldMkLst>
      </pc:sldChg>
      <pc:sldChg chg="del">
        <pc:chgData name="Yoji Matsui" userId="f9503c530b4bdf4f" providerId="LiveId" clId="{556E08E8-03B5-4877-9CF5-744E0F039C26}" dt="2024-07-07T12:02:09.540" v="0" actId="47"/>
        <pc:sldMkLst>
          <pc:docMk/>
          <pc:sldMk cId="1629684379" sldId="1241"/>
        </pc:sldMkLst>
      </pc:sldChg>
      <pc:sldChg chg="del">
        <pc:chgData name="Yoji Matsui" userId="f9503c530b4bdf4f" providerId="LiveId" clId="{556E08E8-03B5-4877-9CF5-744E0F039C26}" dt="2024-07-07T12:02:09.540" v="0" actId="47"/>
        <pc:sldMkLst>
          <pc:docMk/>
          <pc:sldMk cId="922298419" sldId="1242"/>
        </pc:sldMkLst>
      </pc:sldChg>
      <pc:sldChg chg="del">
        <pc:chgData name="Yoji Matsui" userId="f9503c530b4bdf4f" providerId="LiveId" clId="{556E08E8-03B5-4877-9CF5-744E0F039C26}" dt="2024-07-07T12:02:09.540" v="0" actId="47"/>
        <pc:sldMkLst>
          <pc:docMk/>
          <pc:sldMk cId="3345388933" sldId="1243"/>
        </pc:sldMkLst>
      </pc:sldChg>
      <pc:sldChg chg="del">
        <pc:chgData name="Yoji Matsui" userId="f9503c530b4bdf4f" providerId="LiveId" clId="{556E08E8-03B5-4877-9CF5-744E0F039C26}" dt="2024-07-07T12:02:09.540" v="0" actId="47"/>
        <pc:sldMkLst>
          <pc:docMk/>
          <pc:sldMk cId="1186603827" sldId="1244"/>
        </pc:sldMkLst>
      </pc:sldChg>
      <pc:sldChg chg="del">
        <pc:chgData name="Yoji Matsui" userId="f9503c530b4bdf4f" providerId="LiveId" clId="{556E08E8-03B5-4877-9CF5-744E0F039C26}" dt="2024-07-07T12:02:09.540" v="0" actId="47"/>
        <pc:sldMkLst>
          <pc:docMk/>
          <pc:sldMk cId="3109621555" sldId="1245"/>
        </pc:sldMkLst>
      </pc:sldChg>
      <pc:sldChg chg="del">
        <pc:chgData name="Yoji Matsui" userId="f9503c530b4bdf4f" providerId="LiveId" clId="{556E08E8-03B5-4877-9CF5-744E0F039C26}" dt="2024-07-07T12:02:09.540" v="0" actId="47"/>
        <pc:sldMkLst>
          <pc:docMk/>
          <pc:sldMk cId="2484019297" sldId="1246"/>
        </pc:sldMkLst>
      </pc:sldChg>
      <pc:sldChg chg="del">
        <pc:chgData name="Yoji Matsui" userId="f9503c530b4bdf4f" providerId="LiveId" clId="{556E08E8-03B5-4877-9CF5-744E0F039C26}" dt="2024-07-07T12:02:09.540" v="0" actId="47"/>
        <pc:sldMkLst>
          <pc:docMk/>
          <pc:sldMk cId="4149039986" sldId="1247"/>
        </pc:sldMkLst>
      </pc:sldChg>
      <pc:sldChg chg="del">
        <pc:chgData name="Yoji Matsui" userId="f9503c530b4bdf4f" providerId="LiveId" clId="{556E08E8-03B5-4877-9CF5-744E0F039C26}" dt="2024-07-07T12:02:09.540" v="0" actId="47"/>
        <pc:sldMkLst>
          <pc:docMk/>
          <pc:sldMk cId="2560826062" sldId="12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677" cy="338135"/>
          </a:xfrm>
          <a:prstGeom prst="rect">
            <a:avLst/>
          </a:prstGeom>
        </p:spPr>
        <p:txBody>
          <a:bodyPr vert="horz" lIns="91421" tIns="45712" rIns="91421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4835" y="0"/>
            <a:ext cx="4278677" cy="338135"/>
          </a:xfrm>
          <a:prstGeom prst="rect">
            <a:avLst/>
          </a:prstGeom>
        </p:spPr>
        <p:txBody>
          <a:bodyPr vert="horz" lIns="91421" tIns="45712" rIns="91421" bIns="45712" rtlCol="0"/>
          <a:lstStyle>
            <a:lvl1pPr algn="r">
              <a:defRPr sz="1200"/>
            </a:lvl1pPr>
          </a:lstStyle>
          <a:p>
            <a:fld id="{9497D888-5AE4-48F8-825C-71411A4587A5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21063" y="842963"/>
            <a:ext cx="3033712" cy="2274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2" rIns="91421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8283" y="3244798"/>
            <a:ext cx="7899274" cy="2654145"/>
          </a:xfrm>
          <a:prstGeom prst="rect">
            <a:avLst/>
          </a:prstGeom>
        </p:spPr>
        <p:txBody>
          <a:bodyPr vert="horz" lIns="91421" tIns="45712" rIns="91421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03978"/>
            <a:ext cx="4278677" cy="338135"/>
          </a:xfrm>
          <a:prstGeom prst="rect">
            <a:avLst/>
          </a:prstGeom>
        </p:spPr>
        <p:txBody>
          <a:bodyPr vert="horz" lIns="91421" tIns="45712" rIns="91421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4835" y="6403978"/>
            <a:ext cx="4278677" cy="338135"/>
          </a:xfrm>
          <a:prstGeom prst="rect">
            <a:avLst/>
          </a:prstGeom>
        </p:spPr>
        <p:txBody>
          <a:bodyPr vert="horz" lIns="91421" tIns="45712" rIns="91421" bIns="45712" rtlCol="0" anchor="b"/>
          <a:lstStyle>
            <a:lvl1pPr algn="r">
              <a:defRPr sz="1200"/>
            </a:lvl1pPr>
          </a:lstStyle>
          <a:p>
            <a:fld id="{29623D39-6BD1-4B67-9351-49C2980DA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922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322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228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268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14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949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75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57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179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05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29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319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932D6-BEE6-4105-B530-0E081A6DDD56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E5197-D848-4C14-9127-85E6EE287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43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99C6E9-6FD9-CC6E-E2A7-1DE33A05C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kumimoji="1" lang="en-US" altLang="ja-JP" dirty="0"/>
            </a:br>
            <a:r>
              <a:rPr kumimoji="1" lang="en-US" altLang="ja-JP" dirty="0"/>
              <a:t>Group-work training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169922E-CC75-A792-6F63-5D67170F91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What is bad service and good service?</a:t>
            </a:r>
          </a:p>
          <a:p>
            <a:r>
              <a:rPr lang="en-US" altLang="ja-JP" dirty="0"/>
              <a:t>Your experience?</a:t>
            </a:r>
          </a:p>
          <a:p>
            <a:r>
              <a:rPr kumimoji="1" lang="en-US" altLang="ja-JP" dirty="0"/>
              <a:t>At your </a:t>
            </a:r>
            <a:r>
              <a:rPr kumimoji="1" lang="en-US" altLang="ja-JP"/>
              <a:t>Branch Office?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673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0C7DDF-04AB-5CC2-E90E-83D98CBFF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547" y="365126"/>
            <a:ext cx="7886700" cy="1325563"/>
          </a:xfrm>
        </p:spPr>
        <p:txBody>
          <a:bodyPr/>
          <a:lstStyle/>
          <a:p>
            <a:r>
              <a:rPr kumimoji="1" lang="en-US" altLang="ja-JP" dirty="0"/>
              <a:t>Are you angry for </a:t>
            </a:r>
            <a:r>
              <a:rPr kumimoji="1" lang="en-US" altLang="ja-JP" b="1" dirty="0">
                <a:solidFill>
                  <a:srgbClr val="FF0000"/>
                </a:solidFill>
              </a:rPr>
              <a:t>bad service </a:t>
            </a:r>
            <a:r>
              <a:rPr kumimoji="1" lang="en-US" altLang="ja-JP" dirty="0"/>
              <a:t>at supermarket?</a:t>
            </a:r>
            <a:endParaRPr kumimoji="1" lang="ja-JP" altLang="en-US" dirty="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C0997E9-3C21-D27F-6F36-7AA64A39E804}"/>
              </a:ext>
            </a:extLst>
          </p:cNvPr>
          <p:cNvSpPr txBox="1">
            <a:spLocks/>
          </p:cNvSpPr>
          <p:nvPr/>
        </p:nvSpPr>
        <p:spPr>
          <a:xfrm>
            <a:off x="585996" y="2245041"/>
            <a:ext cx="8169816" cy="45439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dirty="0"/>
              <a:t>Having to wait.</a:t>
            </a:r>
          </a:p>
          <a:p>
            <a:r>
              <a:rPr lang="en-US" altLang="ja-JP" sz="2000" dirty="0"/>
              <a:t>Not finding what I want.</a:t>
            </a:r>
          </a:p>
          <a:p>
            <a:r>
              <a:rPr lang="en-US" altLang="ja-JP" sz="2000" dirty="0"/>
              <a:t>Not receiving the quality product or service that I expected or paid for.</a:t>
            </a:r>
          </a:p>
          <a:p>
            <a:r>
              <a:rPr lang="en-US" altLang="ja-JP" sz="2000" dirty="0"/>
              <a:t>Dealing with uninformed or inept employees</a:t>
            </a:r>
          </a:p>
          <a:p>
            <a:r>
              <a:rPr lang="en-US" altLang="ja-JP" sz="2000" dirty="0"/>
              <a:t>Being lied to.</a:t>
            </a:r>
          </a:p>
          <a:p>
            <a:r>
              <a:rPr lang="en-US" altLang="ja-JP" sz="2000" dirty="0"/>
              <a:t>Being treated as if I were the problem.</a:t>
            </a:r>
          </a:p>
          <a:p>
            <a:r>
              <a:rPr lang="en-US" altLang="ja-JP" sz="2000" dirty="0"/>
              <a:t>Being ignored.</a:t>
            </a:r>
          </a:p>
          <a:p>
            <a:r>
              <a:rPr lang="en-US" altLang="ja-JP" sz="2000" dirty="0"/>
              <a:t>Being addressed in inappropriate terms (Honey, Buddy, Dear, Little Lady).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How would you rewrite this scene at your Branch Office?</a:t>
            </a:r>
            <a:endParaRPr lang="ja-JP" altLang="en-US" sz="2000" dirty="0"/>
          </a:p>
          <a:p>
            <a:pPr marL="0" indent="0">
              <a:buNone/>
            </a:pPr>
            <a:r>
              <a:rPr kumimoji="1" lang="en-US" altLang="ja-JP" sz="2000" dirty="0"/>
              <a:t>And what bad customer service at your Branch Office can you add to this list?</a:t>
            </a:r>
            <a:endParaRPr kumimoji="1" lang="ja-JP" altLang="en-US" sz="200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40AF6C26-DCCD-C984-754F-D381C239C6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82255" y="1046150"/>
            <a:ext cx="3002256" cy="165484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4511EDB-B9D4-AAE3-05AE-CAF642FCA7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7461" y="1137683"/>
            <a:ext cx="754911" cy="978815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74B78F3F-0335-3468-2ED6-4F28628CA72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14933" y="939136"/>
            <a:ext cx="850605" cy="268258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09A66041-9272-C887-2970-CC3A41F2303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8861" y="2818632"/>
            <a:ext cx="631098" cy="1265275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9CDBD5-AAAB-18ED-B251-FCFD29F832B9}"/>
              </a:ext>
            </a:extLst>
          </p:cNvPr>
          <p:cNvSpPr txBox="1"/>
          <p:nvPr/>
        </p:nvSpPr>
        <p:spPr>
          <a:xfrm>
            <a:off x="6055743" y="2518913"/>
            <a:ext cx="3088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Being treated as if I were the problem.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81674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826729-0638-495D-4E84-4281D2C77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Some experiences associated with </a:t>
            </a:r>
            <a:r>
              <a:rPr kumimoji="1" lang="en-US" altLang="ja-JP" b="1" dirty="0">
                <a:solidFill>
                  <a:srgbClr val="00B0F0"/>
                </a:solidFill>
              </a:rPr>
              <a:t>good service </a:t>
            </a:r>
            <a:r>
              <a:rPr kumimoji="1" lang="en-US" altLang="ja-JP" dirty="0"/>
              <a:t>at restaurants?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C9C9F6-74A7-D85E-81AF-9EA1D7746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55" y="2008384"/>
            <a:ext cx="6527788" cy="3448124"/>
          </a:xfrm>
        </p:spPr>
        <p:txBody>
          <a:bodyPr>
            <a:noAutofit/>
          </a:bodyPr>
          <a:lstStyle/>
          <a:p>
            <a:r>
              <a:rPr kumimoji="1" lang="en-US" altLang="ja-JP" sz="2000" dirty="0"/>
              <a:t>Being treated courteously.</a:t>
            </a:r>
          </a:p>
          <a:p>
            <a:r>
              <a:rPr lang="en-US" altLang="ja-JP" sz="2000" dirty="0"/>
              <a:t>Being dealt with honestly.</a:t>
            </a:r>
          </a:p>
          <a:p>
            <a:r>
              <a:rPr kumimoji="1" lang="en-US" altLang="ja-JP" sz="2000" dirty="0"/>
              <a:t>Receiving a prompt response to requests.</a:t>
            </a:r>
          </a:p>
          <a:p>
            <a:r>
              <a:rPr lang="en-US" altLang="ja-JP" sz="2000" dirty="0"/>
              <a:t>Receiving fair treatment.</a:t>
            </a:r>
          </a:p>
          <a:p>
            <a:r>
              <a:rPr kumimoji="1" lang="en-US" altLang="ja-JP" sz="2000" dirty="0"/>
              <a:t>Receiving follow-up when a problem requires it.</a:t>
            </a:r>
          </a:p>
          <a:p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How would you rewrite this scene at your Branch Office?</a:t>
            </a:r>
            <a:endParaRPr lang="ja-JP" altLang="en-US" sz="2000" dirty="0"/>
          </a:p>
          <a:p>
            <a:pPr marL="0" indent="0">
              <a:buNone/>
            </a:pPr>
            <a:r>
              <a:rPr kumimoji="1" lang="en-US" altLang="ja-JP" sz="2000" dirty="0"/>
              <a:t>And what positive customer service at your Branch Office can you add to this list?</a:t>
            </a:r>
            <a:endParaRPr kumimoji="1" lang="ja-JP" altLang="en-US" sz="20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C0F806D-388B-5D32-D53F-D560E3A1B0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6914" y="4166558"/>
            <a:ext cx="1017857" cy="1265292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D2A15BEA-E7D4-E9AF-7A70-F48F09D8A9A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6735" y="1755004"/>
            <a:ext cx="2169042" cy="2435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157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287771-CDE5-0669-2532-A5A159B93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Group work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0921F5-C1D3-1E35-FEA8-A66A7528B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kumimoji="1" lang="en-US" altLang="ja-JP" dirty="0"/>
              <a:t>Individual session</a:t>
            </a:r>
          </a:p>
          <a:p>
            <a:r>
              <a:rPr kumimoji="1" lang="en-US" altLang="ja-JP" dirty="0"/>
              <a:t>Individual participants think and write down </a:t>
            </a:r>
            <a:br>
              <a:rPr kumimoji="1" lang="en-US" altLang="ja-JP" dirty="0"/>
            </a:b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Group session</a:t>
            </a:r>
            <a:endParaRPr kumimoji="1" lang="en-US" altLang="ja-JP" dirty="0"/>
          </a:p>
          <a:p>
            <a:r>
              <a:rPr kumimoji="1" lang="en-US" altLang="ja-JP" dirty="0"/>
              <a:t>Make small groups</a:t>
            </a:r>
          </a:p>
          <a:p>
            <a:r>
              <a:rPr kumimoji="1" lang="en-US" altLang="ja-JP" dirty="0"/>
              <a:t>At each group, select chair-person, presenter and minutes taker</a:t>
            </a:r>
          </a:p>
          <a:p>
            <a:r>
              <a:rPr lang="en-US" altLang="ja-JP" dirty="0"/>
              <a:t>Express </a:t>
            </a:r>
            <a:r>
              <a:rPr kumimoji="1" lang="en-US" altLang="ja-JP" dirty="0"/>
              <a:t>each individu</a:t>
            </a:r>
            <a:r>
              <a:rPr lang="en-US" altLang="ja-JP" dirty="0"/>
              <a:t>al’s reply/answer</a:t>
            </a:r>
          </a:p>
          <a:p>
            <a:r>
              <a:rPr kumimoji="1" lang="en-US" altLang="ja-JP" dirty="0"/>
              <a:t>Discussion: Choose typical three event and discuss how to prevent such bad </a:t>
            </a:r>
            <a:r>
              <a:rPr lang="en-US" altLang="ja-JP" dirty="0"/>
              <a:t>service.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Plenary session </a:t>
            </a:r>
          </a:p>
          <a:p>
            <a:r>
              <a:rPr lang="en-US" altLang="ja-JP" dirty="0"/>
              <a:t>Make a brief presentation </a:t>
            </a:r>
          </a:p>
          <a:p>
            <a:r>
              <a:rPr kumimoji="1" lang="en-US" altLang="ja-JP" dirty="0"/>
              <a:t>Comments</a:t>
            </a:r>
            <a:endParaRPr kumimoji="1" lang="ja-JP" altLang="en-US" dirty="0"/>
          </a:p>
        </p:txBody>
      </p:sp>
      <p:pic>
        <p:nvPicPr>
          <p:cNvPr id="12" name="Picture 2" descr="作業服を着た人たちの会議のイラスト（真剣）">
            <a:extLst>
              <a:ext uri="{FF2B5EF4-FFF2-40B4-BE49-F238E27FC236}">
                <a16:creationId xmlns:a16="http://schemas.microsoft.com/office/drawing/2014/main" id="{7A817FF4-6752-4AD2-38F9-80377C1386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9288" y="967952"/>
            <a:ext cx="1958437" cy="1958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0121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84033c2b-00f7-40c7-8f48-15b44c4f841c}" enabled="1" method="Privileged" siteId="{615d96c1-231f-40d5-b2ef-46a3c20be1f2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6298</TotalTime>
  <Words>244</Words>
  <Application>Microsoft Office PowerPoint</Application>
  <PresentationFormat>画面に合わせる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Arial</vt:lpstr>
      <vt:lpstr>Calibri</vt:lpstr>
      <vt:lpstr>Calibri Light</vt:lpstr>
      <vt:lpstr>Office テーマ</vt:lpstr>
      <vt:lpstr> Group-work training</vt:lpstr>
      <vt:lpstr>Are you angry for bad service at supermarket?</vt:lpstr>
      <vt:lpstr>Some experiences associated with good service at restaurants?</vt:lpstr>
      <vt:lpstr>Group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Service Training</dc:title>
  <dc:creator>庸司 松井</dc:creator>
  <cp:lastModifiedBy>Koji NAITO</cp:lastModifiedBy>
  <cp:revision>33</cp:revision>
  <cp:lastPrinted>2023-06-21T05:26:44Z</cp:lastPrinted>
  <dcterms:created xsi:type="dcterms:W3CDTF">2022-07-04T00:17:06Z</dcterms:created>
  <dcterms:modified xsi:type="dcterms:W3CDTF">2025-03-10T04:53:20Z</dcterms:modified>
</cp:coreProperties>
</file>