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1246" r:id="rId2"/>
    <p:sldId id="1240" r:id="rId3"/>
    <p:sldId id="1241" r:id="rId4"/>
    <p:sldId id="1260" r:id="rId5"/>
  </p:sldIdLst>
  <p:sldSz cx="9144000" cy="6858000" type="screen4x3"/>
  <p:notesSz cx="9875838" cy="6742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067C41-74E4-449B-9750-88121AE4A4D2}" v="4" dt="2024-07-15T09:40:10.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2" autoAdjust="0"/>
    <p:restoredTop sz="83764" autoAdjust="0"/>
  </p:normalViewPr>
  <p:slideViewPr>
    <p:cSldViewPr snapToGrid="0">
      <p:cViewPr varScale="1">
        <p:scale>
          <a:sx n="77" d="100"/>
          <a:sy n="77" d="100"/>
        </p:scale>
        <p:origin x="67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ji Matsui" userId="f9503c530b4bdf4f" providerId="LiveId" clId="{51B83B71-44B2-4D22-835C-13B0DC7EFD87}"/>
    <pc:docChg chg="delSld modSld modNotesMaster">
      <pc:chgData name="Yoji Matsui" userId="f9503c530b4bdf4f" providerId="LiveId" clId="{51B83B71-44B2-4D22-835C-13B0DC7EFD87}" dt="2024-07-05T05:49:24.812" v="146"/>
      <pc:docMkLst>
        <pc:docMk/>
      </pc:docMkLst>
      <pc:sldChg chg="modSp mod">
        <pc:chgData name="Yoji Matsui" userId="f9503c530b4bdf4f" providerId="LiveId" clId="{51B83B71-44B2-4D22-835C-13B0DC7EFD87}" dt="2024-07-04T09:22:29.435" v="114" actId="2711"/>
        <pc:sldMkLst>
          <pc:docMk/>
          <pc:sldMk cId="896736041" sldId="274"/>
        </pc:sldMkLst>
        <pc:spChg chg="mod">
          <ac:chgData name="Yoji Matsui" userId="f9503c530b4bdf4f" providerId="LiveId" clId="{51B83B71-44B2-4D22-835C-13B0DC7EFD87}" dt="2024-07-04T09:22:29.435" v="114" actId="2711"/>
          <ac:spMkLst>
            <pc:docMk/>
            <pc:sldMk cId="896736041" sldId="274"/>
            <ac:spMk id="2" creationId="{2B99C6E9-6FD9-CC6E-E2A7-1DE33A05CD1D}"/>
          </ac:spMkLst>
        </pc:spChg>
        <pc:spChg chg="mod">
          <ac:chgData name="Yoji Matsui" userId="f9503c530b4bdf4f" providerId="LiveId" clId="{51B83B71-44B2-4D22-835C-13B0DC7EFD87}" dt="2024-07-04T09:20:13.110" v="28" actId="6549"/>
          <ac:spMkLst>
            <pc:docMk/>
            <pc:sldMk cId="896736041" sldId="274"/>
            <ac:spMk id="3" creationId="{0169922E-CC75-A792-6F63-5D67170F9122}"/>
          </ac:spMkLst>
        </pc:spChg>
      </pc:sldChg>
      <pc:sldChg chg="modSp mod">
        <pc:chgData name="Yoji Matsui" userId="f9503c530b4bdf4f" providerId="LiveId" clId="{51B83B71-44B2-4D22-835C-13B0DC7EFD87}" dt="2024-07-04T09:22:07.714" v="112" actId="255"/>
        <pc:sldMkLst>
          <pc:docMk/>
          <pc:sldMk cId="3895044936" sldId="1232"/>
        </pc:sldMkLst>
        <pc:spChg chg="mod">
          <ac:chgData name="Yoji Matsui" userId="f9503c530b4bdf4f" providerId="LiveId" clId="{51B83B71-44B2-4D22-835C-13B0DC7EFD87}" dt="2024-07-04T09:22:07.714" v="112" actId="255"/>
          <ac:spMkLst>
            <pc:docMk/>
            <pc:sldMk cId="3895044936" sldId="1232"/>
            <ac:spMk id="2" creationId="{2B99C6E9-6FD9-CC6E-E2A7-1DE33A05CD1D}"/>
          </ac:spMkLst>
        </pc:spChg>
        <pc:spChg chg="mod">
          <ac:chgData name="Yoji Matsui" userId="f9503c530b4bdf4f" providerId="LiveId" clId="{51B83B71-44B2-4D22-835C-13B0DC7EFD87}" dt="2024-07-04T09:20:39.324" v="52" actId="6549"/>
          <ac:spMkLst>
            <pc:docMk/>
            <pc:sldMk cId="3895044936" sldId="1232"/>
            <ac:spMk id="3" creationId="{0169922E-CC75-A792-6F63-5D67170F9122}"/>
          </ac:spMkLst>
        </pc:spChg>
      </pc:sldChg>
      <pc:sldChg chg="modSp mod">
        <pc:chgData name="Yoji Matsui" userId="f9503c530b4bdf4f" providerId="LiveId" clId="{51B83B71-44B2-4D22-835C-13B0DC7EFD87}" dt="2024-07-04T09:22:51.615" v="115" actId="255"/>
        <pc:sldMkLst>
          <pc:docMk/>
          <pc:sldMk cId="922298419" sldId="1242"/>
        </pc:sldMkLst>
        <pc:spChg chg="mod">
          <ac:chgData name="Yoji Matsui" userId="f9503c530b4bdf4f" providerId="LiveId" clId="{51B83B71-44B2-4D22-835C-13B0DC7EFD87}" dt="2024-07-04T09:22:51.615" v="115" actId="255"/>
          <ac:spMkLst>
            <pc:docMk/>
            <pc:sldMk cId="922298419" sldId="1242"/>
            <ac:spMk id="2" creationId="{2B99C6E9-6FD9-CC6E-E2A7-1DE33A05CD1D}"/>
          </ac:spMkLst>
        </pc:spChg>
      </pc:sldChg>
      <pc:sldChg chg="modSp mod">
        <pc:chgData name="Yoji Matsui" userId="f9503c530b4bdf4f" providerId="LiveId" clId="{51B83B71-44B2-4D22-835C-13B0DC7EFD87}" dt="2024-07-04T09:21:51.514" v="111" actId="20577"/>
        <pc:sldMkLst>
          <pc:docMk/>
          <pc:sldMk cId="2484019297" sldId="1246"/>
        </pc:sldMkLst>
        <pc:spChg chg="mod">
          <ac:chgData name="Yoji Matsui" userId="f9503c530b4bdf4f" providerId="LiveId" clId="{51B83B71-44B2-4D22-835C-13B0DC7EFD87}" dt="2024-07-04T09:21:51.514" v="111" actId="20577"/>
          <ac:spMkLst>
            <pc:docMk/>
            <pc:sldMk cId="2484019297" sldId="1246"/>
            <ac:spMk id="2" creationId="{2B99C6E9-6FD9-CC6E-E2A7-1DE33A05CD1D}"/>
          </ac:spMkLst>
        </pc:spChg>
      </pc:sldChg>
      <pc:sldChg chg="modSp mod modNotes">
        <pc:chgData name="Yoji Matsui" userId="f9503c530b4bdf4f" providerId="LiveId" clId="{51B83B71-44B2-4D22-835C-13B0DC7EFD87}" dt="2024-07-05T05:49:24.812" v="146"/>
        <pc:sldMkLst>
          <pc:docMk/>
          <pc:sldMk cId="4149039986" sldId="1247"/>
        </pc:sldMkLst>
        <pc:spChg chg="mod">
          <ac:chgData name="Yoji Matsui" userId="f9503c530b4bdf4f" providerId="LiveId" clId="{51B83B71-44B2-4D22-835C-13B0DC7EFD87}" dt="2024-07-04T09:27:29.643" v="143" actId="20577"/>
          <ac:spMkLst>
            <pc:docMk/>
            <pc:sldMk cId="4149039986" sldId="1247"/>
            <ac:spMk id="8" creationId="{00000000-0000-0000-0000-000000000000}"/>
          </ac:spMkLst>
        </pc:spChg>
      </pc:sldChg>
      <pc:sldChg chg="del">
        <pc:chgData name="Yoji Matsui" userId="f9503c530b4bdf4f" providerId="LiveId" clId="{51B83B71-44B2-4D22-835C-13B0DC7EFD87}" dt="2024-07-04T09:19:32.495" v="0" actId="2696"/>
        <pc:sldMkLst>
          <pc:docMk/>
          <pc:sldMk cId="2035234964" sldId="1248"/>
        </pc:sldMkLst>
      </pc:sldChg>
      <pc:sldChg chg="del">
        <pc:chgData name="Yoji Matsui" userId="f9503c530b4bdf4f" providerId="LiveId" clId="{51B83B71-44B2-4D22-835C-13B0DC7EFD87}" dt="2024-07-04T09:24:33.256" v="116" actId="2696"/>
        <pc:sldMkLst>
          <pc:docMk/>
          <pc:sldMk cId="1668865325" sldId="1250"/>
        </pc:sldMkLst>
      </pc:sldChg>
      <pc:sldChg chg="del">
        <pc:chgData name="Yoji Matsui" userId="f9503c530b4bdf4f" providerId="LiveId" clId="{51B83B71-44B2-4D22-835C-13B0DC7EFD87}" dt="2024-07-04T09:24:33.256" v="116" actId="2696"/>
        <pc:sldMkLst>
          <pc:docMk/>
          <pc:sldMk cId="4003625893" sldId="1251"/>
        </pc:sldMkLst>
      </pc:sldChg>
      <pc:sldChg chg="del">
        <pc:chgData name="Yoji Matsui" userId="f9503c530b4bdf4f" providerId="LiveId" clId="{51B83B71-44B2-4D22-835C-13B0DC7EFD87}" dt="2024-07-04T09:24:33.256" v="116" actId="2696"/>
        <pc:sldMkLst>
          <pc:docMk/>
          <pc:sldMk cId="2632529899" sldId="1252"/>
        </pc:sldMkLst>
      </pc:sldChg>
      <pc:sldChg chg="del">
        <pc:chgData name="Yoji Matsui" userId="f9503c530b4bdf4f" providerId="LiveId" clId="{51B83B71-44B2-4D22-835C-13B0DC7EFD87}" dt="2024-07-04T09:24:33.256" v="116" actId="2696"/>
        <pc:sldMkLst>
          <pc:docMk/>
          <pc:sldMk cId="2312137921" sldId="1253"/>
        </pc:sldMkLst>
      </pc:sldChg>
      <pc:sldChg chg="del">
        <pc:chgData name="Yoji Matsui" userId="f9503c530b4bdf4f" providerId="LiveId" clId="{51B83B71-44B2-4D22-835C-13B0DC7EFD87}" dt="2024-07-04T09:24:33.256" v="116" actId="2696"/>
        <pc:sldMkLst>
          <pc:docMk/>
          <pc:sldMk cId="2281314789" sldId="1254"/>
        </pc:sldMkLst>
      </pc:sldChg>
      <pc:sldChg chg="del">
        <pc:chgData name="Yoji Matsui" userId="f9503c530b4bdf4f" providerId="LiveId" clId="{51B83B71-44B2-4D22-835C-13B0DC7EFD87}" dt="2024-07-04T09:37:04.854" v="144" actId="47"/>
        <pc:sldMkLst>
          <pc:docMk/>
          <pc:sldMk cId="184045566" sldId="1255"/>
        </pc:sldMkLst>
      </pc:sldChg>
      <pc:sldChg chg="del">
        <pc:chgData name="Yoji Matsui" userId="f9503c530b4bdf4f" providerId="LiveId" clId="{51B83B71-44B2-4D22-835C-13B0DC7EFD87}" dt="2024-07-04T09:37:04.854" v="144" actId="47"/>
        <pc:sldMkLst>
          <pc:docMk/>
          <pc:sldMk cId="3990669856" sldId="1256"/>
        </pc:sldMkLst>
      </pc:sldChg>
      <pc:sldChg chg="del">
        <pc:chgData name="Yoji Matsui" userId="f9503c530b4bdf4f" providerId="LiveId" clId="{51B83B71-44B2-4D22-835C-13B0DC7EFD87}" dt="2024-07-04T09:37:04.854" v="144" actId="47"/>
        <pc:sldMkLst>
          <pc:docMk/>
          <pc:sldMk cId="1754696246" sldId="1257"/>
        </pc:sldMkLst>
      </pc:sldChg>
      <pc:sldChg chg="del">
        <pc:chgData name="Yoji Matsui" userId="f9503c530b4bdf4f" providerId="LiveId" clId="{51B83B71-44B2-4D22-835C-13B0DC7EFD87}" dt="2024-07-04T09:37:04.854" v="144" actId="47"/>
        <pc:sldMkLst>
          <pc:docMk/>
          <pc:sldMk cId="1540217355" sldId="1258"/>
        </pc:sldMkLst>
      </pc:sldChg>
      <pc:sldChg chg="del">
        <pc:chgData name="Yoji Matsui" userId="f9503c530b4bdf4f" providerId="LiveId" clId="{51B83B71-44B2-4D22-835C-13B0DC7EFD87}" dt="2024-07-04T09:37:04.854" v="144" actId="47"/>
        <pc:sldMkLst>
          <pc:docMk/>
          <pc:sldMk cId="971745291" sldId="1259"/>
        </pc:sldMkLst>
      </pc:sldChg>
    </pc:docChg>
  </pc:docChgLst>
  <pc:docChgLst>
    <pc:chgData name="Yoji Matsui" userId="f9503c530b4bdf4f" providerId="LiveId" clId="{2E067C41-74E4-449B-9750-88121AE4A4D2}"/>
    <pc:docChg chg="delSld modSld">
      <pc:chgData name="Yoji Matsui" userId="f9503c530b4bdf4f" providerId="LiveId" clId="{2E067C41-74E4-449B-9750-88121AE4A4D2}" dt="2024-07-15T09:42:01.729" v="83" actId="1076"/>
      <pc:docMkLst>
        <pc:docMk/>
      </pc:docMkLst>
      <pc:sldChg chg="del">
        <pc:chgData name="Yoji Matsui" userId="f9503c530b4bdf4f" providerId="LiveId" clId="{2E067C41-74E4-449B-9750-88121AE4A4D2}" dt="2024-07-07T12:02:59.708" v="0" actId="47"/>
        <pc:sldMkLst>
          <pc:docMk/>
          <pc:sldMk cId="2481674449" sldId="266"/>
        </pc:sldMkLst>
      </pc:sldChg>
      <pc:sldChg chg="del">
        <pc:chgData name="Yoji Matsui" userId="f9503c530b4bdf4f" providerId="LiveId" clId="{2E067C41-74E4-449B-9750-88121AE4A4D2}" dt="2024-07-07T12:02:59.708" v="0" actId="47"/>
        <pc:sldMkLst>
          <pc:docMk/>
          <pc:sldMk cId="4249157762" sldId="267"/>
        </pc:sldMkLst>
      </pc:sldChg>
      <pc:sldChg chg="del">
        <pc:chgData name="Yoji Matsui" userId="f9503c530b4bdf4f" providerId="LiveId" clId="{2E067C41-74E4-449B-9750-88121AE4A4D2}" dt="2024-07-07T12:02:59.708" v="0" actId="47"/>
        <pc:sldMkLst>
          <pc:docMk/>
          <pc:sldMk cId="896736041" sldId="274"/>
        </pc:sldMkLst>
      </pc:sldChg>
      <pc:sldChg chg="del">
        <pc:chgData name="Yoji Matsui" userId="f9503c530b4bdf4f" providerId="LiveId" clId="{2E067C41-74E4-449B-9750-88121AE4A4D2}" dt="2024-07-07T12:02:59.708" v="0" actId="47"/>
        <pc:sldMkLst>
          <pc:docMk/>
          <pc:sldMk cId="4120121290" sldId="1231"/>
        </pc:sldMkLst>
      </pc:sldChg>
      <pc:sldChg chg="del">
        <pc:chgData name="Yoji Matsui" userId="f9503c530b4bdf4f" providerId="LiveId" clId="{2E067C41-74E4-449B-9750-88121AE4A4D2}" dt="2024-07-07T12:02:59.708" v="0" actId="47"/>
        <pc:sldMkLst>
          <pc:docMk/>
          <pc:sldMk cId="3895044936" sldId="1232"/>
        </pc:sldMkLst>
      </pc:sldChg>
      <pc:sldChg chg="del">
        <pc:chgData name="Yoji Matsui" userId="f9503c530b4bdf4f" providerId="LiveId" clId="{2E067C41-74E4-449B-9750-88121AE4A4D2}" dt="2024-07-07T12:02:59.708" v="0" actId="47"/>
        <pc:sldMkLst>
          <pc:docMk/>
          <pc:sldMk cId="1913629375" sldId="1233"/>
        </pc:sldMkLst>
      </pc:sldChg>
      <pc:sldChg chg="del">
        <pc:chgData name="Yoji Matsui" userId="f9503c530b4bdf4f" providerId="LiveId" clId="{2E067C41-74E4-449B-9750-88121AE4A4D2}" dt="2024-07-07T12:02:59.708" v="0" actId="47"/>
        <pc:sldMkLst>
          <pc:docMk/>
          <pc:sldMk cId="754310951" sldId="1234"/>
        </pc:sldMkLst>
      </pc:sldChg>
      <pc:sldChg chg="del">
        <pc:chgData name="Yoji Matsui" userId="f9503c530b4bdf4f" providerId="LiveId" clId="{2E067C41-74E4-449B-9750-88121AE4A4D2}" dt="2024-07-07T12:02:59.708" v="0" actId="47"/>
        <pc:sldMkLst>
          <pc:docMk/>
          <pc:sldMk cId="1089350730" sldId="1235"/>
        </pc:sldMkLst>
      </pc:sldChg>
      <pc:sldChg chg="modSp mod">
        <pc:chgData name="Yoji Matsui" userId="f9503c530b4bdf4f" providerId="LiveId" clId="{2E067C41-74E4-449B-9750-88121AE4A4D2}" dt="2024-07-15T09:42:01.729" v="83" actId="1076"/>
        <pc:sldMkLst>
          <pc:docMk/>
          <pc:sldMk cId="1930988622" sldId="1240"/>
        </pc:sldMkLst>
        <pc:spChg chg="mod">
          <ac:chgData name="Yoji Matsui" userId="f9503c530b4bdf4f" providerId="LiveId" clId="{2E067C41-74E4-449B-9750-88121AE4A4D2}" dt="2024-07-15T09:42:01.729" v="83" actId="1076"/>
          <ac:spMkLst>
            <pc:docMk/>
            <pc:sldMk cId="1930988622" sldId="1240"/>
            <ac:spMk id="2" creationId="{D8826729-0638-495D-4E84-4281D2C77007}"/>
          </ac:spMkLst>
        </pc:spChg>
        <pc:spChg chg="mod">
          <ac:chgData name="Yoji Matsui" userId="f9503c530b4bdf4f" providerId="LiveId" clId="{2E067C41-74E4-449B-9750-88121AE4A4D2}" dt="2024-07-15T09:41:06.219" v="72" actId="14100"/>
          <ac:spMkLst>
            <pc:docMk/>
            <pc:sldMk cId="1930988622" sldId="1240"/>
            <ac:spMk id="3" creationId="{4CC9C9F6-74A7-D85E-81AF-9EA1D774665A}"/>
          </ac:spMkLst>
        </pc:spChg>
        <pc:spChg chg="mod">
          <ac:chgData name="Yoji Matsui" userId="f9503c530b4bdf4f" providerId="LiveId" clId="{2E067C41-74E4-449B-9750-88121AE4A4D2}" dt="2024-07-15T09:40:13.934" v="32" actId="20577"/>
          <ac:spMkLst>
            <pc:docMk/>
            <pc:sldMk cId="1930988622" sldId="1240"/>
            <ac:spMk id="5" creationId="{3FF618BD-F1EF-B3CB-1105-6B37DBBD0D6A}"/>
          </ac:spMkLst>
        </pc:spChg>
      </pc:sldChg>
      <pc:sldChg chg="modSp mod">
        <pc:chgData name="Yoji Matsui" userId="f9503c530b4bdf4f" providerId="LiveId" clId="{2E067C41-74E4-449B-9750-88121AE4A4D2}" dt="2024-07-15T09:41:40.498" v="82" actId="1076"/>
        <pc:sldMkLst>
          <pc:docMk/>
          <pc:sldMk cId="1629684379" sldId="1241"/>
        </pc:sldMkLst>
        <pc:spChg chg="mod">
          <ac:chgData name="Yoji Matsui" userId="f9503c530b4bdf4f" providerId="LiveId" clId="{2E067C41-74E4-449B-9750-88121AE4A4D2}" dt="2024-07-15T09:41:36.525" v="81" actId="1076"/>
          <ac:spMkLst>
            <pc:docMk/>
            <pc:sldMk cId="1629684379" sldId="1241"/>
            <ac:spMk id="3" creationId="{4CC9C9F6-74A7-D85E-81AF-9EA1D774665A}"/>
          </ac:spMkLst>
        </pc:spChg>
        <pc:spChg chg="mod">
          <ac:chgData name="Yoji Matsui" userId="f9503c530b4bdf4f" providerId="LiveId" clId="{2E067C41-74E4-449B-9750-88121AE4A4D2}" dt="2024-07-15T09:41:40.498" v="82" actId="1076"/>
          <ac:spMkLst>
            <pc:docMk/>
            <pc:sldMk cId="1629684379" sldId="1241"/>
            <ac:spMk id="4" creationId="{B4D4271F-62E0-58CE-A0CA-5A4A7D48D969}"/>
          </ac:spMkLst>
        </pc:spChg>
        <pc:spChg chg="mod">
          <ac:chgData name="Yoji Matsui" userId="f9503c530b4bdf4f" providerId="LiveId" clId="{2E067C41-74E4-449B-9750-88121AE4A4D2}" dt="2024-07-15T09:40:28.545" v="45" actId="20577"/>
          <ac:spMkLst>
            <pc:docMk/>
            <pc:sldMk cId="1629684379" sldId="1241"/>
            <ac:spMk id="6" creationId="{BD956ABF-7F65-98CC-EE90-71536181B78F}"/>
          </ac:spMkLst>
        </pc:spChg>
      </pc:sldChg>
      <pc:sldChg chg="del">
        <pc:chgData name="Yoji Matsui" userId="f9503c530b4bdf4f" providerId="LiveId" clId="{2E067C41-74E4-449B-9750-88121AE4A4D2}" dt="2024-07-07T12:03:07.382" v="1" actId="47"/>
        <pc:sldMkLst>
          <pc:docMk/>
          <pc:sldMk cId="922298419" sldId="1242"/>
        </pc:sldMkLst>
      </pc:sldChg>
      <pc:sldChg chg="del">
        <pc:chgData name="Yoji Matsui" userId="f9503c530b4bdf4f" providerId="LiveId" clId="{2E067C41-74E4-449B-9750-88121AE4A4D2}" dt="2024-07-07T12:03:07.382" v="1" actId="47"/>
        <pc:sldMkLst>
          <pc:docMk/>
          <pc:sldMk cId="3345388933" sldId="1243"/>
        </pc:sldMkLst>
      </pc:sldChg>
      <pc:sldChg chg="del">
        <pc:chgData name="Yoji Matsui" userId="f9503c530b4bdf4f" providerId="LiveId" clId="{2E067C41-74E4-449B-9750-88121AE4A4D2}" dt="2024-07-07T12:03:07.382" v="1" actId="47"/>
        <pc:sldMkLst>
          <pc:docMk/>
          <pc:sldMk cId="1186603827" sldId="1244"/>
        </pc:sldMkLst>
      </pc:sldChg>
      <pc:sldChg chg="del">
        <pc:chgData name="Yoji Matsui" userId="f9503c530b4bdf4f" providerId="LiveId" clId="{2E067C41-74E4-449B-9750-88121AE4A4D2}" dt="2024-07-07T12:03:07.382" v="1" actId="47"/>
        <pc:sldMkLst>
          <pc:docMk/>
          <pc:sldMk cId="3109621555" sldId="1245"/>
        </pc:sldMkLst>
      </pc:sldChg>
      <pc:sldChg chg="modSp mod">
        <pc:chgData name="Yoji Matsui" userId="f9503c530b4bdf4f" providerId="LiveId" clId="{2E067C41-74E4-449B-9750-88121AE4A4D2}" dt="2024-07-15T09:39:46.904" v="2" actId="6549"/>
        <pc:sldMkLst>
          <pc:docMk/>
          <pc:sldMk cId="2484019297" sldId="1246"/>
        </pc:sldMkLst>
        <pc:spChg chg="mod">
          <ac:chgData name="Yoji Matsui" userId="f9503c530b4bdf4f" providerId="LiveId" clId="{2E067C41-74E4-449B-9750-88121AE4A4D2}" dt="2024-07-15T09:39:46.904" v="2" actId="6549"/>
          <ac:spMkLst>
            <pc:docMk/>
            <pc:sldMk cId="2484019297" sldId="1246"/>
            <ac:spMk id="2" creationId="{2B99C6E9-6FD9-CC6E-E2A7-1DE33A05CD1D}"/>
          </ac:spMkLst>
        </pc:spChg>
      </pc:sldChg>
      <pc:sldChg chg="del">
        <pc:chgData name="Yoji Matsui" userId="f9503c530b4bdf4f" providerId="LiveId" clId="{2E067C41-74E4-449B-9750-88121AE4A4D2}" dt="2024-07-07T12:03:07.382" v="1" actId="47"/>
        <pc:sldMkLst>
          <pc:docMk/>
          <pc:sldMk cId="4149039986" sldId="1247"/>
        </pc:sldMkLst>
      </pc:sldChg>
      <pc:sldChg chg="modSp mod">
        <pc:chgData name="Yoji Matsui" userId="f9503c530b4bdf4f" providerId="LiveId" clId="{2E067C41-74E4-449B-9750-88121AE4A4D2}" dt="2024-07-15T09:40:42.767" v="69" actId="20577"/>
        <pc:sldMkLst>
          <pc:docMk/>
          <pc:sldMk cId="2560826062" sldId="1260"/>
        </pc:sldMkLst>
        <pc:spChg chg="mod">
          <ac:chgData name="Yoji Matsui" userId="f9503c530b4bdf4f" providerId="LiveId" clId="{2E067C41-74E4-449B-9750-88121AE4A4D2}" dt="2024-07-15T09:40:42.767" v="69" actId="20577"/>
          <ac:spMkLst>
            <pc:docMk/>
            <pc:sldMk cId="2560826062" sldId="1260"/>
            <ac:spMk id="6" creationId="{BD956ABF-7F65-98CC-EE90-71536181B78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8677" cy="338135"/>
          </a:xfrm>
          <a:prstGeom prst="rect">
            <a:avLst/>
          </a:prstGeom>
        </p:spPr>
        <p:txBody>
          <a:bodyPr vert="horz" lIns="91421" tIns="45712" rIns="91421"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4835" y="0"/>
            <a:ext cx="4278677" cy="338135"/>
          </a:xfrm>
          <a:prstGeom prst="rect">
            <a:avLst/>
          </a:prstGeom>
        </p:spPr>
        <p:txBody>
          <a:bodyPr vert="horz" lIns="91421" tIns="45712" rIns="91421" bIns="45712" rtlCol="0"/>
          <a:lstStyle>
            <a:lvl1pPr algn="r">
              <a:defRPr sz="1200"/>
            </a:lvl1pPr>
          </a:lstStyle>
          <a:p>
            <a:fld id="{9497D888-5AE4-48F8-825C-71411A4587A5}"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3421063" y="842963"/>
            <a:ext cx="3033712" cy="2274887"/>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988283" y="3244798"/>
            <a:ext cx="7899274" cy="2654145"/>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03978"/>
            <a:ext cx="4278677" cy="338135"/>
          </a:xfrm>
          <a:prstGeom prst="rect">
            <a:avLst/>
          </a:prstGeom>
        </p:spPr>
        <p:txBody>
          <a:bodyPr vert="horz" lIns="91421" tIns="45712" rIns="91421"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4835" y="6403978"/>
            <a:ext cx="4278677" cy="338135"/>
          </a:xfrm>
          <a:prstGeom prst="rect">
            <a:avLst/>
          </a:prstGeom>
        </p:spPr>
        <p:txBody>
          <a:bodyPr vert="horz" lIns="91421" tIns="45712" rIns="91421" bIns="45712" rtlCol="0" anchor="b"/>
          <a:lstStyle>
            <a:lvl1pPr algn="r">
              <a:defRPr sz="1200"/>
            </a:lvl1pPr>
          </a:lstStyle>
          <a:p>
            <a:fld id="{29623D39-6BD1-4B67-9351-49C2980DA157}" type="slidenum">
              <a:rPr kumimoji="1" lang="ja-JP" altLang="en-US" smtClean="0"/>
              <a:t>‹#›</a:t>
            </a:fld>
            <a:endParaRPr kumimoji="1" lang="ja-JP" altLang="en-US"/>
          </a:p>
        </p:txBody>
      </p:sp>
    </p:spTree>
    <p:extLst>
      <p:ext uri="{BB962C8B-B14F-4D97-AF65-F5344CB8AC3E}">
        <p14:creationId xmlns:p14="http://schemas.microsoft.com/office/powerpoint/2010/main" val="1736922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572322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350822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332826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39921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251894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132675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304757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203017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2223052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93829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F932D6-BEE6-4105-B530-0E081A6DDD56}"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211031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932D6-BEE6-4105-B530-0E081A6DDD56}" type="datetimeFigureOut">
              <a:rPr kumimoji="1" lang="ja-JP" altLang="en-US" smtClean="0"/>
              <a:t>2025/3/10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E5197-D848-4C14-9127-85E6EE28742E}" type="slidenum">
              <a:rPr kumimoji="1" lang="ja-JP" altLang="en-US" smtClean="0"/>
              <a:t>‹#›</a:t>
            </a:fld>
            <a:endParaRPr kumimoji="1" lang="ja-JP" altLang="en-US"/>
          </a:p>
        </p:txBody>
      </p:sp>
    </p:spTree>
    <p:extLst>
      <p:ext uri="{BB962C8B-B14F-4D97-AF65-F5344CB8AC3E}">
        <p14:creationId xmlns:p14="http://schemas.microsoft.com/office/powerpoint/2010/main" val="3970430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99C6E9-6FD9-CC6E-E2A7-1DE33A05CD1D}"/>
              </a:ext>
            </a:extLst>
          </p:cNvPr>
          <p:cNvSpPr>
            <a:spLocks noGrp="1"/>
          </p:cNvSpPr>
          <p:nvPr>
            <p:ph type="title"/>
          </p:nvPr>
        </p:nvSpPr>
        <p:spPr/>
        <p:txBody>
          <a:bodyPr/>
          <a:lstStyle/>
          <a:p>
            <a:br>
              <a:rPr kumimoji="1" lang="en-US" altLang="ja-JP" dirty="0"/>
            </a:br>
            <a:r>
              <a:rPr kumimoji="1" lang="en-US" altLang="ja-JP" dirty="0"/>
              <a:t>Case study</a:t>
            </a:r>
            <a:r>
              <a:rPr lang="ja-JP" altLang="en-US" dirty="0"/>
              <a:t> </a:t>
            </a:r>
            <a:r>
              <a:rPr lang="en-US" altLang="ja-JP" dirty="0"/>
              <a:t>training</a:t>
            </a:r>
            <a:endParaRPr kumimoji="1" lang="ja-JP" altLang="en-US" dirty="0"/>
          </a:p>
        </p:txBody>
      </p:sp>
      <p:sp>
        <p:nvSpPr>
          <p:cNvPr id="3" name="テキスト プレースホルダー 2">
            <a:extLst>
              <a:ext uri="{FF2B5EF4-FFF2-40B4-BE49-F238E27FC236}">
                <a16:creationId xmlns:a16="http://schemas.microsoft.com/office/drawing/2014/main" id="{0169922E-CC75-A792-6F63-5D67170F9122}"/>
              </a:ext>
            </a:extLst>
          </p:cNvPr>
          <p:cNvSpPr>
            <a:spLocks noGrp="1"/>
          </p:cNvSpPr>
          <p:nvPr>
            <p:ph type="body" idx="1"/>
          </p:nvPr>
        </p:nvSpPr>
        <p:spPr/>
        <p:txBody>
          <a:bodyPr>
            <a:normAutofit/>
          </a:bodyPr>
          <a:lstStyle/>
          <a:p>
            <a:r>
              <a:rPr kumimoji="1" lang="en-US" altLang="ja-JP" dirty="0"/>
              <a:t>Case study: </a:t>
            </a:r>
            <a:r>
              <a:rPr lang="en-US" altLang="ja-JP" dirty="0"/>
              <a:t>Learn from failures</a:t>
            </a:r>
            <a:endParaRPr kumimoji="1" lang="ja-JP" altLang="en-US" dirty="0"/>
          </a:p>
        </p:txBody>
      </p:sp>
    </p:spTree>
    <p:extLst>
      <p:ext uri="{BB962C8B-B14F-4D97-AF65-F5344CB8AC3E}">
        <p14:creationId xmlns:p14="http://schemas.microsoft.com/office/powerpoint/2010/main" val="2484019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826729-0638-495D-4E84-4281D2C77007}"/>
              </a:ext>
            </a:extLst>
          </p:cNvPr>
          <p:cNvSpPr>
            <a:spLocks noGrp="1"/>
          </p:cNvSpPr>
          <p:nvPr>
            <p:ph type="title"/>
          </p:nvPr>
        </p:nvSpPr>
        <p:spPr>
          <a:xfrm>
            <a:off x="628650" y="654865"/>
            <a:ext cx="7886700" cy="1325563"/>
          </a:xfrm>
        </p:spPr>
        <p:txBody>
          <a:bodyPr>
            <a:normAutofit/>
          </a:bodyPr>
          <a:lstStyle/>
          <a:p>
            <a:r>
              <a:rPr lang="en-US" altLang="ja-JP" dirty="0"/>
              <a:t>Complaint for higher bill and staff’s behavior</a:t>
            </a:r>
            <a:endParaRPr kumimoji="1" lang="ja-JP" altLang="en-US" dirty="0"/>
          </a:p>
        </p:txBody>
      </p:sp>
      <p:sp>
        <p:nvSpPr>
          <p:cNvPr id="3" name="コンテンツ プレースホルダー 2">
            <a:extLst>
              <a:ext uri="{FF2B5EF4-FFF2-40B4-BE49-F238E27FC236}">
                <a16:creationId xmlns:a16="http://schemas.microsoft.com/office/drawing/2014/main" id="{4CC9C9F6-74A7-D85E-81AF-9EA1D774665A}"/>
              </a:ext>
            </a:extLst>
          </p:cNvPr>
          <p:cNvSpPr>
            <a:spLocks noGrp="1"/>
          </p:cNvSpPr>
          <p:nvPr>
            <p:ph idx="1"/>
          </p:nvPr>
        </p:nvSpPr>
        <p:spPr>
          <a:xfrm>
            <a:off x="807795" y="2235183"/>
            <a:ext cx="6949663" cy="3998276"/>
          </a:xfrm>
        </p:spPr>
        <p:txBody>
          <a:bodyPr>
            <a:noAutofit/>
          </a:bodyPr>
          <a:lstStyle/>
          <a:p>
            <a:r>
              <a:rPr kumimoji="1" lang="en-US" altLang="ja-JP" sz="2000" dirty="0"/>
              <a:t>What happened</a:t>
            </a:r>
            <a:br>
              <a:rPr kumimoji="1" lang="en-US" altLang="ja-JP" sz="2000" dirty="0"/>
            </a:br>
            <a:r>
              <a:rPr kumimoji="1" lang="en-US" altLang="ja-JP" sz="2000" dirty="0"/>
              <a:t>- A customer got angry and complained to a supervisor of a staff by telephone about higher bill and the staff’s behavior.</a:t>
            </a:r>
            <a:br>
              <a:rPr kumimoji="1" lang="en-US" altLang="ja-JP" sz="2000" dirty="0"/>
            </a:br>
            <a:br>
              <a:rPr lang="en-US" altLang="ja-JP" sz="2000" dirty="0"/>
            </a:br>
            <a:r>
              <a:rPr kumimoji="1" lang="en-US" altLang="ja-JP" sz="2000" dirty="0"/>
              <a:t>- Once the customer called</a:t>
            </a:r>
            <a:r>
              <a:rPr lang="ja-JP" altLang="en-US" sz="2000" dirty="0"/>
              <a:t> </a:t>
            </a:r>
            <a:r>
              <a:rPr lang="en-US" altLang="ja-JP" sz="2000" dirty="0"/>
              <a:t>through telephone</a:t>
            </a:r>
            <a:r>
              <a:rPr kumimoji="1" lang="en-US" altLang="ja-JP" sz="2000" dirty="0"/>
              <a:t>, the staff had not listened courteously and imposed his explanation and hang </a:t>
            </a:r>
            <a:r>
              <a:rPr lang="en-US" altLang="ja-JP" sz="2000" dirty="0"/>
              <a:t>up</a:t>
            </a:r>
            <a:r>
              <a:rPr kumimoji="1" lang="en-US" altLang="ja-JP" sz="2000" dirty="0"/>
              <a:t> the call.</a:t>
            </a:r>
            <a:br>
              <a:rPr kumimoji="1" lang="en-US" altLang="ja-JP" sz="2000" dirty="0"/>
            </a:br>
            <a:r>
              <a:rPr kumimoji="1" lang="en-US" altLang="ja-JP" sz="2000" dirty="0"/>
              <a:t>- </a:t>
            </a:r>
            <a:r>
              <a:rPr lang="en-US" altLang="ja-JP" sz="2000" dirty="0"/>
              <a:t>The customer said his family had not so much consumed and no leakage was found, so he guessed that meter was not correctly working. He tried to explain this situation but the staff told the customer “You should pay according to the meter’s consumption”. </a:t>
            </a:r>
            <a:br>
              <a:rPr lang="en-US" altLang="ja-JP" sz="2000" dirty="0"/>
            </a:br>
            <a:r>
              <a:rPr lang="en-US" altLang="ja-JP" sz="2000" dirty="0"/>
              <a:t>- He got very angry with the staff and would not like to pay this higher bill.</a:t>
            </a:r>
            <a:br>
              <a:rPr lang="en-US" altLang="ja-JP" sz="2000" dirty="0"/>
            </a:br>
            <a:endParaRPr lang="en-US" altLang="ja-JP" sz="2000" dirty="0"/>
          </a:p>
        </p:txBody>
      </p:sp>
      <p:sp>
        <p:nvSpPr>
          <p:cNvPr id="5" name="テキスト ボックス 4">
            <a:extLst>
              <a:ext uri="{FF2B5EF4-FFF2-40B4-BE49-F238E27FC236}">
                <a16:creationId xmlns:a16="http://schemas.microsoft.com/office/drawing/2014/main" id="{3FF618BD-F1EF-B3CB-1105-6B37DBBD0D6A}"/>
              </a:ext>
            </a:extLst>
          </p:cNvPr>
          <p:cNvSpPr txBox="1"/>
          <p:nvPr/>
        </p:nvSpPr>
        <p:spPr>
          <a:xfrm>
            <a:off x="0" y="0"/>
            <a:ext cx="9144000" cy="400110"/>
          </a:xfrm>
          <a:prstGeom prst="rect">
            <a:avLst/>
          </a:prstGeom>
          <a:solidFill>
            <a:schemeClr val="accent5">
              <a:lumMod val="50000"/>
            </a:schemeClr>
          </a:solidFill>
        </p:spPr>
        <p:txBody>
          <a:bodyPr wrap="square" rtlCol="0">
            <a:spAutoFit/>
          </a:bodyPr>
          <a:lstStyle/>
          <a:p>
            <a:pPr algn="ctr"/>
            <a:r>
              <a:rPr kumimoji="1" lang="en-US" altLang="ja-JP" sz="2000" b="1" dirty="0">
                <a:solidFill>
                  <a:schemeClr val="bg1"/>
                </a:solidFill>
              </a:rPr>
              <a:t>Case-study:</a:t>
            </a:r>
            <a:r>
              <a:rPr kumimoji="1" lang="ja-JP" altLang="en-US" sz="2000" b="1" dirty="0">
                <a:solidFill>
                  <a:schemeClr val="bg1"/>
                </a:solidFill>
              </a:rPr>
              <a:t> </a:t>
            </a:r>
            <a:r>
              <a:rPr kumimoji="1" lang="en-US" altLang="ja-JP" sz="2000" b="1" dirty="0">
                <a:solidFill>
                  <a:schemeClr val="bg1"/>
                </a:solidFill>
              </a:rPr>
              <a:t>Learn from failures   </a:t>
            </a:r>
            <a:r>
              <a:rPr kumimoji="1" lang="en-US" altLang="ja-JP" b="1" dirty="0">
                <a:solidFill>
                  <a:schemeClr val="bg1"/>
                </a:solidFill>
              </a:rPr>
              <a:t>(</a:t>
            </a:r>
            <a:r>
              <a:rPr kumimoji="1" lang="en-US" altLang="ja-JP" dirty="0">
                <a:solidFill>
                  <a:schemeClr val="bg1"/>
                </a:solidFill>
              </a:rPr>
              <a:t>What happened? </a:t>
            </a:r>
            <a:r>
              <a:rPr kumimoji="1" lang="en-US" altLang="ja-JP" dirty="0">
                <a:solidFill>
                  <a:schemeClr val="bg1"/>
                </a:solidFill>
                <a:sym typeface="Wingdings" panose="05000000000000000000" pitchFamily="2" charset="2"/>
              </a:rPr>
              <a:t></a:t>
            </a:r>
            <a:r>
              <a:rPr kumimoji="1" lang="en-US" altLang="ja-JP" dirty="0">
                <a:solidFill>
                  <a:schemeClr val="bg1"/>
                </a:solidFill>
              </a:rPr>
              <a:t>Cause of failure </a:t>
            </a:r>
            <a:r>
              <a:rPr kumimoji="1" lang="en-US" altLang="ja-JP" dirty="0">
                <a:solidFill>
                  <a:schemeClr val="bg1"/>
                </a:solidFill>
                <a:sym typeface="Wingdings" panose="05000000000000000000" pitchFamily="2" charset="2"/>
              </a:rPr>
              <a:t></a:t>
            </a:r>
            <a:r>
              <a:rPr kumimoji="1" lang="en-US" altLang="ja-JP" dirty="0">
                <a:solidFill>
                  <a:schemeClr val="bg1"/>
                </a:solidFill>
              </a:rPr>
              <a:t>Lesson learned)</a:t>
            </a:r>
            <a:endParaRPr kumimoji="1" lang="ja-JP" altLang="en-US" dirty="0">
              <a:solidFill>
                <a:schemeClr val="bg1"/>
              </a:solidFill>
            </a:endParaRPr>
          </a:p>
        </p:txBody>
      </p:sp>
    </p:spTree>
    <p:extLst>
      <p:ext uri="{BB962C8B-B14F-4D97-AF65-F5344CB8AC3E}">
        <p14:creationId xmlns:p14="http://schemas.microsoft.com/office/powerpoint/2010/main" val="193098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C9C9F6-74A7-D85E-81AF-9EA1D774665A}"/>
              </a:ext>
            </a:extLst>
          </p:cNvPr>
          <p:cNvSpPr>
            <a:spLocks noGrp="1"/>
          </p:cNvSpPr>
          <p:nvPr>
            <p:ph idx="1"/>
          </p:nvPr>
        </p:nvSpPr>
        <p:spPr>
          <a:xfrm>
            <a:off x="883997" y="2292588"/>
            <a:ext cx="6786348" cy="4565412"/>
          </a:xfrm>
        </p:spPr>
        <p:txBody>
          <a:bodyPr>
            <a:noAutofit/>
          </a:bodyPr>
          <a:lstStyle/>
          <a:p>
            <a:r>
              <a:rPr lang="en-US" altLang="ja-JP" sz="2000" dirty="0"/>
              <a:t>Cause of the failure</a:t>
            </a:r>
            <a:br>
              <a:rPr lang="en-US" altLang="ja-JP" sz="2000" dirty="0"/>
            </a:br>
            <a:r>
              <a:rPr lang="en-US" altLang="ja-JP" sz="2000" dirty="0"/>
              <a:t>- The staff may not have confirmed customer’s actual information such as trend of consumption </a:t>
            </a:r>
            <a:br>
              <a:rPr lang="en-US" altLang="ja-JP" sz="2000" dirty="0"/>
            </a:br>
            <a:r>
              <a:rPr lang="en-US" altLang="ja-JP" sz="2000" dirty="0"/>
              <a:t>- The staff has not listened or understood the customer’s story</a:t>
            </a:r>
            <a:br>
              <a:rPr lang="en-US" altLang="ja-JP" sz="2000" dirty="0"/>
            </a:br>
            <a:r>
              <a:rPr lang="en-US" altLang="ja-JP" sz="2000" dirty="0"/>
              <a:t>- The staff has not provided professional advice for customer about how to check increased consumption</a:t>
            </a:r>
          </a:p>
          <a:p>
            <a:r>
              <a:rPr lang="en-US" altLang="ja-JP" sz="2000" dirty="0"/>
              <a:t>Lesson learned</a:t>
            </a:r>
            <a:br>
              <a:rPr lang="en-US" altLang="ja-JP" sz="2000" dirty="0"/>
            </a:br>
            <a:r>
              <a:rPr lang="en-US" altLang="ja-JP" sz="2000" dirty="0"/>
              <a:t>- The staff should be courteous and listen customer’s whole story and understand correctly</a:t>
            </a:r>
            <a:br>
              <a:rPr lang="en-US" altLang="ja-JP" sz="2000" dirty="0"/>
            </a:br>
            <a:r>
              <a:rPr lang="en-US" altLang="ja-JP" sz="2000" dirty="0"/>
              <a:t>- The staff should learn and provide professional advice when customer’s consumption increased</a:t>
            </a:r>
            <a:br>
              <a:rPr lang="en-US" altLang="ja-JP" sz="2000" dirty="0"/>
            </a:br>
            <a:r>
              <a:rPr lang="en-US" altLang="ja-JP" sz="2000" dirty="0"/>
              <a:t>- The staff should consult field staff, if necessary, to check the customer’s meter or do a simple check of water leak</a:t>
            </a:r>
            <a:br>
              <a:rPr lang="en-US" altLang="ja-JP" sz="2000" dirty="0"/>
            </a:br>
            <a:br>
              <a:rPr lang="en-US" altLang="ja-JP" sz="2000" dirty="0"/>
            </a:br>
            <a:br>
              <a:rPr lang="en-US" altLang="ja-JP" sz="2000" dirty="0"/>
            </a:br>
            <a:endParaRPr lang="en-US" altLang="ja-JP" sz="2000" dirty="0"/>
          </a:p>
        </p:txBody>
      </p:sp>
      <p:sp>
        <p:nvSpPr>
          <p:cNvPr id="4" name="タイトル 1">
            <a:extLst>
              <a:ext uri="{FF2B5EF4-FFF2-40B4-BE49-F238E27FC236}">
                <a16:creationId xmlns:a16="http://schemas.microsoft.com/office/drawing/2014/main" id="{B4D4271F-62E0-58CE-A0CA-5A4A7D48D969}"/>
              </a:ext>
            </a:extLst>
          </p:cNvPr>
          <p:cNvSpPr txBox="1">
            <a:spLocks/>
          </p:cNvSpPr>
          <p:nvPr/>
        </p:nvSpPr>
        <p:spPr>
          <a:xfrm>
            <a:off x="628650" y="68356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t>Complaint for higher bill and staff’s behavior</a:t>
            </a:r>
            <a:endParaRPr lang="ja-JP" altLang="en-US" dirty="0"/>
          </a:p>
        </p:txBody>
      </p:sp>
      <p:sp>
        <p:nvSpPr>
          <p:cNvPr id="6" name="テキスト ボックス 5">
            <a:extLst>
              <a:ext uri="{FF2B5EF4-FFF2-40B4-BE49-F238E27FC236}">
                <a16:creationId xmlns:a16="http://schemas.microsoft.com/office/drawing/2014/main" id="{BD956ABF-7F65-98CC-EE90-71536181B78F}"/>
              </a:ext>
            </a:extLst>
          </p:cNvPr>
          <p:cNvSpPr txBox="1"/>
          <p:nvPr/>
        </p:nvSpPr>
        <p:spPr>
          <a:xfrm>
            <a:off x="0" y="0"/>
            <a:ext cx="9144000" cy="400110"/>
          </a:xfrm>
          <a:prstGeom prst="rect">
            <a:avLst/>
          </a:prstGeom>
          <a:solidFill>
            <a:schemeClr val="accent5">
              <a:lumMod val="50000"/>
            </a:schemeClr>
          </a:solidFill>
        </p:spPr>
        <p:txBody>
          <a:bodyPr wrap="square" rtlCol="0">
            <a:spAutoFit/>
          </a:bodyPr>
          <a:lstStyle/>
          <a:p>
            <a:pPr algn="ctr"/>
            <a:r>
              <a:rPr kumimoji="1" lang="en-US" altLang="ja-JP" sz="2000" b="1" dirty="0">
                <a:solidFill>
                  <a:schemeClr val="bg1"/>
                </a:solidFill>
              </a:rPr>
              <a:t>Case-study: Learn from failures   </a:t>
            </a:r>
            <a:r>
              <a:rPr kumimoji="1" lang="en-US" altLang="ja-JP" b="1" dirty="0">
                <a:solidFill>
                  <a:schemeClr val="bg1"/>
                </a:solidFill>
              </a:rPr>
              <a:t>(</a:t>
            </a:r>
            <a:r>
              <a:rPr kumimoji="1" lang="en-US" altLang="ja-JP" dirty="0">
                <a:solidFill>
                  <a:schemeClr val="bg1"/>
                </a:solidFill>
              </a:rPr>
              <a:t>What happened? </a:t>
            </a:r>
            <a:r>
              <a:rPr kumimoji="1" lang="en-US" altLang="ja-JP" dirty="0">
                <a:solidFill>
                  <a:schemeClr val="bg1"/>
                </a:solidFill>
                <a:sym typeface="Wingdings" panose="05000000000000000000" pitchFamily="2" charset="2"/>
              </a:rPr>
              <a:t></a:t>
            </a:r>
            <a:r>
              <a:rPr kumimoji="1" lang="en-US" altLang="ja-JP" dirty="0">
                <a:solidFill>
                  <a:schemeClr val="bg1"/>
                </a:solidFill>
              </a:rPr>
              <a:t>Cause of failure </a:t>
            </a:r>
            <a:r>
              <a:rPr kumimoji="1" lang="en-US" altLang="ja-JP" dirty="0">
                <a:solidFill>
                  <a:schemeClr val="bg1"/>
                </a:solidFill>
                <a:sym typeface="Wingdings" panose="05000000000000000000" pitchFamily="2" charset="2"/>
              </a:rPr>
              <a:t></a:t>
            </a:r>
            <a:r>
              <a:rPr kumimoji="1" lang="en-US" altLang="ja-JP" dirty="0">
                <a:solidFill>
                  <a:schemeClr val="bg1"/>
                </a:solidFill>
              </a:rPr>
              <a:t>Lesson learned)</a:t>
            </a:r>
            <a:endParaRPr kumimoji="1" lang="ja-JP" altLang="en-US" dirty="0">
              <a:solidFill>
                <a:schemeClr val="bg1"/>
              </a:solidFill>
            </a:endParaRPr>
          </a:p>
        </p:txBody>
      </p:sp>
    </p:spTree>
    <p:extLst>
      <p:ext uri="{BB962C8B-B14F-4D97-AF65-F5344CB8AC3E}">
        <p14:creationId xmlns:p14="http://schemas.microsoft.com/office/powerpoint/2010/main" val="162968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C9C9F6-74A7-D85E-81AF-9EA1D774665A}"/>
              </a:ext>
            </a:extLst>
          </p:cNvPr>
          <p:cNvSpPr>
            <a:spLocks noGrp="1"/>
          </p:cNvSpPr>
          <p:nvPr>
            <p:ph idx="1"/>
          </p:nvPr>
        </p:nvSpPr>
        <p:spPr>
          <a:xfrm>
            <a:off x="323022" y="1431881"/>
            <a:ext cx="8497955" cy="4084336"/>
          </a:xfrm>
        </p:spPr>
        <p:txBody>
          <a:bodyPr>
            <a:noAutofit/>
          </a:bodyPr>
          <a:lstStyle/>
          <a:p>
            <a:pPr>
              <a:lnSpc>
                <a:spcPct val="100000"/>
              </a:lnSpc>
            </a:pPr>
            <a:r>
              <a:rPr lang="en-US" altLang="ja-JP" sz="3600" dirty="0">
                <a:solidFill>
                  <a:srgbClr val="374151"/>
                </a:solidFill>
                <a:latin typeface="Söhne"/>
              </a:rPr>
              <a:t>How would you deal with it as a supervisor of this staff?</a:t>
            </a:r>
            <a:endParaRPr lang="en-US" altLang="ja-JP" sz="3600" b="0" i="0" dirty="0">
              <a:solidFill>
                <a:srgbClr val="374151"/>
              </a:solidFill>
              <a:effectLst/>
              <a:latin typeface="Söhne"/>
            </a:endParaRPr>
          </a:p>
          <a:p>
            <a:pPr>
              <a:lnSpc>
                <a:spcPts val="7000"/>
              </a:lnSpc>
            </a:pPr>
            <a:r>
              <a:rPr lang="en-US" altLang="ja-JP" sz="3600" b="0" i="0" dirty="0">
                <a:solidFill>
                  <a:srgbClr val="374151"/>
                </a:solidFill>
                <a:effectLst/>
                <a:latin typeface="Söhne"/>
              </a:rPr>
              <a:t>Why did the proble</a:t>
            </a:r>
            <a:r>
              <a:rPr lang="en-US" altLang="ja-JP" sz="3600" dirty="0">
                <a:solidFill>
                  <a:srgbClr val="374151"/>
                </a:solidFill>
                <a:latin typeface="Söhne"/>
              </a:rPr>
              <a:t>m occur ?</a:t>
            </a:r>
            <a:endParaRPr lang="en-US" altLang="ja-JP" sz="3600" b="0" i="0" dirty="0">
              <a:solidFill>
                <a:srgbClr val="374151"/>
              </a:solidFill>
              <a:effectLst/>
              <a:latin typeface="Söhne"/>
            </a:endParaRPr>
          </a:p>
          <a:p>
            <a:pPr>
              <a:lnSpc>
                <a:spcPts val="7000"/>
              </a:lnSpc>
            </a:pPr>
            <a:r>
              <a:rPr lang="en-US" altLang="ja-JP" sz="3600" b="0" i="0" dirty="0">
                <a:solidFill>
                  <a:srgbClr val="374151"/>
                </a:solidFill>
                <a:effectLst/>
                <a:latin typeface="Söhne"/>
              </a:rPr>
              <a:t>What should you do to prevent the same problem from happening again?</a:t>
            </a:r>
            <a:endParaRPr lang="en-US" altLang="ja-JP" sz="3600" dirty="0"/>
          </a:p>
        </p:txBody>
      </p:sp>
      <p:sp>
        <p:nvSpPr>
          <p:cNvPr id="6" name="テキスト ボックス 5">
            <a:extLst>
              <a:ext uri="{FF2B5EF4-FFF2-40B4-BE49-F238E27FC236}">
                <a16:creationId xmlns:a16="http://schemas.microsoft.com/office/drawing/2014/main" id="{BD956ABF-7F65-98CC-EE90-71536181B78F}"/>
              </a:ext>
            </a:extLst>
          </p:cNvPr>
          <p:cNvSpPr txBox="1"/>
          <p:nvPr/>
        </p:nvSpPr>
        <p:spPr>
          <a:xfrm>
            <a:off x="0" y="0"/>
            <a:ext cx="9144000" cy="400110"/>
          </a:xfrm>
          <a:prstGeom prst="rect">
            <a:avLst/>
          </a:prstGeom>
          <a:solidFill>
            <a:schemeClr val="accent5">
              <a:lumMod val="50000"/>
            </a:schemeClr>
          </a:solidFill>
        </p:spPr>
        <p:txBody>
          <a:bodyPr wrap="square" rtlCol="0">
            <a:spAutoFit/>
          </a:bodyPr>
          <a:lstStyle/>
          <a:p>
            <a:pPr algn="ctr"/>
            <a:r>
              <a:rPr kumimoji="1" lang="en-US" altLang="ja-JP" sz="2000" b="1" dirty="0">
                <a:solidFill>
                  <a:schemeClr val="bg1"/>
                </a:solidFill>
              </a:rPr>
              <a:t>Case-study:  Learn from failures   </a:t>
            </a:r>
            <a:r>
              <a:rPr kumimoji="1" lang="en-US" altLang="ja-JP" b="1" dirty="0">
                <a:solidFill>
                  <a:schemeClr val="bg1"/>
                </a:solidFill>
              </a:rPr>
              <a:t>(</a:t>
            </a:r>
            <a:r>
              <a:rPr kumimoji="1" lang="en-US" altLang="ja-JP" dirty="0">
                <a:solidFill>
                  <a:schemeClr val="bg1"/>
                </a:solidFill>
              </a:rPr>
              <a:t>What happened? </a:t>
            </a:r>
            <a:r>
              <a:rPr kumimoji="1" lang="en-US" altLang="ja-JP" dirty="0">
                <a:solidFill>
                  <a:schemeClr val="bg1"/>
                </a:solidFill>
                <a:sym typeface="Wingdings" panose="05000000000000000000" pitchFamily="2" charset="2"/>
              </a:rPr>
              <a:t></a:t>
            </a:r>
            <a:r>
              <a:rPr kumimoji="1" lang="en-US" altLang="ja-JP" dirty="0">
                <a:solidFill>
                  <a:schemeClr val="bg1"/>
                </a:solidFill>
              </a:rPr>
              <a:t>Cause of failure </a:t>
            </a:r>
            <a:r>
              <a:rPr kumimoji="1" lang="en-US" altLang="ja-JP" dirty="0">
                <a:solidFill>
                  <a:schemeClr val="bg1"/>
                </a:solidFill>
                <a:sym typeface="Wingdings" panose="05000000000000000000" pitchFamily="2" charset="2"/>
              </a:rPr>
              <a:t></a:t>
            </a:r>
            <a:r>
              <a:rPr kumimoji="1" lang="en-US" altLang="ja-JP" dirty="0">
                <a:solidFill>
                  <a:schemeClr val="bg1"/>
                </a:solidFill>
              </a:rPr>
              <a:t>Lesson learned)</a:t>
            </a:r>
            <a:endParaRPr kumimoji="1" lang="ja-JP" altLang="en-US" dirty="0">
              <a:solidFill>
                <a:schemeClr val="bg1"/>
              </a:solidFill>
            </a:endParaRPr>
          </a:p>
        </p:txBody>
      </p:sp>
    </p:spTree>
    <p:extLst>
      <p:ext uri="{BB962C8B-B14F-4D97-AF65-F5344CB8AC3E}">
        <p14:creationId xmlns:p14="http://schemas.microsoft.com/office/powerpoint/2010/main" val="25608260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84033c2b-00f7-40c7-8f48-15b44c4f841c}" enabled="1" method="Privileged" siteId="{615d96c1-231f-40d5-b2ef-46a3c20be1f2}" contentBits="0" removed="0"/>
</clbl:labelList>
</file>

<file path=docProps/app.xml><?xml version="1.0" encoding="utf-8"?>
<Properties xmlns="http://schemas.openxmlformats.org/officeDocument/2006/extended-properties" xmlns:vt="http://schemas.openxmlformats.org/officeDocument/2006/docPropsVTypes">
  <Template>Office Theme</Template>
  <TotalTime>6278</TotalTime>
  <Words>337</Words>
  <Application>Microsoft Office PowerPoint</Application>
  <PresentationFormat>画面に合わせる (4:3)</PresentationFormat>
  <Paragraphs>13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游ゴシック</vt:lpstr>
      <vt:lpstr>Arial</vt:lpstr>
      <vt:lpstr>Calibri</vt:lpstr>
      <vt:lpstr>Calibri Light</vt:lpstr>
      <vt:lpstr>Wingdings</vt:lpstr>
      <vt:lpstr>Office テーマ</vt:lpstr>
      <vt:lpstr> Case study training</vt:lpstr>
      <vt:lpstr>Complaint for higher bill and staff’s behavior</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Service Training</dc:title>
  <dc:creator>庸司 松井</dc:creator>
  <cp:lastModifiedBy>Koji NAITO</cp:lastModifiedBy>
  <cp:revision>32</cp:revision>
  <cp:lastPrinted>2023-06-21T05:26:44Z</cp:lastPrinted>
  <dcterms:created xsi:type="dcterms:W3CDTF">2022-07-04T00:17:06Z</dcterms:created>
  <dcterms:modified xsi:type="dcterms:W3CDTF">2025-03-10T04:55:04Z</dcterms:modified>
</cp:coreProperties>
</file>