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1242" r:id="rId2"/>
    <p:sldId id="1243" r:id="rId3"/>
    <p:sldId id="1244" r:id="rId4"/>
    <p:sldId id="1245" r:id="rId5"/>
  </p:sldIdLst>
  <p:sldSz cx="9144000" cy="6858000" type="screen4x3"/>
  <p:notesSz cx="9875838" cy="67421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E23FEC-1BF5-4584-AB12-3BBAB51373BB}" v="2" dt="2024-07-14T01:35:58.5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02" autoAdjust="0"/>
    <p:restoredTop sz="83764" autoAdjust="0"/>
  </p:normalViewPr>
  <p:slideViewPr>
    <p:cSldViewPr snapToGrid="0">
      <p:cViewPr varScale="1">
        <p:scale>
          <a:sx n="77" d="100"/>
          <a:sy n="77" d="100"/>
        </p:scale>
        <p:origin x="67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ji Matsui" userId="f9503c530b4bdf4f" providerId="LiveId" clId="{0CE23FEC-1BF5-4584-AB12-3BBAB51373BB}"/>
    <pc:docChg chg="delSld modSld">
      <pc:chgData name="Yoji Matsui" userId="f9503c530b4bdf4f" providerId="LiveId" clId="{0CE23FEC-1BF5-4584-AB12-3BBAB51373BB}" dt="2024-07-15T09:43:41.699" v="19" actId="20577"/>
      <pc:docMkLst>
        <pc:docMk/>
      </pc:docMkLst>
      <pc:sldChg chg="del">
        <pc:chgData name="Yoji Matsui" userId="f9503c530b4bdf4f" providerId="LiveId" clId="{0CE23FEC-1BF5-4584-AB12-3BBAB51373BB}" dt="2024-07-07T12:03:29.278" v="0" actId="47"/>
        <pc:sldMkLst>
          <pc:docMk/>
          <pc:sldMk cId="2481674449" sldId="266"/>
        </pc:sldMkLst>
      </pc:sldChg>
      <pc:sldChg chg="del">
        <pc:chgData name="Yoji Matsui" userId="f9503c530b4bdf4f" providerId="LiveId" clId="{0CE23FEC-1BF5-4584-AB12-3BBAB51373BB}" dt="2024-07-07T12:03:29.278" v="0" actId="47"/>
        <pc:sldMkLst>
          <pc:docMk/>
          <pc:sldMk cId="4249157762" sldId="267"/>
        </pc:sldMkLst>
      </pc:sldChg>
      <pc:sldChg chg="del">
        <pc:chgData name="Yoji Matsui" userId="f9503c530b4bdf4f" providerId="LiveId" clId="{0CE23FEC-1BF5-4584-AB12-3BBAB51373BB}" dt="2024-07-07T12:03:29.278" v="0" actId="47"/>
        <pc:sldMkLst>
          <pc:docMk/>
          <pc:sldMk cId="896736041" sldId="274"/>
        </pc:sldMkLst>
      </pc:sldChg>
      <pc:sldChg chg="del">
        <pc:chgData name="Yoji Matsui" userId="f9503c530b4bdf4f" providerId="LiveId" clId="{0CE23FEC-1BF5-4584-AB12-3BBAB51373BB}" dt="2024-07-07T12:03:29.278" v="0" actId="47"/>
        <pc:sldMkLst>
          <pc:docMk/>
          <pc:sldMk cId="4120121290" sldId="1231"/>
        </pc:sldMkLst>
      </pc:sldChg>
      <pc:sldChg chg="del">
        <pc:chgData name="Yoji Matsui" userId="f9503c530b4bdf4f" providerId="LiveId" clId="{0CE23FEC-1BF5-4584-AB12-3BBAB51373BB}" dt="2024-07-07T12:03:29.278" v="0" actId="47"/>
        <pc:sldMkLst>
          <pc:docMk/>
          <pc:sldMk cId="3895044936" sldId="1232"/>
        </pc:sldMkLst>
      </pc:sldChg>
      <pc:sldChg chg="del">
        <pc:chgData name="Yoji Matsui" userId="f9503c530b4bdf4f" providerId="LiveId" clId="{0CE23FEC-1BF5-4584-AB12-3BBAB51373BB}" dt="2024-07-07T12:03:29.278" v="0" actId="47"/>
        <pc:sldMkLst>
          <pc:docMk/>
          <pc:sldMk cId="1913629375" sldId="1233"/>
        </pc:sldMkLst>
      </pc:sldChg>
      <pc:sldChg chg="del">
        <pc:chgData name="Yoji Matsui" userId="f9503c530b4bdf4f" providerId="LiveId" clId="{0CE23FEC-1BF5-4584-AB12-3BBAB51373BB}" dt="2024-07-07T12:03:29.278" v="0" actId="47"/>
        <pc:sldMkLst>
          <pc:docMk/>
          <pc:sldMk cId="754310951" sldId="1234"/>
        </pc:sldMkLst>
      </pc:sldChg>
      <pc:sldChg chg="del">
        <pc:chgData name="Yoji Matsui" userId="f9503c530b4bdf4f" providerId="LiveId" clId="{0CE23FEC-1BF5-4584-AB12-3BBAB51373BB}" dt="2024-07-07T12:03:29.278" v="0" actId="47"/>
        <pc:sldMkLst>
          <pc:docMk/>
          <pc:sldMk cId="1089350730" sldId="1235"/>
        </pc:sldMkLst>
      </pc:sldChg>
      <pc:sldChg chg="del">
        <pc:chgData name="Yoji Matsui" userId="f9503c530b4bdf4f" providerId="LiveId" clId="{0CE23FEC-1BF5-4584-AB12-3BBAB51373BB}" dt="2024-07-07T12:03:29.278" v="0" actId="47"/>
        <pc:sldMkLst>
          <pc:docMk/>
          <pc:sldMk cId="1930988622" sldId="1240"/>
        </pc:sldMkLst>
      </pc:sldChg>
      <pc:sldChg chg="del">
        <pc:chgData name="Yoji Matsui" userId="f9503c530b4bdf4f" providerId="LiveId" clId="{0CE23FEC-1BF5-4584-AB12-3BBAB51373BB}" dt="2024-07-07T12:03:29.278" v="0" actId="47"/>
        <pc:sldMkLst>
          <pc:docMk/>
          <pc:sldMk cId="1629684379" sldId="1241"/>
        </pc:sldMkLst>
      </pc:sldChg>
      <pc:sldChg chg="modSp mod">
        <pc:chgData name="Yoji Matsui" userId="f9503c530b4bdf4f" providerId="LiveId" clId="{0CE23FEC-1BF5-4584-AB12-3BBAB51373BB}" dt="2024-07-15T09:43:26.354" v="13" actId="20577"/>
        <pc:sldMkLst>
          <pc:docMk/>
          <pc:sldMk cId="922298419" sldId="1242"/>
        </pc:sldMkLst>
        <pc:spChg chg="mod">
          <ac:chgData name="Yoji Matsui" userId="f9503c530b4bdf4f" providerId="LiveId" clId="{0CE23FEC-1BF5-4584-AB12-3BBAB51373BB}" dt="2024-07-15T09:43:26.354" v="13" actId="20577"/>
          <ac:spMkLst>
            <pc:docMk/>
            <pc:sldMk cId="922298419" sldId="1242"/>
            <ac:spMk id="2" creationId="{2B99C6E9-6FD9-CC6E-E2A7-1DE33A05CD1D}"/>
          </ac:spMkLst>
        </pc:spChg>
      </pc:sldChg>
      <pc:sldChg chg="modSp mod">
        <pc:chgData name="Yoji Matsui" userId="f9503c530b4bdf4f" providerId="LiveId" clId="{0CE23FEC-1BF5-4584-AB12-3BBAB51373BB}" dt="2024-07-15T09:43:41.699" v="19" actId="20577"/>
        <pc:sldMkLst>
          <pc:docMk/>
          <pc:sldMk cId="3345388933" sldId="1243"/>
        </pc:sldMkLst>
        <pc:spChg chg="mod">
          <ac:chgData name="Yoji Matsui" userId="f9503c530b4bdf4f" providerId="LiveId" clId="{0CE23FEC-1BF5-4584-AB12-3BBAB51373BB}" dt="2024-07-15T09:43:37.082" v="16" actId="20577"/>
          <ac:spMkLst>
            <pc:docMk/>
            <pc:sldMk cId="3345388933" sldId="1243"/>
            <ac:spMk id="2" creationId="{0657DD06-E205-6274-57BD-6E1617E9B2CB}"/>
          </ac:spMkLst>
        </pc:spChg>
        <pc:spChg chg="mod">
          <ac:chgData name="Yoji Matsui" userId="f9503c530b4bdf4f" providerId="LiveId" clId="{0CE23FEC-1BF5-4584-AB12-3BBAB51373BB}" dt="2024-07-15T09:43:41.699" v="19" actId="20577"/>
          <ac:spMkLst>
            <pc:docMk/>
            <pc:sldMk cId="3345388933" sldId="1243"/>
            <ac:spMk id="3" creationId="{5C877C0C-3716-5F6A-B233-F6922A22B477}"/>
          </ac:spMkLst>
        </pc:spChg>
        <pc:picChg chg="mod">
          <ac:chgData name="Yoji Matsui" userId="f9503c530b4bdf4f" providerId="LiveId" clId="{0CE23FEC-1BF5-4584-AB12-3BBAB51373BB}" dt="2024-07-14T01:35:58.553" v="3" actId="1076"/>
          <ac:picMkLst>
            <pc:docMk/>
            <pc:sldMk cId="3345388933" sldId="1243"/>
            <ac:picMk id="6" creationId="{A1367C9C-AAFB-0DDC-278A-46B04D3617FC}"/>
          </ac:picMkLst>
        </pc:picChg>
      </pc:sldChg>
      <pc:sldChg chg="del">
        <pc:chgData name="Yoji Matsui" userId="f9503c530b4bdf4f" providerId="LiveId" clId="{0CE23FEC-1BF5-4584-AB12-3BBAB51373BB}" dt="2024-07-07T12:03:29.278" v="0" actId="47"/>
        <pc:sldMkLst>
          <pc:docMk/>
          <pc:sldMk cId="2484019297" sldId="1246"/>
        </pc:sldMkLst>
      </pc:sldChg>
      <pc:sldChg chg="del">
        <pc:chgData name="Yoji Matsui" userId="f9503c530b4bdf4f" providerId="LiveId" clId="{0CE23FEC-1BF5-4584-AB12-3BBAB51373BB}" dt="2024-07-07T12:03:35.437" v="1" actId="47"/>
        <pc:sldMkLst>
          <pc:docMk/>
          <pc:sldMk cId="4149039986" sldId="1247"/>
        </pc:sldMkLst>
      </pc:sldChg>
      <pc:sldChg chg="del">
        <pc:chgData name="Yoji Matsui" userId="f9503c530b4bdf4f" providerId="LiveId" clId="{0CE23FEC-1BF5-4584-AB12-3BBAB51373BB}" dt="2024-07-07T12:03:29.278" v="0" actId="47"/>
        <pc:sldMkLst>
          <pc:docMk/>
          <pc:sldMk cId="2560826062" sldId="1260"/>
        </pc:sldMkLst>
      </pc:sldChg>
    </pc:docChg>
  </pc:docChgLst>
  <pc:docChgLst>
    <pc:chgData name="Yoji Matsui" userId="f9503c530b4bdf4f" providerId="LiveId" clId="{51B83B71-44B2-4D22-835C-13B0DC7EFD87}"/>
    <pc:docChg chg="delSld modSld modNotesMaster">
      <pc:chgData name="Yoji Matsui" userId="f9503c530b4bdf4f" providerId="LiveId" clId="{51B83B71-44B2-4D22-835C-13B0DC7EFD87}" dt="2024-07-05T05:49:24.812" v="146"/>
      <pc:docMkLst>
        <pc:docMk/>
      </pc:docMkLst>
      <pc:sldChg chg="modSp mod">
        <pc:chgData name="Yoji Matsui" userId="f9503c530b4bdf4f" providerId="LiveId" clId="{51B83B71-44B2-4D22-835C-13B0DC7EFD87}" dt="2024-07-04T09:22:29.435" v="114" actId="2711"/>
        <pc:sldMkLst>
          <pc:docMk/>
          <pc:sldMk cId="896736041" sldId="274"/>
        </pc:sldMkLst>
        <pc:spChg chg="mod">
          <ac:chgData name="Yoji Matsui" userId="f9503c530b4bdf4f" providerId="LiveId" clId="{51B83B71-44B2-4D22-835C-13B0DC7EFD87}" dt="2024-07-04T09:22:29.435" v="114" actId="2711"/>
          <ac:spMkLst>
            <pc:docMk/>
            <pc:sldMk cId="896736041" sldId="274"/>
            <ac:spMk id="2" creationId="{2B99C6E9-6FD9-CC6E-E2A7-1DE33A05CD1D}"/>
          </ac:spMkLst>
        </pc:spChg>
        <pc:spChg chg="mod">
          <ac:chgData name="Yoji Matsui" userId="f9503c530b4bdf4f" providerId="LiveId" clId="{51B83B71-44B2-4D22-835C-13B0DC7EFD87}" dt="2024-07-04T09:20:13.110" v="28" actId="6549"/>
          <ac:spMkLst>
            <pc:docMk/>
            <pc:sldMk cId="896736041" sldId="274"/>
            <ac:spMk id="3" creationId="{0169922E-CC75-A792-6F63-5D67170F9122}"/>
          </ac:spMkLst>
        </pc:spChg>
      </pc:sldChg>
      <pc:sldChg chg="modSp mod">
        <pc:chgData name="Yoji Matsui" userId="f9503c530b4bdf4f" providerId="LiveId" clId="{51B83B71-44B2-4D22-835C-13B0DC7EFD87}" dt="2024-07-04T09:22:07.714" v="112" actId="255"/>
        <pc:sldMkLst>
          <pc:docMk/>
          <pc:sldMk cId="3895044936" sldId="1232"/>
        </pc:sldMkLst>
        <pc:spChg chg="mod">
          <ac:chgData name="Yoji Matsui" userId="f9503c530b4bdf4f" providerId="LiveId" clId="{51B83B71-44B2-4D22-835C-13B0DC7EFD87}" dt="2024-07-04T09:22:07.714" v="112" actId="255"/>
          <ac:spMkLst>
            <pc:docMk/>
            <pc:sldMk cId="3895044936" sldId="1232"/>
            <ac:spMk id="2" creationId="{2B99C6E9-6FD9-CC6E-E2A7-1DE33A05CD1D}"/>
          </ac:spMkLst>
        </pc:spChg>
        <pc:spChg chg="mod">
          <ac:chgData name="Yoji Matsui" userId="f9503c530b4bdf4f" providerId="LiveId" clId="{51B83B71-44B2-4D22-835C-13B0DC7EFD87}" dt="2024-07-04T09:20:39.324" v="52" actId="6549"/>
          <ac:spMkLst>
            <pc:docMk/>
            <pc:sldMk cId="3895044936" sldId="1232"/>
            <ac:spMk id="3" creationId="{0169922E-CC75-A792-6F63-5D67170F9122}"/>
          </ac:spMkLst>
        </pc:spChg>
      </pc:sldChg>
      <pc:sldChg chg="modSp mod">
        <pc:chgData name="Yoji Matsui" userId="f9503c530b4bdf4f" providerId="LiveId" clId="{51B83B71-44B2-4D22-835C-13B0DC7EFD87}" dt="2024-07-04T09:22:51.615" v="115" actId="255"/>
        <pc:sldMkLst>
          <pc:docMk/>
          <pc:sldMk cId="922298419" sldId="1242"/>
        </pc:sldMkLst>
        <pc:spChg chg="mod">
          <ac:chgData name="Yoji Matsui" userId="f9503c530b4bdf4f" providerId="LiveId" clId="{51B83B71-44B2-4D22-835C-13B0DC7EFD87}" dt="2024-07-04T09:22:51.615" v="115" actId="255"/>
          <ac:spMkLst>
            <pc:docMk/>
            <pc:sldMk cId="922298419" sldId="1242"/>
            <ac:spMk id="2" creationId="{2B99C6E9-6FD9-CC6E-E2A7-1DE33A05CD1D}"/>
          </ac:spMkLst>
        </pc:spChg>
      </pc:sldChg>
      <pc:sldChg chg="modSp mod">
        <pc:chgData name="Yoji Matsui" userId="f9503c530b4bdf4f" providerId="LiveId" clId="{51B83B71-44B2-4D22-835C-13B0DC7EFD87}" dt="2024-07-04T09:21:51.514" v="111" actId="20577"/>
        <pc:sldMkLst>
          <pc:docMk/>
          <pc:sldMk cId="2484019297" sldId="1246"/>
        </pc:sldMkLst>
        <pc:spChg chg="mod">
          <ac:chgData name="Yoji Matsui" userId="f9503c530b4bdf4f" providerId="LiveId" clId="{51B83B71-44B2-4D22-835C-13B0DC7EFD87}" dt="2024-07-04T09:21:51.514" v="111" actId="20577"/>
          <ac:spMkLst>
            <pc:docMk/>
            <pc:sldMk cId="2484019297" sldId="1246"/>
            <ac:spMk id="2" creationId="{2B99C6E9-6FD9-CC6E-E2A7-1DE33A05CD1D}"/>
          </ac:spMkLst>
        </pc:spChg>
      </pc:sldChg>
      <pc:sldChg chg="modSp mod modNotes">
        <pc:chgData name="Yoji Matsui" userId="f9503c530b4bdf4f" providerId="LiveId" clId="{51B83B71-44B2-4D22-835C-13B0DC7EFD87}" dt="2024-07-05T05:49:24.812" v="146"/>
        <pc:sldMkLst>
          <pc:docMk/>
          <pc:sldMk cId="4149039986" sldId="1247"/>
        </pc:sldMkLst>
        <pc:spChg chg="mod">
          <ac:chgData name="Yoji Matsui" userId="f9503c530b4bdf4f" providerId="LiveId" clId="{51B83B71-44B2-4D22-835C-13B0DC7EFD87}" dt="2024-07-04T09:27:29.643" v="143" actId="20577"/>
          <ac:spMkLst>
            <pc:docMk/>
            <pc:sldMk cId="4149039986" sldId="1247"/>
            <ac:spMk id="8" creationId="{00000000-0000-0000-0000-000000000000}"/>
          </ac:spMkLst>
        </pc:spChg>
      </pc:sldChg>
      <pc:sldChg chg="del">
        <pc:chgData name="Yoji Matsui" userId="f9503c530b4bdf4f" providerId="LiveId" clId="{51B83B71-44B2-4D22-835C-13B0DC7EFD87}" dt="2024-07-04T09:19:32.495" v="0" actId="2696"/>
        <pc:sldMkLst>
          <pc:docMk/>
          <pc:sldMk cId="2035234964" sldId="1248"/>
        </pc:sldMkLst>
      </pc:sldChg>
      <pc:sldChg chg="del">
        <pc:chgData name="Yoji Matsui" userId="f9503c530b4bdf4f" providerId="LiveId" clId="{51B83B71-44B2-4D22-835C-13B0DC7EFD87}" dt="2024-07-04T09:24:33.256" v="116" actId="2696"/>
        <pc:sldMkLst>
          <pc:docMk/>
          <pc:sldMk cId="1668865325" sldId="1250"/>
        </pc:sldMkLst>
      </pc:sldChg>
      <pc:sldChg chg="del">
        <pc:chgData name="Yoji Matsui" userId="f9503c530b4bdf4f" providerId="LiveId" clId="{51B83B71-44B2-4D22-835C-13B0DC7EFD87}" dt="2024-07-04T09:24:33.256" v="116" actId="2696"/>
        <pc:sldMkLst>
          <pc:docMk/>
          <pc:sldMk cId="4003625893" sldId="1251"/>
        </pc:sldMkLst>
      </pc:sldChg>
      <pc:sldChg chg="del">
        <pc:chgData name="Yoji Matsui" userId="f9503c530b4bdf4f" providerId="LiveId" clId="{51B83B71-44B2-4D22-835C-13B0DC7EFD87}" dt="2024-07-04T09:24:33.256" v="116" actId="2696"/>
        <pc:sldMkLst>
          <pc:docMk/>
          <pc:sldMk cId="2632529899" sldId="1252"/>
        </pc:sldMkLst>
      </pc:sldChg>
      <pc:sldChg chg="del">
        <pc:chgData name="Yoji Matsui" userId="f9503c530b4bdf4f" providerId="LiveId" clId="{51B83B71-44B2-4D22-835C-13B0DC7EFD87}" dt="2024-07-04T09:24:33.256" v="116" actId="2696"/>
        <pc:sldMkLst>
          <pc:docMk/>
          <pc:sldMk cId="2312137921" sldId="1253"/>
        </pc:sldMkLst>
      </pc:sldChg>
      <pc:sldChg chg="del">
        <pc:chgData name="Yoji Matsui" userId="f9503c530b4bdf4f" providerId="LiveId" clId="{51B83B71-44B2-4D22-835C-13B0DC7EFD87}" dt="2024-07-04T09:24:33.256" v="116" actId="2696"/>
        <pc:sldMkLst>
          <pc:docMk/>
          <pc:sldMk cId="2281314789" sldId="1254"/>
        </pc:sldMkLst>
      </pc:sldChg>
      <pc:sldChg chg="del">
        <pc:chgData name="Yoji Matsui" userId="f9503c530b4bdf4f" providerId="LiveId" clId="{51B83B71-44B2-4D22-835C-13B0DC7EFD87}" dt="2024-07-04T09:37:04.854" v="144" actId="47"/>
        <pc:sldMkLst>
          <pc:docMk/>
          <pc:sldMk cId="184045566" sldId="1255"/>
        </pc:sldMkLst>
      </pc:sldChg>
      <pc:sldChg chg="del">
        <pc:chgData name="Yoji Matsui" userId="f9503c530b4bdf4f" providerId="LiveId" clId="{51B83B71-44B2-4D22-835C-13B0DC7EFD87}" dt="2024-07-04T09:37:04.854" v="144" actId="47"/>
        <pc:sldMkLst>
          <pc:docMk/>
          <pc:sldMk cId="3990669856" sldId="1256"/>
        </pc:sldMkLst>
      </pc:sldChg>
      <pc:sldChg chg="del">
        <pc:chgData name="Yoji Matsui" userId="f9503c530b4bdf4f" providerId="LiveId" clId="{51B83B71-44B2-4D22-835C-13B0DC7EFD87}" dt="2024-07-04T09:37:04.854" v="144" actId="47"/>
        <pc:sldMkLst>
          <pc:docMk/>
          <pc:sldMk cId="1754696246" sldId="1257"/>
        </pc:sldMkLst>
      </pc:sldChg>
      <pc:sldChg chg="del">
        <pc:chgData name="Yoji Matsui" userId="f9503c530b4bdf4f" providerId="LiveId" clId="{51B83B71-44B2-4D22-835C-13B0DC7EFD87}" dt="2024-07-04T09:37:04.854" v="144" actId="47"/>
        <pc:sldMkLst>
          <pc:docMk/>
          <pc:sldMk cId="1540217355" sldId="1258"/>
        </pc:sldMkLst>
      </pc:sldChg>
      <pc:sldChg chg="del">
        <pc:chgData name="Yoji Matsui" userId="f9503c530b4bdf4f" providerId="LiveId" clId="{51B83B71-44B2-4D22-835C-13B0DC7EFD87}" dt="2024-07-04T09:37:04.854" v="144" actId="47"/>
        <pc:sldMkLst>
          <pc:docMk/>
          <pc:sldMk cId="971745291" sldId="1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677" cy="338135"/>
          </a:xfrm>
          <a:prstGeom prst="rect">
            <a:avLst/>
          </a:prstGeom>
        </p:spPr>
        <p:txBody>
          <a:bodyPr vert="horz" lIns="91421" tIns="45712" rIns="91421" bIns="457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4835" y="0"/>
            <a:ext cx="4278677" cy="338135"/>
          </a:xfrm>
          <a:prstGeom prst="rect">
            <a:avLst/>
          </a:prstGeom>
        </p:spPr>
        <p:txBody>
          <a:bodyPr vert="horz" lIns="91421" tIns="45712" rIns="91421" bIns="45712" rtlCol="0"/>
          <a:lstStyle>
            <a:lvl1pPr algn="r">
              <a:defRPr sz="1200"/>
            </a:lvl1pPr>
          </a:lstStyle>
          <a:p>
            <a:fld id="{9497D888-5AE4-48F8-825C-71411A4587A5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21063" y="842963"/>
            <a:ext cx="3033712" cy="2274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1" tIns="45712" rIns="91421" bIns="4571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8283" y="3244798"/>
            <a:ext cx="7899274" cy="2654145"/>
          </a:xfrm>
          <a:prstGeom prst="rect">
            <a:avLst/>
          </a:prstGeom>
        </p:spPr>
        <p:txBody>
          <a:bodyPr vert="horz" lIns="91421" tIns="45712" rIns="91421" bIns="4571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03978"/>
            <a:ext cx="4278677" cy="338135"/>
          </a:xfrm>
          <a:prstGeom prst="rect">
            <a:avLst/>
          </a:prstGeom>
        </p:spPr>
        <p:txBody>
          <a:bodyPr vert="horz" lIns="91421" tIns="45712" rIns="91421" bIns="457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4835" y="6403978"/>
            <a:ext cx="4278677" cy="338135"/>
          </a:xfrm>
          <a:prstGeom prst="rect">
            <a:avLst/>
          </a:prstGeom>
        </p:spPr>
        <p:txBody>
          <a:bodyPr vert="horz" lIns="91421" tIns="45712" rIns="91421" bIns="45712" rtlCol="0" anchor="b"/>
          <a:lstStyle>
            <a:lvl1pPr algn="r">
              <a:defRPr sz="1200"/>
            </a:lvl1pPr>
          </a:lstStyle>
          <a:p>
            <a:fld id="{29623D39-6BD1-4B67-9351-49C2980DA1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692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32D6-BEE6-4105-B530-0E081A6DDD56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5197-D848-4C14-9127-85E6EE2874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32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32D6-BEE6-4105-B530-0E081A6DDD56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5197-D848-4C14-9127-85E6EE2874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228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32D6-BEE6-4105-B530-0E081A6DDD56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5197-D848-4C14-9127-85E6EE2874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268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32D6-BEE6-4105-B530-0E081A6DDD56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5197-D848-4C14-9127-85E6EE2874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21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32D6-BEE6-4105-B530-0E081A6DDD56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5197-D848-4C14-9127-85E6EE2874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894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32D6-BEE6-4105-B530-0E081A6DDD56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5197-D848-4C14-9127-85E6EE2874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675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32D6-BEE6-4105-B530-0E081A6DDD56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5197-D848-4C14-9127-85E6EE2874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57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32D6-BEE6-4105-B530-0E081A6DDD56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5197-D848-4C14-9127-85E6EE2874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0179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32D6-BEE6-4105-B530-0E081A6DDD56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5197-D848-4C14-9127-85E6EE2874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305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32D6-BEE6-4105-B530-0E081A6DDD56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5197-D848-4C14-9127-85E6EE2874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829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32D6-BEE6-4105-B530-0E081A6DDD56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5197-D848-4C14-9127-85E6EE2874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031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932D6-BEE6-4105-B530-0E081A6DDD56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E5197-D848-4C14-9127-85E6EE2874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43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99C6E9-6FD9-CC6E-E2A7-1DE33A05C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kumimoji="1" lang="en-US" altLang="ja-JP" dirty="0"/>
            </a:br>
            <a:r>
              <a:rPr kumimoji="1" lang="en-US" altLang="ja-JP" dirty="0"/>
              <a:t>Role-playing training 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169922E-CC75-A792-6F63-5D67170F91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Role-play training : Meter reader vs. Customer</a:t>
            </a:r>
          </a:p>
          <a:p>
            <a:r>
              <a:rPr lang="en-US" altLang="ja-JP" dirty="0"/>
              <a:t>How to implement his/her work efficiently with good customer care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2298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57DD06-E205-6274-57BD-6E1617E9B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38" y="374003"/>
            <a:ext cx="7886700" cy="1325563"/>
          </a:xfrm>
        </p:spPr>
        <p:txBody>
          <a:bodyPr/>
          <a:lstStyle/>
          <a:p>
            <a:r>
              <a:rPr kumimoji="1" lang="en-US" altLang="ja-JP" dirty="0"/>
              <a:t>Role-playing training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877C0C-3716-5F6A-B233-F6922A22B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45458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altLang="ja-JP" sz="2800" kern="100">
                <a:ea typeface="游明朝" panose="02020400000000000000" pitchFamily="18" charset="-128"/>
                <a:cs typeface="Times New Roman" panose="02020603050405020304" pitchFamily="18" charset="0"/>
              </a:rPr>
              <a:t>Role-playing </a:t>
            </a:r>
            <a:r>
              <a:rPr lang="en-US" altLang="ja-JP" sz="2800" kern="100" dirty="0">
                <a:ea typeface="游明朝" panose="02020400000000000000" pitchFamily="18" charset="-128"/>
                <a:cs typeface="Times New Roman" panose="02020603050405020304" pitchFamily="18" charset="0"/>
              </a:rPr>
              <a:t>training 	</a:t>
            </a:r>
          </a:p>
          <a:p>
            <a:r>
              <a:rPr lang="en-US" altLang="ja-JP" sz="2800" dirty="0">
                <a:cs typeface="Times New Roman" panose="02020603050405020304" pitchFamily="18" charset="0"/>
              </a:rPr>
              <a:t>One trainee: play a staff of meter reader </a:t>
            </a:r>
            <a:br>
              <a:rPr lang="en-US" altLang="ja-JP" sz="2800" dirty="0">
                <a:cs typeface="Times New Roman" panose="02020603050405020304" pitchFamily="18" charset="0"/>
              </a:rPr>
            </a:br>
            <a:r>
              <a:rPr lang="en-US" altLang="ja-JP" sz="2800" dirty="0">
                <a:cs typeface="Times New Roman" panose="02020603050405020304" pitchFamily="18" charset="0"/>
              </a:rPr>
              <a:t>   </a:t>
            </a:r>
            <a:r>
              <a:rPr lang="en-US" altLang="ja-JP" sz="2800" dirty="0">
                <a:cs typeface="Times New Roman" panose="02020603050405020304" pitchFamily="18" charset="0"/>
                <a:sym typeface="Wingdings" panose="05000000000000000000" pitchFamily="2" charset="2"/>
              </a:rPr>
              <a:t> play a good meter reader as provide good customer care and efficient work</a:t>
            </a:r>
          </a:p>
          <a:p>
            <a:endParaRPr lang="en-US" altLang="ja-JP" sz="2800" dirty="0">
              <a:cs typeface="Times New Roman" panose="02020603050405020304" pitchFamily="18" charset="0"/>
            </a:endParaRPr>
          </a:p>
          <a:p>
            <a:r>
              <a:rPr lang="en-US" altLang="ja-JP" sz="2800" dirty="0">
                <a:cs typeface="Times New Roman" panose="02020603050405020304" pitchFamily="18" charset="0"/>
              </a:rPr>
              <a:t>Another trainee: play a customer </a:t>
            </a:r>
            <a:br>
              <a:rPr lang="en-US" altLang="ja-JP" sz="2800" dirty="0">
                <a:cs typeface="Times New Roman" panose="02020603050405020304" pitchFamily="18" charset="0"/>
              </a:rPr>
            </a:br>
            <a:r>
              <a:rPr lang="en-US" altLang="ja-JP" sz="2800" dirty="0">
                <a:cs typeface="Times New Roman" panose="02020603050405020304" pitchFamily="18" charset="0"/>
              </a:rPr>
              <a:t>   </a:t>
            </a:r>
            <a:r>
              <a:rPr lang="en-US" altLang="ja-JP" sz="2800" dirty="0">
                <a:cs typeface="Times New Roman" panose="02020603050405020304" pitchFamily="18" charset="0"/>
                <a:sym typeface="Wingdings" panose="05000000000000000000" pitchFamily="2" charset="2"/>
              </a:rPr>
              <a:t>express complaints, inquiries or talk to endless social talk</a:t>
            </a:r>
            <a:br>
              <a:rPr lang="en-US" altLang="ja-JP" sz="2800" dirty="0"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altLang="ja-JP" sz="2800" dirty="0">
                <a:cs typeface="Times New Roman" panose="02020603050405020304" pitchFamily="18" charset="0"/>
                <a:sym typeface="Wingdings" panose="05000000000000000000" pitchFamily="2" charset="2"/>
              </a:rPr>
              <a:t>   </a:t>
            </a:r>
            <a:r>
              <a:rPr lang="en-US" altLang="ja-JP" sz="2800" dirty="0">
                <a:cs typeface="Times New Roman" panose="02020603050405020304" pitchFamily="18" charset="0"/>
              </a:rPr>
              <a:t>play an anger customer, difficult customer, abusive customer, customer who cannot be satisfied or provide difficult complaints</a:t>
            </a:r>
          </a:p>
          <a:p>
            <a:endParaRPr kumimoji="1" lang="ja-JP" altLang="en-US" dirty="0"/>
          </a:p>
        </p:txBody>
      </p:sp>
      <p:pic>
        <p:nvPicPr>
          <p:cNvPr id="6" name="Picture 10" descr="話し合う人たちのイラスト（作業員）">
            <a:extLst>
              <a:ext uri="{FF2B5EF4-FFF2-40B4-BE49-F238E27FC236}">
                <a16:creationId xmlns:a16="http://schemas.microsoft.com/office/drawing/2014/main" id="{A1367C9C-AAFB-0DDC-278A-46B04D361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371295" y="5074182"/>
            <a:ext cx="1654541" cy="177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1E4E823-79A6-E306-22BB-369B7BC9B009}"/>
              </a:ext>
            </a:extLst>
          </p:cNvPr>
          <p:cNvSpPr txBox="1">
            <a:spLocks/>
          </p:cNvSpPr>
          <p:nvPr/>
        </p:nvSpPr>
        <p:spPr>
          <a:xfrm>
            <a:off x="3844032" y="5963575"/>
            <a:ext cx="1527263" cy="410592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 a role of Staff</a:t>
            </a:r>
            <a:endParaRPr kumimoji="1" lang="ja-JP" altLang="en-US" sz="2400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67B5DE71-701E-A580-92BB-2D0383B915EB}"/>
              </a:ext>
            </a:extLst>
          </p:cNvPr>
          <p:cNvSpPr txBox="1">
            <a:spLocks/>
          </p:cNvSpPr>
          <p:nvPr/>
        </p:nvSpPr>
        <p:spPr>
          <a:xfrm>
            <a:off x="7196497" y="5959339"/>
            <a:ext cx="1654541" cy="468095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 a role of Customer</a:t>
            </a:r>
            <a:endParaRPr kumimoji="1" lang="ja-JP" altLang="en-US" sz="2400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5388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6AF9F4F-511D-15F4-B968-5EB834972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06" y="1214334"/>
            <a:ext cx="9110472" cy="5285232"/>
          </a:xfrm>
          <a:prstGeom prst="rect">
            <a:avLst/>
          </a:prstGeom>
        </p:spPr>
      </p:pic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932B0D13-696B-33D9-3598-D54BC34EA01A}"/>
              </a:ext>
            </a:extLst>
          </p:cNvPr>
          <p:cNvCxnSpPr>
            <a:cxnSpLocks/>
          </p:cNvCxnSpPr>
          <p:nvPr/>
        </p:nvCxnSpPr>
        <p:spPr>
          <a:xfrm>
            <a:off x="3315390" y="126277"/>
            <a:ext cx="567778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57EBB0C2-40AE-C9D8-858B-415897C8138B}"/>
              </a:ext>
            </a:extLst>
          </p:cNvPr>
          <p:cNvCxnSpPr>
            <a:cxnSpLocks/>
          </p:cNvCxnSpPr>
          <p:nvPr/>
        </p:nvCxnSpPr>
        <p:spPr>
          <a:xfrm>
            <a:off x="4686248" y="129008"/>
            <a:ext cx="0" cy="66099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E904C09E-3599-D3DD-7EDE-CA55257DDD50}"/>
              </a:ext>
            </a:extLst>
          </p:cNvPr>
          <p:cNvCxnSpPr>
            <a:cxnSpLocks/>
          </p:cNvCxnSpPr>
          <p:nvPr/>
        </p:nvCxnSpPr>
        <p:spPr>
          <a:xfrm>
            <a:off x="6271856" y="108163"/>
            <a:ext cx="24808" cy="66595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コンテンツ プレースホルダー 2">
            <a:extLst>
              <a:ext uri="{FF2B5EF4-FFF2-40B4-BE49-F238E27FC236}">
                <a16:creationId xmlns:a16="http://schemas.microsoft.com/office/drawing/2014/main" id="{AB0571DE-3024-C48B-49DC-47F900D1CC1C}"/>
              </a:ext>
            </a:extLst>
          </p:cNvPr>
          <p:cNvSpPr txBox="1">
            <a:spLocks/>
          </p:cNvSpPr>
          <p:nvPr/>
        </p:nvSpPr>
        <p:spPr>
          <a:xfrm>
            <a:off x="3371645" y="3453405"/>
            <a:ext cx="1188000" cy="2520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vert="horz" lIns="36000" tIns="0" rIns="3600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altLang="ja-JP" sz="1600" dirty="0"/>
              <a:t>Write down  </a:t>
            </a:r>
            <a:endParaRPr kumimoji="1" lang="ja-JP" altLang="en-US" sz="1600" dirty="0"/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0D110A78-C763-7C16-F3E9-F1B3F1500E01}"/>
              </a:ext>
            </a:extLst>
          </p:cNvPr>
          <p:cNvCxnSpPr>
            <a:cxnSpLocks/>
          </p:cNvCxnSpPr>
          <p:nvPr/>
        </p:nvCxnSpPr>
        <p:spPr>
          <a:xfrm>
            <a:off x="3310271" y="535171"/>
            <a:ext cx="567778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コンテンツ プレースホルダー 2">
            <a:extLst>
              <a:ext uri="{FF2B5EF4-FFF2-40B4-BE49-F238E27FC236}">
                <a16:creationId xmlns:a16="http://schemas.microsoft.com/office/drawing/2014/main" id="{16C4407C-FB6F-7A04-203E-AC488E5FBBF2}"/>
              </a:ext>
            </a:extLst>
          </p:cNvPr>
          <p:cNvSpPr txBox="1">
            <a:spLocks/>
          </p:cNvSpPr>
          <p:nvPr/>
        </p:nvSpPr>
        <p:spPr>
          <a:xfrm>
            <a:off x="193903" y="748221"/>
            <a:ext cx="4332942" cy="391957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vert="horz" lIns="36000" tIns="0" rIns="36000" bIns="0" rtlCol="0" anchor="ctr" anchorCtr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altLang="ja-JP" sz="1800" dirty="0"/>
              <a:t>Enter customer’s premises</a:t>
            </a:r>
            <a:endParaRPr kumimoji="1" lang="ja-JP" altLang="en-US" sz="1800" dirty="0"/>
          </a:p>
        </p:txBody>
      </p:sp>
      <p:sp>
        <p:nvSpPr>
          <p:cNvPr id="37" name="コンテンツ プレースホルダー 2">
            <a:extLst>
              <a:ext uri="{FF2B5EF4-FFF2-40B4-BE49-F238E27FC236}">
                <a16:creationId xmlns:a16="http://schemas.microsoft.com/office/drawing/2014/main" id="{7BAD02E1-041C-52CB-AA73-DCEC70AB9E67}"/>
              </a:ext>
            </a:extLst>
          </p:cNvPr>
          <p:cNvSpPr txBox="1">
            <a:spLocks/>
          </p:cNvSpPr>
          <p:nvPr/>
        </p:nvSpPr>
        <p:spPr>
          <a:xfrm>
            <a:off x="3488763" y="193691"/>
            <a:ext cx="1080155" cy="344087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en-US" altLang="ja-JP" sz="1800" dirty="0"/>
              <a:t>Usual Process</a:t>
            </a:r>
            <a:endParaRPr kumimoji="1" lang="ja-JP" altLang="en-US" sz="1800" dirty="0"/>
          </a:p>
        </p:txBody>
      </p:sp>
      <p:sp>
        <p:nvSpPr>
          <p:cNvPr id="38" name="コンテンツ プレースホルダー 2">
            <a:extLst>
              <a:ext uri="{FF2B5EF4-FFF2-40B4-BE49-F238E27FC236}">
                <a16:creationId xmlns:a16="http://schemas.microsoft.com/office/drawing/2014/main" id="{B4ABAD7F-2770-CC9D-8107-349394D9C501}"/>
              </a:ext>
            </a:extLst>
          </p:cNvPr>
          <p:cNvSpPr txBox="1">
            <a:spLocks/>
          </p:cNvSpPr>
          <p:nvPr/>
        </p:nvSpPr>
        <p:spPr>
          <a:xfrm>
            <a:off x="3371645" y="4532608"/>
            <a:ext cx="1188000" cy="2520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vert="horz" lIns="36000" tIns="0" rIns="3600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altLang="ja-JP" sz="1600" dirty="0"/>
              <a:t>Hand out Bill</a:t>
            </a:r>
            <a:endParaRPr kumimoji="1" lang="ja-JP" altLang="en-US" sz="1600" dirty="0"/>
          </a:p>
        </p:txBody>
      </p:sp>
      <p:sp>
        <p:nvSpPr>
          <p:cNvPr id="39" name="コンテンツ プレースホルダー 2">
            <a:extLst>
              <a:ext uri="{FF2B5EF4-FFF2-40B4-BE49-F238E27FC236}">
                <a16:creationId xmlns:a16="http://schemas.microsoft.com/office/drawing/2014/main" id="{1B23F4E3-AD27-2044-5050-50AFB4267501}"/>
              </a:ext>
            </a:extLst>
          </p:cNvPr>
          <p:cNvSpPr txBox="1">
            <a:spLocks/>
          </p:cNvSpPr>
          <p:nvPr/>
        </p:nvSpPr>
        <p:spPr>
          <a:xfrm>
            <a:off x="3371645" y="1514658"/>
            <a:ext cx="1188000" cy="2520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vert="horz" lIns="36000" tIns="0" rIns="3600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Find meter</a:t>
            </a:r>
            <a:endParaRPr kumimoji="1" lang="ja-JP" altLang="en-US" sz="1600" dirty="0"/>
          </a:p>
        </p:txBody>
      </p:sp>
      <p:sp>
        <p:nvSpPr>
          <p:cNvPr id="40" name="コンテンツ プレースホルダー 2">
            <a:extLst>
              <a:ext uri="{FF2B5EF4-FFF2-40B4-BE49-F238E27FC236}">
                <a16:creationId xmlns:a16="http://schemas.microsoft.com/office/drawing/2014/main" id="{0CBE92BA-C9BD-CD46-5817-2B27E3E5A4BA}"/>
              </a:ext>
            </a:extLst>
          </p:cNvPr>
          <p:cNvSpPr txBox="1">
            <a:spLocks/>
          </p:cNvSpPr>
          <p:nvPr/>
        </p:nvSpPr>
        <p:spPr>
          <a:xfrm>
            <a:off x="3371645" y="5479095"/>
            <a:ext cx="1188000" cy="2520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vert="horz" lIns="36000" tIns="0" rIns="3600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altLang="ja-JP" sz="1600" dirty="0"/>
              <a:t>When absent</a:t>
            </a:r>
            <a:endParaRPr kumimoji="1" lang="ja-JP" altLang="en-US" sz="1600" dirty="0"/>
          </a:p>
        </p:txBody>
      </p:sp>
      <p:sp>
        <p:nvSpPr>
          <p:cNvPr id="41" name="コンテンツ プレースホルダー 2">
            <a:extLst>
              <a:ext uri="{FF2B5EF4-FFF2-40B4-BE49-F238E27FC236}">
                <a16:creationId xmlns:a16="http://schemas.microsoft.com/office/drawing/2014/main" id="{25335E90-AA1C-8BAE-1BE7-1BEA325C9033}"/>
              </a:ext>
            </a:extLst>
          </p:cNvPr>
          <p:cNvSpPr txBox="1">
            <a:spLocks/>
          </p:cNvSpPr>
          <p:nvPr/>
        </p:nvSpPr>
        <p:spPr>
          <a:xfrm>
            <a:off x="6429319" y="188853"/>
            <a:ext cx="1080155" cy="344087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/>
              <a:t>Customer</a:t>
            </a:r>
            <a:endParaRPr kumimoji="1" lang="ja-JP" altLang="en-US" sz="1800" dirty="0"/>
          </a:p>
        </p:txBody>
      </p:sp>
      <p:sp>
        <p:nvSpPr>
          <p:cNvPr id="42" name="コンテンツ プレースホルダー 2">
            <a:extLst>
              <a:ext uri="{FF2B5EF4-FFF2-40B4-BE49-F238E27FC236}">
                <a16:creationId xmlns:a16="http://schemas.microsoft.com/office/drawing/2014/main" id="{C50C4C50-D3BB-F19E-D11D-4B1CA961F660}"/>
              </a:ext>
            </a:extLst>
          </p:cNvPr>
          <p:cNvSpPr txBox="1">
            <a:spLocks/>
          </p:cNvSpPr>
          <p:nvPr/>
        </p:nvSpPr>
        <p:spPr>
          <a:xfrm>
            <a:off x="5077241" y="228600"/>
            <a:ext cx="897734" cy="266231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/>
              <a:t>Staff</a:t>
            </a:r>
            <a:endParaRPr kumimoji="1" lang="ja-JP" altLang="en-US" sz="1800" dirty="0"/>
          </a:p>
        </p:txBody>
      </p:sp>
      <p:sp>
        <p:nvSpPr>
          <p:cNvPr id="43" name="コンテンツ プレースホルダー 2">
            <a:extLst>
              <a:ext uri="{FF2B5EF4-FFF2-40B4-BE49-F238E27FC236}">
                <a16:creationId xmlns:a16="http://schemas.microsoft.com/office/drawing/2014/main" id="{1DDEFBA2-90C4-99F0-2892-E10DA771DFFC}"/>
              </a:ext>
            </a:extLst>
          </p:cNvPr>
          <p:cNvSpPr txBox="1">
            <a:spLocks/>
          </p:cNvSpPr>
          <p:nvPr/>
        </p:nvSpPr>
        <p:spPr>
          <a:xfrm>
            <a:off x="3371645" y="2549748"/>
            <a:ext cx="1188000" cy="2520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vert="horz" lIns="36000" tIns="0" rIns="3600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Read meter</a:t>
            </a:r>
            <a:endParaRPr kumimoji="1" lang="ja-JP" altLang="en-US" sz="1600" dirty="0"/>
          </a:p>
        </p:txBody>
      </p:sp>
      <p:sp>
        <p:nvSpPr>
          <p:cNvPr id="44" name="コンテンツ プレースホルダー 2">
            <a:extLst>
              <a:ext uri="{FF2B5EF4-FFF2-40B4-BE49-F238E27FC236}">
                <a16:creationId xmlns:a16="http://schemas.microsoft.com/office/drawing/2014/main" id="{647CCE8C-D7A7-A24B-A93C-D917E99FAC19}"/>
              </a:ext>
            </a:extLst>
          </p:cNvPr>
          <p:cNvSpPr txBox="1">
            <a:spLocks/>
          </p:cNvSpPr>
          <p:nvPr/>
        </p:nvSpPr>
        <p:spPr>
          <a:xfrm>
            <a:off x="156805" y="6359569"/>
            <a:ext cx="4449062" cy="362965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vert="horz" lIns="36000" tIns="0" rIns="36000" bIns="0" rtlCol="0" anchor="ctr" anchorCtr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altLang="ja-JP" sz="1800" dirty="0"/>
              <a:t>Leave customer’s house</a:t>
            </a:r>
            <a:endParaRPr kumimoji="1" lang="ja-JP" altLang="en-US" sz="1800" dirty="0"/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51FD98BB-FC4F-96EE-D859-23DC3488D096}"/>
              </a:ext>
            </a:extLst>
          </p:cNvPr>
          <p:cNvCxnSpPr>
            <a:cxnSpLocks/>
          </p:cNvCxnSpPr>
          <p:nvPr/>
        </p:nvCxnSpPr>
        <p:spPr>
          <a:xfrm>
            <a:off x="7700565" y="96874"/>
            <a:ext cx="24808" cy="66595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コンテンツ プレースホルダー 2">
            <a:extLst>
              <a:ext uri="{FF2B5EF4-FFF2-40B4-BE49-F238E27FC236}">
                <a16:creationId xmlns:a16="http://schemas.microsoft.com/office/drawing/2014/main" id="{AFDA92A2-9253-D1B4-3DF4-57D96D7E2C86}"/>
              </a:ext>
            </a:extLst>
          </p:cNvPr>
          <p:cNvSpPr txBox="1">
            <a:spLocks/>
          </p:cNvSpPr>
          <p:nvPr/>
        </p:nvSpPr>
        <p:spPr>
          <a:xfrm>
            <a:off x="7823497" y="194497"/>
            <a:ext cx="1080155" cy="344087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/>
              <a:t>Neighbors</a:t>
            </a:r>
            <a:endParaRPr kumimoji="1" lang="ja-JP" altLang="en-US" sz="1800" dirty="0"/>
          </a:p>
        </p:txBody>
      </p:sp>
      <p:sp>
        <p:nvSpPr>
          <p:cNvPr id="46" name="コンテンツ プレースホルダー 2">
            <a:extLst>
              <a:ext uri="{FF2B5EF4-FFF2-40B4-BE49-F238E27FC236}">
                <a16:creationId xmlns:a16="http://schemas.microsoft.com/office/drawing/2014/main" id="{2F2BDB5C-3170-D383-424A-09148D43946E}"/>
              </a:ext>
            </a:extLst>
          </p:cNvPr>
          <p:cNvSpPr txBox="1">
            <a:spLocks/>
          </p:cNvSpPr>
          <p:nvPr/>
        </p:nvSpPr>
        <p:spPr>
          <a:xfrm>
            <a:off x="4846898" y="955857"/>
            <a:ext cx="1188000" cy="252000"/>
          </a:xfrm>
          <a:prstGeom prst="rect">
            <a:avLst/>
          </a:prstGeom>
          <a:ln w="9525">
            <a:noFill/>
          </a:ln>
        </p:spPr>
        <p:txBody>
          <a:bodyPr vert="horz" lIns="36000" tIns="0" rIns="3600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Greeting</a:t>
            </a:r>
            <a:endParaRPr kumimoji="1" lang="ja-JP" altLang="en-US" sz="1600" dirty="0"/>
          </a:p>
        </p:txBody>
      </p:sp>
      <p:sp>
        <p:nvSpPr>
          <p:cNvPr id="47" name="コンテンツ プレースホルダー 2">
            <a:extLst>
              <a:ext uri="{FF2B5EF4-FFF2-40B4-BE49-F238E27FC236}">
                <a16:creationId xmlns:a16="http://schemas.microsoft.com/office/drawing/2014/main" id="{6DF30095-002C-31F2-565D-DA7238E4E723}"/>
              </a:ext>
            </a:extLst>
          </p:cNvPr>
          <p:cNvSpPr txBox="1">
            <a:spLocks/>
          </p:cNvSpPr>
          <p:nvPr/>
        </p:nvSpPr>
        <p:spPr>
          <a:xfrm>
            <a:off x="4857674" y="6172864"/>
            <a:ext cx="1188000" cy="252000"/>
          </a:xfrm>
          <a:prstGeom prst="rect">
            <a:avLst/>
          </a:prstGeom>
          <a:ln w="9525">
            <a:noFill/>
          </a:ln>
        </p:spPr>
        <p:txBody>
          <a:bodyPr vert="horz" lIns="36000" tIns="0" rIns="3600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Greeting</a:t>
            </a:r>
            <a:endParaRPr kumimoji="1" lang="ja-JP" altLang="en-US" sz="1600" dirty="0"/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F1D9F867-12BF-6F76-A245-05ED1DB07076}"/>
              </a:ext>
            </a:extLst>
          </p:cNvPr>
          <p:cNvCxnSpPr>
            <a:cxnSpLocks/>
          </p:cNvCxnSpPr>
          <p:nvPr/>
        </p:nvCxnSpPr>
        <p:spPr>
          <a:xfrm>
            <a:off x="3293337" y="6749705"/>
            <a:ext cx="567778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コンテンツ プレースホルダー 2">
            <a:extLst>
              <a:ext uri="{FF2B5EF4-FFF2-40B4-BE49-F238E27FC236}">
                <a16:creationId xmlns:a16="http://schemas.microsoft.com/office/drawing/2014/main" id="{15118DCE-B206-6DAB-5583-47F1AD72D69A}"/>
              </a:ext>
            </a:extLst>
          </p:cNvPr>
          <p:cNvSpPr txBox="1">
            <a:spLocks/>
          </p:cNvSpPr>
          <p:nvPr/>
        </p:nvSpPr>
        <p:spPr>
          <a:xfrm>
            <a:off x="83127" y="0"/>
            <a:ext cx="3205018" cy="623757"/>
          </a:xfrm>
          <a:prstGeom prst="rect">
            <a:avLst/>
          </a:prstGeom>
          <a:ln w="9525">
            <a:noFill/>
          </a:ln>
        </p:spPr>
        <p:txBody>
          <a:bodyPr vert="horz" lIns="36000" tIns="0" rIns="36000" bIns="0" rtlCol="0" anchor="ctr" anchorCtr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altLang="ja-JP" sz="3200" dirty="0"/>
              <a:t>What happened</a:t>
            </a:r>
            <a:r>
              <a:rPr lang="ja-JP" altLang="en-US" sz="3200" dirty="0"/>
              <a:t>？</a:t>
            </a:r>
            <a:endParaRPr kumimoji="1" lang="ja-JP" altLang="en-US" sz="3200" dirty="0"/>
          </a:p>
        </p:txBody>
      </p:sp>
      <p:sp>
        <p:nvSpPr>
          <p:cNvPr id="23" name="コンテンツ プレースホルダー 2">
            <a:extLst>
              <a:ext uri="{FF2B5EF4-FFF2-40B4-BE49-F238E27FC236}">
                <a16:creationId xmlns:a16="http://schemas.microsoft.com/office/drawing/2014/main" id="{10F3E9B5-49D5-2BFE-0800-84C375482154}"/>
              </a:ext>
            </a:extLst>
          </p:cNvPr>
          <p:cNvSpPr txBox="1">
            <a:spLocks/>
          </p:cNvSpPr>
          <p:nvPr/>
        </p:nvSpPr>
        <p:spPr>
          <a:xfrm>
            <a:off x="7826691" y="1958110"/>
            <a:ext cx="1188000" cy="2687780"/>
          </a:xfrm>
          <a:prstGeom prst="rect">
            <a:avLst/>
          </a:prstGeom>
          <a:ln w="9525">
            <a:noFill/>
          </a:ln>
        </p:spPr>
        <p:txBody>
          <a:bodyPr vert="horz" lIns="36000" tIns="0" rIns="3600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What kind of impressions do neighbors have for staff’s action and talking, if the staff is looked doubtful appearance and action, or quarrels with customer  rudely with  loud voice. </a:t>
            </a:r>
            <a:endParaRPr kumimoji="1" lang="ja-JP" altLang="en-US" sz="1600" dirty="0"/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0B4B58BB-11ED-535C-9DD5-A61E2132314C}"/>
              </a:ext>
            </a:extLst>
          </p:cNvPr>
          <p:cNvSpPr txBox="1">
            <a:spLocks/>
          </p:cNvSpPr>
          <p:nvPr/>
        </p:nvSpPr>
        <p:spPr>
          <a:xfrm>
            <a:off x="6336145" y="1166753"/>
            <a:ext cx="1270000" cy="4652155"/>
          </a:xfrm>
          <a:prstGeom prst="rect">
            <a:avLst/>
          </a:prstGeom>
          <a:ln w="9525">
            <a:noFill/>
          </a:ln>
        </p:spPr>
        <p:txBody>
          <a:bodyPr vert="horz" lIns="36000" tIns="0" rIns="3600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May have a serious complaint or difficult inquiries.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endParaRPr lang="en-US" altLang="ja-JP" sz="1600" dirty="0"/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altLang="ja-JP" sz="1600" dirty="0"/>
              <a:t>M</a:t>
            </a:r>
            <a:r>
              <a:rPr kumimoji="1" lang="en-US" altLang="ja-JP" sz="1600" dirty="0"/>
              <a:t>ay have a chat of social talk  friendly but it continue and continue for long time.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endParaRPr lang="en-US" altLang="ja-JP" sz="1600" dirty="0"/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altLang="ja-JP" sz="1600" dirty="0"/>
              <a:t>M</a:t>
            </a:r>
            <a:r>
              <a:rPr kumimoji="1" lang="en-US" altLang="ja-JP" sz="1600" dirty="0"/>
              <a:t>ay always look for such chances of getting some refund or compensation.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endParaRPr lang="en-US" altLang="ja-JP" sz="1600" dirty="0"/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5E84E1BF-6424-CE51-AD46-41660B3A02C1}"/>
              </a:ext>
            </a:extLst>
          </p:cNvPr>
          <p:cNvSpPr txBox="1">
            <a:spLocks/>
          </p:cNvSpPr>
          <p:nvPr/>
        </p:nvSpPr>
        <p:spPr>
          <a:xfrm>
            <a:off x="4792543" y="1988790"/>
            <a:ext cx="1377347" cy="2213756"/>
          </a:xfrm>
          <a:prstGeom prst="rect">
            <a:avLst/>
          </a:prstGeom>
          <a:ln w="9525">
            <a:noFill/>
          </a:ln>
        </p:spPr>
        <p:txBody>
          <a:bodyPr vert="horz" lIns="36000" tIns="0" rIns="3600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Implementing the work efficiently with the mind of good customer care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86603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659644-4994-C8F8-6234-8B1E7648D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0C6C41-3779-2A6A-083C-F9A1E0674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ja-JP" sz="2800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What customer care means at meter reading work?</a:t>
            </a:r>
          </a:p>
          <a:p>
            <a:r>
              <a:rPr lang="en-US" altLang="ja-JP" sz="2800" dirty="0">
                <a:effectLst/>
                <a:cs typeface="Times New Roman" panose="02020603050405020304" pitchFamily="18" charset="0"/>
              </a:rPr>
              <a:t>How to maintain balance between efficient work and customer care?</a:t>
            </a:r>
          </a:p>
          <a:p>
            <a:r>
              <a:rPr lang="en-US" altLang="ja-JP" sz="2800" dirty="0">
                <a:effectLst/>
                <a:cs typeface="Times New Roman" panose="02020603050405020304" pitchFamily="18" charset="0"/>
              </a:rPr>
              <a:t>How to reply complaints, inquiries, social talk?</a:t>
            </a:r>
            <a:endParaRPr kumimoji="1" lang="ja-JP" altLang="en-US" dirty="0"/>
          </a:p>
          <a:p>
            <a:r>
              <a:rPr lang="en-US" altLang="ja-JP" sz="2800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Any idea to increase customer satisfaction by conveying good customer care? </a:t>
            </a:r>
          </a:p>
          <a:p>
            <a:endParaRPr lang="en-US" altLang="ja-JP" sz="28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ja-JP" sz="2800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     keep professional style in any cases</a:t>
            </a:r>
            <a:endParaRPr lang="ja-JP" altLang="ja-JP" sz="28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9621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4033c2b-00f7-40c7-8f48-15b44c4f841c}" enabled="1" method="Privileged" siteId="{615d96c1-231f-40d5-b2ef-46a3c20be1f2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6277</TotalTime>
  <Words>264</Words>
  <Application>Microsoft Office PowerPoint</Application>
  <PresentationFormat>画面に合わせる (4:3)</PresentationFormat>
  <Paragraphs>37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游ゴシック</vt:lpstr>
      <vt:lpstr>游明朝</vt:lpstr>
      <vt:lpstr>Arial</vt:lpstr>
      <vt:lpstr>Calibri</vt:lpstr>
      <vt:lpstr>Calibri Light</vt:lpstr>
      <vt:lpstr>Times New Roman</vt:lpstr>
      <vt:lpstr>Office テーマ</vt:lpstr>
      <vt:lpstr> Role-playing training </vt:lpstr>
      <vt:lpstr>Role-playing training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Service Training</dc:title>
  <dc:creator>庸司 松井</dc:creator>
  <cp:lastModifiedBy>Koji NAITO</cp:lastModifiedBy>
  <cp:revision>32</cp:revision>
  <cp:lastPrinted>2023-06-21T05:26:44Z</cp:lastPrinted>
  <dcterms:created xsi:type="dcterms:W3CDTF">2022-07-04T00:17:06Z</dcterms:created>
  <dcterms:modified xsi:type="dcterms:W3CDTF">2025-03-10T04:57:39Z</dcterms:modified>
</cp:coreProperties>
</file>