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232" r:id="rId2"/>
    <p:sldId id="1233" r:id="rId3"/>
    <p:sldId id="1234" r:id="rId4"/>
    <p:sldId id="1235" r:id="rId5"/>
  </p:sldIdLst>
  <p:sldSz cx="9144000" cy="6858000" type="screen4x3"/>
  <p:notesSz cx="9875838" cy="674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2" autoAdjust="0"/>
    <p:restoredTop sz="83764" autoAdjust="0"/>
  </p:normalViewPr>
  <p:slideViewPr>
    <p:cSldViewPr snapToGrid="0">
      <p:cViewPr varScale="1">
        <p:scale>
          <a:sx n="77" d="100"/>
          <a:sy n="77" d="100"/>
        </p:scale>
        <p:origin x="67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ji Matsui" userId="f9503c530b4bdf4f" providerId="LiveId" clId="{51B83B71-44B2-4D22-835C-13B0DC7EFD87}"/>
    <pc:docChg chg="delSld modSld modNotesMaster">
      <pc:chgData name="Yoji Matsui" userId="f9503c530b4bdf4f" providerId="LiveId" clId="{51B83B71-44B2-4D22-835C-13B0DC7EFD87}" dt="2024-07-05T05:49:24.812" v="146"/>
      <pc:docMkLst>
        <pc:docMk/>
      </pc:docMkLst>
      <pc:sldChg chg="modSp mod">
        <pc:chgData name="Yoji Matsui" userId="f9503c530b4bdf4f" providerId="LiveId" clId="{51B83B71-44B2-4D22-835C-13B0DC7EFD87}" dt="2024-07-04T09:22:29.435" v="114" actId="2711"/>
        <pc:sldMkLst>
          <pc:docMk/>
          <pc:sldMk cId="896736041" sldId="274"/>
        </pc:sldMkLst>
        <pc:spChg chg="mod">
          <ac:chgData name="Yoji Matsui" userId="f9503c530b4bdf4f" providerId="LiveId" clId="{51B83B71-44B2-4D22-835C-13B0DC7EFD87}" dt="2024-07-04T09:22:29.435" v="114" actId="2711"/>
          <ac:spMkLst>
            <pc:docMk/>
            <pc:sldMk cId="896736041" sldId="274"/>
            <ac:spMk id="2" creationId="{2B99C6E9-6FD9-CC6E-E2A7-1DE33A05CD1D}"/>
          </ac:spMkLst>
        </pc:spChg>
        <pc:spChg chg="mod">
          <ac:chgData name="Yoji Matsui" userId="f9503c530b4bdf4f" providerId="LiveId" clId="{51B83B71-44B2-4D22-835C-13B0DC7EFD87}" dt="2024-07-04T09:20:13.110" v="28" actId="6549"/>
          <ac:spMkLst>
            <pc:docMk/>
            <pc:sldMk cId="896736041" sldId="274"/>
            <ac:spMk id="3" creationId="{0169922E-CC75-A792-6F63-5D67170F9122}"/>
          </ac:spMkLst>
        </pc:spChg>
      </pc:sldChg>
      <pc:sldChg chg="modSp mod">
        <pc:chgData name="Yoji Matsui" userId="f9503c530b4bdf4f" providerId="LiveId" clId="{51B83B71-44B2-4D22-835C-13B0DC7EFD87}" dt="2024-07-04T09:22:07.714" v="112" actId="255"/>
        <pc:sldMkLst>
          <pc:docMk/>
          <pc:sldMk cId="3895044936" sldId="1232"/>
        </pc:sldMkLst>
        <pc:spChg chg="mod">
          <ac:chgData name="Yoji Matsui" userId="f9503c530b4bdf4f" providerId="LiveId" clId="{51B83B71-44B2-4D22-835C-13B0DC7EFD87}" dt="2024-07-04T09:22:07.714" v="112" actId="255"/>
          <ac:spMkLst>
            <pc:docMk/>
            <pc:sldMk cId="3895044936" sldId="1232"/>
            <ac:spMk id="2" creationId="{2B99C6E9-6FD9-CC6E-E2A7-1DE33A05CD1D}"/>
          </ac:spMkLst>
        </pc:spChg>
        <pc:spChg chg="mod">
          <ac:chgData name="Yoji Matsui" userId="f9503c530b4bdf4f" providerId="LiveId" clId="{51B83B71-44B2-4D22-835C-13B0DC7EFD87}" dt="2024-07-04T09:20:39.324" v="52" actId="6549"/>
          <ac:spMkLst>
            <pc:docMk/>
            <pc:sldMk cId="3895044936" sldId="1232"/>
            <ac:spMk id="3" creationId="{0169922E-CC75-A792-6F63-5D67170F9122}"/>
          </ac:spMkLst>
        </pc:spChg>
      </pc:sldChg>
      <pc:sldChg chg="modSp mod">
        <pc:chgData name="Yoji Matsui" userId="f9503c530b4bdf4f" providerId="LiveId" clId="{51B83B71-44B2-4D22-835C-13B0DC7EFD87}" dt="2024-07-04T09:22:51.615" v="115" actId="255"/>
        <pc:sldMkLst>
          <pc:docMk/>
          <pc:sldMk cId="922298419" sldId="1242"/>
        </pc:sldMkLst>
        <pc:spChg chg="mod">
          <ac:chgData name="Yoji Matsui" userId="f9503c530b4bdf4f" providerId="LiveId" clId="{51B83B71-44B2-4D22-835C-13B0DC7EFD87}" dt="2024-07-04T09:22:51.615" v="115" actId="255"/>
          <ac:spMkLst>
            <pc:docMk/>
            <pc:sldMk cId="922298419" sldId="1242"/>
            <ac:spMk id="2" creationId="{2B99C6E9-6FD9-CC6E-E2A7-1DE33A05CD1D}"/>
          </ac:spMkLst>
        </pc:spChg>
      </pc:sldChg>
      <pc:sldChg chg="modSp mod">
        <pc:chgData name="Yoji Matsui" userId="f9503c530b4bdf4f" providerId="LiveId" clId="{51B83B71-44B2-4D22-835C-13B0DC7EFD87}" dt="2024-07-04T09:21:51.514" v="111" actId="20577"/>
        <pc:sldMkLst>
          <pc:docMk/>
          <pc:sldMk cId="2484019297" sldId="1246"/>
        </pc:sldMkLst>
        <pc:spChg chg="mod">
          <ac:chgData name="Yoji Matsui" userId="f9503c530b4bdf4f" providerId="LiveId" clId="{51B83B71-44B2-4D22-835C-13B0DC7EFD87}" dt="2024-07-04T09:21:51.514" v="111" actId="20577"/>
          <ac:spMkLst>
            <pc:docMk/>
            <pc:sldMk cId="2484019297" sldId="1246"/>
            <ac:spMk id="2" creationId="{2B99C6E9-6FD9-CC6E-E2A7-1DE33A05CD1D}"/>
          </ac:spMkLst>
        </pc:spChg>
      </pc:sldChg>
      <pc:sldChg chg="modSp mod modNotes">
        <pc:chgData name="Yoji Matsui" userId="f9503c530b4bdf4f" providerId="LiveId" clId="{51B83B71-44B2-4D22-835C-13B0DC7EFD87}" dt="2024-07-05T05:49:24.812" v="146"/>
        <pc:sldMkLst>
          <pc:docMk/>
          <pc:sldMk cId="4149039986" sldId="1247"/>
        </pc:sldMkLst>
        <pc:spChg chg="mod">
          <ac:chgData name="Yoji Matsui" userId="f9503c530b4bdf4f" providerId="LiveId" clId="{51B83B71-44B2-4D22-835C-13B0DC7EFD87}" dt="2024-07-04T09:27:29.643" v="143" actId="20577"/>
          <ac:spMkLst>
            <pc:docMk/>
            <pc:sldMk cId="4149039986" sldId="1247"/>
            <ac:spMk id="8" creationId="{00000000-0000-0000-0000-000000000000}"/>
          </ac:spMkLst>
        </pc:spChg>
      </pc:sldChg>
      <pc:sldChg chg="del">
        <pc:chgData name="Yoji Matsui" userId="f9503c530b4bdf4f" providerId="LiveId" clId="{51B83B71-44B2-4D22-835C-13B0DC7EFD87}" dt="2024-07-04T09:19:32.495" v="0" actId="2696"/>
        <pc:sldMkLst>
          <pc:docMk/>
          <pc:sldMk cId="2035234964" sldId="1248"/>
        </pc:sldMkLst>
      </pc:sldChg>
      <pc:sldChg chg="del">
        <pc:chgData name="Yoji Matsui" userId="f9503c530b4bdf4f" providerId="LiveId" clId="{51B83B71-44B2-4D22-835C-13B0DC7EFD87}" dt="2024-07-04T09:24:33.256" v="116" actId="2696"/>
        <pc:sldMkLst>
          <pc:docMk/>
          <pc:sldMk cId="1668865325" sldId="1250"/>
        </pc:sldMkLst>
      </pc:sldChg>
      <pc:sldChg chg="del">
        <pc:chgData name="Yoji Matsui" userId="f9503c530b4bdf4f" providerId="LiveId" clId="{51B83B71-44B2-4D22-835C-13B0DC7EFD87}" dt="2024-07-04T09:24:33.256" v="116" actId="2696"/>
        <pc:sldMkLst>
          <pc:docMk/>
          <pc:sldMk cId="4003625893" sldId="1251"/>
        </pc:sldMkLst>
      </pc:sldChg>
      <pc:sldChg chg="del">
        <pc:chgData name="Yoji Matsui" userId="f9503c530b4bdf4f" providerId="LiveId" clId="{51B83B71-44B2-4D22-835C-13B0DC7EFD87}" dt="2024-07-04T09:24:33.256" v="116" actId="2696"/>
        <pc:sldMkLst>
          <pc:docMk/>
          <pc:sldMk cId="2632529899" sldId="1252"/>
        </pc:sldMkLst>
      </pc:sldChg>
      <pc:sldChg chg="del">
        <pc:chgData name="Yoji Matsui" userId="f9503c530b4bdf4f" providerId="LiveId" clId="{51B83B71-44B2-4D22-835C-13B0DC7EFD87}" dt="2024-07-04T09:24:33.256" v="116" actId="2696"/>
        <pc:sldMkLst>
          <pc:docMk/>
          <pc:sldMk cId="2312137921" sldId="1253"/>
        </pc:sldMkLst>
      </pc:sldChg>
      <pc:sldChg chg="del">
        <pc:chgData name="Yoji Matsui" userId="f9503c530b4bdf4f" providerId="LiveId" clId="{51B83B71-44B2-4D22-835C-13B0DC7EFD87}" dt="2024-07-04T09:24:33.256" v="116" actId="2696"/>
        <pc:sldMkLst>
          <pc:docMk/>
          <pc:sldMk cId="2281314789" sldId="1254"/>
        </pc:sldMkLst>
      </pc:sldChg>
      <pc:sldChg chg="del">
        <pc:chgData name="Yoji Matsui" userId="f9503c530b4bdf4f" providerId="LiveId" clId="{51B83B71-44B2-4D22-835C-13B0DC7EFD87}" dt="2024-07-04T09:37:04.854" v="144" actId="47"/>
        <pc:sldMkLst>
          <pc:docMk/>
          <pc:sldMk cId="184045566" sldId="1255"/>
        </pc:sldMkLst>
      </pc:sldChg>
      <pc:sldChg chg="del">
        <pc:chgData name="Yoji Matsui" userId="f9503c530b4bdf4f" providerId="LiveId" clId="{51B83B71-44B2-4D22-835C-13B0DC7EFD87}" dt="2024-07-04T09:37:04.854" v="144" actId="47"/>
        <pc:sldMkLst>
          <pc:docMk/>
          <pc:sldMk cId="3990669856" sldId="1256"/>
        </pc:sldMkLst>
      </pc:sldChg>
      <pc:sldChg chg="del">
        <pc:chgData name="Yoji Matsui" userId="f9503c530b4bdf4f" providerId="LiveId" clId="{51B83B71-44B2-4D22-835C-13B0DC7EFD87}" dt="2024-07-04T09:37:04.854" v="144" actId="47"/>
        <pc:sldMkLst>
          <pc:docMk/>
          <pc:sldMk cId="1754696246" sldId="1257"/>
        </pc:sldMkLst>
      </pc:sldChg>
      <pc:sldChg chg="del">
        <pc:chgData name="Yoji Matsui" userId="f9503c530b4bdf4f" providerId="LiveId" clId="{51B83B71-44B2-4D22-835C-13B0DC7EFD87}" dt="2024-07-04T09:37:04.854" v="144" actId="47"/>
        <pc:sldMkLst>
          <pc:docMk/>
          <pc:sldMk cId="1540217355" sldId="1258"/>
        </pc:sldMkLst>
      </pc:sldChg>
      <pc:sldChg chg="del">
        <pc:chgData name="Yoji Matsui" userId="f9503c530b4bdf4f" providerId="LiveId" clId="{51B83B71-44B2-4D22-835C-13B0DC7EFD87}" dt="2024-07-04T09:37:04.854" v="144" actId="47"/>
        <pc:sldMkLst>
          <pc:docMk/>
          <pc:sldMk cId="971745291" sldId="1259"/>
        </pc:sldMkLst>
      </pc:sldChg>
    </pc:docChg>
  </pc:docChgLst>
  <pc:docChgLst>
    <pc:chgData name="Yoji Matsui" userId="f9503c530b4bdf4f" providerId="LiveId" clId="{D9154824-5C53-42F3-83F5-25F627A9A7CC}"/>
    <pc:docChg chg="delSld">
      <pc:chgData name="Yoji Matsui" userId="f9503c530b4bdf4f" providerId="LiveId" clId="{D9154824-5C53-42F3-83F5-25F627A9A7CC}" dt="2024-07-07T12:02:40.567" v="1" actId="47"/>
      <pc:docMkLst>
        <pc:docMk/>
      </pc:docMkLst>
      <pc:sldChg chg="del">
        <pc:chgData name="Yoji Matsui" userId="f9503c530b4bdf4f" providerId="LiveId" clId="{D9154824-5C53-42F3-83F5-25F627A9A7CC}" dt="2024-07-07T12:02:33.246" v="0" actId="47"/>
        <pc:sldMkLst>
          <pc:docMk/>
          <pc:sldMk cId="2481674449" sldId="266"/>
        </pc:sldMkLst>
      </pc:sldChg>
      <pc:sldChg chg="del">
        <pc:chgData name="Yoji Matsui" userId="f9503c530b4bdf4f" providerId="LiveId" clId="{D9154824-5C53-42F3-83F5-25F627A9A7CC}" dt="2024-07-07T12:02:33.246" v="0" actId="47"/>
        <pc:sldMkLst>
          <pc:docMk/>
          <pc:sldMk cId="4249157762" sldId="267"/>
        </pc:sldMkLst>
      </pc:sldChg>
      <pc:sldChg chg="del">
        <pc:chgData name="Yoji Matsui" userId="f9503c530b4bdf4f" providerId="LiveId" clId="{D9154824-5C53-42F3-83F5-25F627A9A7CC}" dt="2024-07-07T12:02:33.246" v="0" actId="47"/>
        <pc:sldMkLst>
          <pc:docMk/>
          <pc:sldMk cId="896736041" sldId="274"/>
        </pc:sldMkLst>
      </pc:sldChg>
      <pc:sldChg chg="del">
        <pc:chgData name="Yoji Matsui" userId="f9503c530b4bdf4f" providerId="LiveId" clId="{D9154824-5C53-42F3-83F5-25F627A9A7CC}" dt="2024-07-07T12:02:33.246" v="0" actId="47"/>
        <pc:sldMkLst>
          <pc:docMk/>
          <pc:sldMk cId="4120121290" sldId="1231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1930988622" sldId="1240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1629684379" sldId="1241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922298419" sldId="1242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3345388933" sldId="1243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1186603827" sldId="1244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3109621555" sldId="1245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2484019297" sldId="1246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4149039986" sldId="1247"/>
        </pc:sldMkLst>
      </pc:sldChg>
      <pc:sldChg chg="del">
        <pc:chgData name="Yoji Matsui" userId="f9503c530b4bdf4f" providerId="LiveId" clId="{D9154824-5C53-42F3-83F5-25F627A9A7CC}" dt="2024-07-07T12:02:40.567" v="1" actId="47"/>
        <pc:sldMkLst>
          <pc:docMk/>
          <pc:sldMk cId="2560826062" sldId="1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4835" y="0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/>
          <a:lstStyle>
            <a:lvl1pPr algn="r">
              <a:defRPr sz="1200"/>
            </a:lvl1pPr>
          </a:lstStyle>
          <a:p>
            <a:fld id="{9497D888-5AE4-48F8-825C-71411A4587A5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21063" y="842963"/>
            <a:ext cx="3033712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2" rIns="91421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8283" y="3244798"/>
            <a:ext cx="7899274" cy="2654145"/>
          </a:xfrm>
          <a:prstGeom prst="rect">
            <a:avLst/>
          </a:prstGeom>
        </p:spPr>
        <p:txBody>
          <a:bodyPr vert="horz" lIns="91421" tIns="45712" rIns="91421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03978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4835" y="6403978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 anchor="b"/>
          <a:lstStyle>
            <a:lvl1pPr algn="r">
              <a:defRPr sz="1200"/>
            </a:lvl1pPr>
          </a:lstStyle>
          <a:p>
            <a:fld id="{29623D39-6BD1-4B67-9351-49C2980DA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92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2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22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26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94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75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57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17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5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2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1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9C6E9-6FD9-CC6E-E2A7-1DE33A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/>
              <a:t>Exercise (2)</a:t>
            </a:r>
            <a:br>
              <a:rPr kumimoji="1" lang="en-US" altLang="ja-JP" dirty="0"/>
            </a:br>
            <a:r>
              <a:rPr kumimoji="1" lang="en-US" altLang="ja-JP" dirty="0"/>
              <a:t>Debate training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69922E-CC75-A792-6F63-5D67170F91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Pros and cons for wearing uniform</a:t>
            </a:r>
          </a:p>
          <a:p>
            <a:r>
              <a:rPr lang="en-US" altLang="ja-JP" dirty="0"/>
              <a:t>Your experience</a:t>
            </a:r>
          </a:p>
          <a:p>
            <a:r>
              <a:rPr kumimoji="1" lang="en-US" altLang="ja-JP" dirty="0"/>
              <a:t>At your Branch Office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504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C7DDF-04AB-5CC2-E90E-83D98CB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47" y="365126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Pros and cons </a:t>
            </a:r>
            <a:r>
              <a:rPr lang="en-US" altLang="ja-JP" dirty="0"/>
              <a:t>for</a:t>
            </a:r>
            <a:r>
              <a:rPr kumimoji="1" lang="en-US" altLang="ja-JP" dirty="0"/>
              <a:t> wearing uniform</a:t>
            </a:r>
            <a:endParaRPr kumimoji="1" lang="ja-JP" altLang="en-US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C0997E9-3C21-D27F-6F36-7AA64A39E804}"/>
              </a:ext>
            </a:extLst>
          </p:cNvPr>
          <p:cNvSpPr txBox="1">
            <a:spLocks/>
          </p:cNvSpPr>
          <p:nvPr/>
        </p:nvSpPr>
        <p:spPr>
          <a:xfrm>
            <a:off x="684850" y="2314052"/>
            <a:ext cx="8169816" cy="4543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Pros for uniform</a:t>
            </a:r>
          </a:p>
          <a:p>
            <a:r>
              <a:rPr lang="en-US" altLang="ja-JP" sz="2000" dirty="0"/>
              <a:t>Cons for uniform</a:t>
            </a:r>
            <a:endParaRPr kumimoji="1" lang="ja-JP" altLang="en-US" sz="20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4B78F3F-0335-3468-2ED6-4F28628CA7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4933" y="939136"/>
            <a:ext cx="850605" cy="268258"/>
          </a:xfrm>
          <a:prstGeom prst="rect">
            <a:avLst/>
          </a:prstGeom>
        </p:spPr>
      </p:pic>
      <p:pic>
        <p:nvPicPr>
          <p:cNvPr id="5" name="図 4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79CC5F7D-2644-0A57-1ECA-D1D6C7E33D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370" y="3055257"/>
            <a:ext cx="4762500" cy="380274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04D168C-63F7-98AE-0844-6F185C001C8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7550" y="2313655"/>
            <a:ext cx="1062841" cy="125571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CF6784E-FBEF-3D1E-0005-AF0F4B1BC60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8761" y="3818433"/>
            <a:ext cx="827559" cy="14641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8BF4BCF-DEDF-2C19-A35D-023E35587B3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095" y="2284627"/>
            <a:ext cx="893660" cy="1370818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ACC1FC3-FD0E-88E6-5377-55CF5715D9B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2725" y="3917876"/>
            <a:ext cx="1173143" cy="127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2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826729-0638-495D-4E84-4281D2C77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91500" cy="132556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Pros and Cons for wearing </a:t>
            </a:r>
            <a:r>
              <a:rPr lang="en-US" altLang="ja-JP" dirty="0"/>
              <a:t>uniform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9C9F6-74A7-D85E-81AF-9EA1D774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901" y="1522973"/>
            <a:ext cx="3520900" cy="4377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1400" b="1" dirty="0"/>
              <a:t>Pros for wearing uniform</a:t>
            </a:r>
          </a:p>
          <a:p>
            <a:r>
              <a:rPr kumimoji="1" lang="en-US" altLang="ja-JP" sz="1400" dirty="0"/>
              <a:t>Smartness</a:t>
            </a:r>
            <a:br>
              <a:rPr kumimoji="1" lang="en-US" altLang="ja-JP" sz="1400" dirty="0"/>
            </a:br>
            <a:r>
              <a:rPr kumimoji="1" lang="en-US" altLang="ja-JP" sz="1400" dirty="0"/>
              <a:t>look more professional to the general public </a:t>
            </a:r>
            <a:br>
              <a:rPr kumimoji="1" lang="en-US" altLang="ja-JP" sz="1400" dirty="0"/>
            </a:br>
            <a:r>
              <a:rPr kumimoji="1" lang="en-US" altLang="ja-JP" sz="1400" dirty="0"/>
              <a:t>inspiring them to be proud of their own appearance</a:t>
            </a:r>
          </a:p>
          <a:p>
            <a:r>
              <a:rPr kumimoji="1" lang="en-US" altLang="ja-JP" sz="1400" dirty="0"/>
              <a:t>Level </a:t>
            </a:r>
            <a:br>
              <a:rPr kumimoji="1" lang="en-US" altLang="ja-JP" sz="1400" dirty="0"/>
            </a:br>
            <a:r>
              <a:rPr kumimoji="1" lang="en-US" altLang="ja-JP" sz="1400" dirty="0"/>
              <a:t>No social barriers </a:t>
            </a:r>
            <a:r>
              <a:rPr lang="en-US" altLang="ja-JP" sz="1400" dirty="0"/>
              <a:t>among staffs</a:t>
            </a:r>
          </a:p>
          <a:p>
            <a:r>
              <a:rPr lang="en-US" altLang="ja-JP" sz="1400" dirty="0"/>
              <a:t>Feeling of inclusiveness</a:t>
            </a:r>
            <a:br>
              <a:rPr lang="en-US" altLang="ja-JP" sz="1400" dirty="0"/>
            </a:br>
            <a:r>
              <a:rPr lang="en-US" altLang="ja-JP" sz="1400" dirty="0"/>
              <a:t>Part of team, create greater sense of community</a:t>
            </a:r>
            <a:br>
              <a:rPr lang="en-US" altLang="ja-JP" sz="1400" dirty="0"/>
            </a:br>
            <a:r>
              <a:rPr lang="en-US" altLang="ja-JP" sz="1400" dirty="0"/>
              <a:t>Encourage good relationships</a:t>
            </a:r>
          </a:p>
          <a:p>
            <a:r>
              <a:rPr lang="en-US" altLang="ja-JP" sz="1400" dirty="0"/>
              <a:t>Discipline</a:t>
            </a:r>
            <a:br>
              <a:rPr lang="en-US" altLang="ja-JP" sz="1400" dirty="0"/>
            </a:br>
            <a:r>
              <a:rPr lang="en-US" altLang="ja-JP" sz="1400" dirty="0"/>
              <a:t>Represent their organization, mote attend to work</a:t>
            </a:r>
          </a:p>
          <a:p>
            <a:r>
              <a:rPr lang="en-US" altLang="ja-JP" sz="1400" dirty="0"/>
              <a:t>Time saves</a:t>
            </a:r>
            <a:br>
              <a:rPr lang="en-US" altLang="ja-JP" sz="1400" dirty="0"/>
            </a:br>
            <a:r>
              <a:rPr lang="en-US" altLang="ja-JP" sz="1400" dirty="0"/>
              <a:t>Simple to chose every morning</a:t>
            </a:r>
            <a:br>
              <a:rPr lang="en-US" altLang="ja-JP" sz="1400" dirty="0"/>
            </a:br>
            <a:r>
              <a:rPr lang="en-US" altLang="ja-JP" sz="1400" dirty="0"/>
              <a:t>For manager, dress code is simpler </a:t>
            </a:r>
            <a:br>
              <a:rPr lang="en-US" altLang="ja-JP" sz="1400" dirty="0"/>
            </a:br>
            <a:endParaRPr lang="en-US" altLang="ja-JP" sz="140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B451AA8-AC63-7CC1-86A6-009C9CBC09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5577" y="5098211"/>
            <a:ext cx="3071004" cy="1578634"/>
          </a:xfrm>
          <a:prstGeom prst="rect">
            <a:avLst/>
          </a:prstGeom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18F9915-853B-F1B2-4240-2682DA71B021}"/>
              </a:ext>
            </a:extLst>
          </p:cNvPr>
          <p:cNvSpPr txBox="1">
            <a:spLocks/>
          </p:cNvSpPr>
          <p:nvPr/>
        </p:nvSpPr>
        <p:spPr>
          <a:xfrm>
            <a:off x="4381141" y="1540954"/>
            <a:ext cx="3697165" cy="3759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/>
              <a:t>Cons for wearing uniform</a:t>
            </a:r>
          </a:p>
          <a:p>
            <a:r>
              <a:rPr lang="en-US" altLang="ja-JP" sz="1400" dirty="0"/>
              <a:t>Personality</a:t>
            </a:r>
            <a:br>
              <a:rPr lang="en-US" altLang="ja-JP" sz="1400" dirty="0"/>
            </a:br>
            <a:r>
              <a:rPr lang="en-US" altLang="ja-JP" sz="1400" dirty="0"/>
              <a:t>Less chances to express his/her sense of identity</a:t>
            </a:r>
          </a:p>
          <a:p>
            <a:r>
              <a:rPr lang="en-US" altLang="ja-JP" sz="1400" dirty="0"/>
              <a:t>Sexism</a:t>
            </a:r>
            <a:br>
              <a:rPr lang="en-US" altLang="ja-JP" sz="1400" dirty="0"/>
            </a:br>
            <a:r>
              <a:rPr lang="en-US" altLang="ja-JP" sz="1400" dirty="0"/>
              <a:t>Design of clothes</a:t>
            </a:r>
          </a:p>
          <a:p>
            <a:r>
              <a:rPr lang="en-US" altLang="ja-JP" sz="1400" dirty="0"/>
              <a:t>Independence</a:t>
            </a:r>
            <a:br>
              <a:rPr lang="en-US" altLang="ja-JP" sz="1400" dirty="0"/>
            </a:br>
            <a:r>
              <a:rPr lang="en-US" altLang="ja-JP" sz="1400" dirty="0"/>
              <a:t>Prevent autonomous, self-regulate</a:t>
            </a:r>
          </a:p>
          <a:p>
            <a:r>
              <a:rPr lang="en-US" altLang="ja-JP" sz="1400" dirty="0"/>
              <a:t>Lump sum </a:t>
            </a:r>
            <a:r>
              <a:rPr lang="en-US" altLang="ja-JP" sz="1400" dirty="0" err="1"/>
              <a:t>expences</a:t>
            </a:r>
            <a:br>
              <a:rPr lang="en-US" altLang="ja-JP" sz="1400" dirty="0"/>
            </a:br>
            <a:r>
              <a:rPr lang="en-US" altLang="ja-JP" sz="1400" dirty="0"/>
              <a:t>Budget of family or organization’s?</a:t>
            </a:r>
          </a:p>
          <a:p>
            <a:r>
              <a:rPr lang="en-US" altLang="ja-JP" sz="1400" dirty="0"/>
              <a:t>Performance</a:t>
            </a:r>
            <a:br>
              <a:rPr lang="en-US" altLang="ja-JP" sz="1400" dirty="0"/>
            </a:br>
            <a:r>
              <a:rPr lang="en-US" altLang="ja-JP" sz="1400" dirty="0"/>
              <a:t>Increase performance or decrease?</a:t>
            </a:r>
          </a:p>
          <a:p>
            <a:r>
              <a:rPr lang="en-US" altLang="ja-JP" sz="1400" dirty="0"/>
              <a:t>Outlook for staff</a:t>
            </a:r>
            <a:br>
              <a:rPr lang="en-US" altLang="ja-JP" sz="1400" dirty="0"/>
            </a:br>
            <a:r>
              <a:rPr lang="en-US" altLang="ja-JP" sz="1400" dirty="0"/>
              <a:t>Staff’s mind/desire/wish</a:t>
            </a:r>
            <a:br>
              <a:rPr lang="en-US" altLang="ja-JP" sz="1400" dirty="0"/>
            </a:br>
            <a:br>
              <a:rPr lang="en-US" altLang="ja-JP" sz="1400" dirty="0"/>
            </a:b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5431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287771-CDE5-0669-2532-A5A159B9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work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0921F5-C1D3-1E35-FEA8-A66A7528B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21" y="1564368"/>
            <a:ext cx="559797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Participants are separated to “Pro” group and “Con” group by trainer. Each participants’ real thoughts is not concerned.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Group session</a:t>
            </a:r>
            <a:endParaRPr kumimoji="1" lang="en-US" altLang="ja-JP" dirty="0"/>
          </a:p>
          <a:p>
            <a:r>
              <a:rPr kumimoji="1" lang="en-US" altLang="ja-JP" dirty="0"/>
              <a:t>Each group discuss and raise </a:t>
            </a:r>
            <a:r>
              <a:rPr lang="en-US" altLang="ja-JP" dirty="0"/>
              <a:t>its reasons why support “Pro” or “Con”</a:t>
            </a:r>
            <a:endParaRPr kumimoji="1" lang="en-US" altLang="ja-JP" dirty="0"/>
          </a:p>
          <a:p>
            <a:r>
              <a:rPr lang="en-US" altLang="ja-JP" dirty="0"/>
              <a:t>Write down reasons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Plenary session </a:t>
            </a:r>
          </a:p>
          <a:p>
            <a:r>
              <a:rPr lang="en-US" altLang="ja-JP" dirty="0"/>
              <a:t>Presentation by both groups</a:t>
            </a:r>
          </a:p>
          <a:p>
            <a:r>
              <a:rPr lang="en-US" altLang="ja-JP" dirty="0"/>
              <a:t>Discuss between “Pro” group and “Con” group</a:t>
            </a:r>
          </a:p>
          <a:p>
            <a:r>
              <a:rPr lang="en-US" altLang="ja-JP"/>
              <a:t>Think </a:t>
            </a:r>
            <a:r>
              <a:rPr lang="en-US" altLang="ja-JP" dirty="0"/>
              <a:t>reasons from viewpoints of customer and staff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A12571B-BB85-646F-AB64-53E1EF85B1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2219" y="857716"/>
            <a:ext cx="2677576" cy="267757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572D7C0-E3B9-D447-EB1A-41F627AECC7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0594" y="3729068"/>
            <a:ext cx="2783406" cy="219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350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6276</TotalTime>
  <Words>241</Words>
  <Application>Microsoft Office PowerPoint</Application>
  <PresentationFormat>画面に合わせる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Calibri Light</vt:lpstr>
      <vt:lpstr>Office テーマ</vt:lpstr>
      <vt:lpstr>Exercise (2) Debate training　</vt:lpstr>
      <vt:lpstr>Pros and cons for wearing uniform</vt:lpstr>
      <vt:lpstr>Pros and Cons for wearing uniform</vt:lpstr>
      <vt:lpstr>Group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Training</dc:title>
  <dc:creator>庸司 松井</dc:creator>
  <cp:lastModifiedBy>Koji NAITO</cp:lastModifiedBy>
  <cp:revision>32</cp:revision>
  <cp:lastPrinted>2023-06-21T05:26:44Z</cp:lastPrinted>
  <dcterms:created xsi:type="dcterms:W3CDTF">2022-07-04T00:17:06Z</dcterms:created>
  <dcterms:modified xsi:type="dcterms:W3CDTF">2025-03-10T05:00:40Z</dcterms:modified>
</cp:coreProperties>
</file>