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73" r:id="rId2"/>
    <p:sldId id="296" r:id="rId3"/>
    <p:sldId id="297" r:id="rId4"/>
    <p:sldId id="258" r:id="rId5"/>
    <p:sldId id="298" r:id="rId6"/>
    <p:sldId id="294" r:id="rId7"/>
    <p:sldId id="278" r:id="rId8"/>
    <p:sldId id="303" r:id="rId9"/>
    <p:sldId id="305" r:id="rId10"/>
    <p:sldId id="290" r:id="rId11"/>
    <p:sldId id="299" r:id="rId12"/>
    <p:sldId id="300" r:id="rId13"/>
    <p:sldId id="302" r:id="rId14"/>
    <p:sldId id="306" r:id="rId15"/>
    <p:sldId id="307" r:id="rId16"/>
    <p:sldId id="309" r:id="rId17"/>
    <p:sldId id="280" r:id="rId18"/>
    <p:sldId id="310" r:id="rId19"/>
    <p:sldId id="311" r:id="rId20"/>
    <p:sldId id="312" r:id="rId21"/>
    <p:sldId id="267" r:id="rId22"/>
    <p:sldId id="259" r:id="rId23"/>
    <p:sldId id="260" r:id="rId24"/>
    <p:sldId id="282" r:id="rId25"/>
    <p:sldId id="313" r:id="rId26"/>
    <p:sldId id="281" r:id="rId27"/>
    <p:sldId id="272" r:id="rId28"/>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7" d="100"/>
          <a:sy n="77" d="100"/>
        </p:scale>
        <p:origin x="6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2658EE-34FF-4710-BD37-49F3FCD13465}"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04A254DC-1F4F-4FFA-961B-B445086D336A}">
      <dgm:prSet phldrT="[Text]"/>
      <dgm:spPr/>
      <dgm:t>
        <a:bodyPr/>
        <a:lstStyle/>
        <a:p>
          <a:r>
            <a:rPr lang="en-GB" b="1" dirty="0"/>
            <a:t>Commercial Loss </a:t>
          </a:r>
          <a:endParaRPr lang="en-US" b="1" dirty="0"/>
        </a:p>
      </dgm:t>
    </dgm:pt>
    <dgm:pt modelId="{4CB46FD7-C0FF-4DC0-A0B2-A6565356D2E8}" type="parTrans" cxnId="{ACD8F581-49F0-4C42-90ED-B2684F0A0DE6}">
      <dgm:prSet/>
      <dgm:spPr/>
      <dgm:t>
        <a:bodyPr/>
        <a:lstStyle/>
        <a:p>
          <a:endParaRPr lang="en-US"/>
        </a:p>
      </dgm:t>
    </dgm:pt>
    <dgm:pt modelId="{4F22DF5D-BB48-4613-963F-3BD1B7B4F272}" type="sibTrans" cxnId="{ACD8F581-49F0-4C42-90ED-B2684F0A0DE6}">
      <dgm:prSet/>
      <dgm:spPr/>
      <dgm:t>
        <a:bodyPr/>
        <a:lstStyle/>
        <a:p>
          <a:endParaRPr lang="en-US"/>
        </a:p>
      </dgm:t>
    </dgm:pt>
    <dgm:pt modelId="{64BDA20C-367F-4294-909F-D13EE1ABFE76}">
      <dgm:prSet phldrT="[Text]"/>
      <dgm:spPr/>
      <dgm:t>
        <a:bodyPr/>
        <a:lstStyle/>
        <a:p>
          <a:pPr>
            <a:buClrTx/>
            <a:buSzTx/>
            <a:buFontTx/>
            <a:buNone/>
          </a:pPr>
          <a:r>
            <a:rPr lang="en-GB" b="1" dirty="0">
              <a:solidFill>
                <a:schemeClr val="tx1">
                  <a:lumMod val="75000"/>
                  <a:lumOff val="25000"/>
                </a:schemeClr>
              </a:solidFill>
              <a:latin typeface="Arial" pitchFamily="34" charset="0"/>
              <a:ea typeface="Calibri"/>
              <a:cs typeface="Arial" pitchFamily="34" charset="0"/>
            </a:rPr>
            <a:t>Unauthorised Consumption</a:t>
          </a:r>
          <a:endParaRPr lang="en-US" dirty="0"/>
        </a:p>
      </dgm:t>
    </dgm:pt>
    <dgm:pt modelId="{9758A58A-8F87-4529-A8B9-A42F751F0EAC}" type="parTrans" cxnId="{635C9D49-9A3D-41F5-AEBE-60193D29505B}">
      <dgm:prSet/>
      <dgm:spPr/>
      <dgm:t>
        <a:bodyPr/>
        <a:lstStyle/>
        <a:p>
          <a:endParaRPr lang="en-US"/>
        </a:p>
      </dgm:t>
    </dgm:pt>
    <dgm:pt modelId="{40C330EA-B3DD-41E4-B472-D234F8296E6C}" type="sibTrans" cxnId="{635C9D49-9A3D-41F5-AEBE-60193D29505B}">
      <dgm:prSet/>
      <dgm:spPr/>
      <dgm:t>
        <a:bodyPr/>
        <a:lstStyle/>
        <a:p>
          <a:endParaRPr lang="en-US"/>
        </a:p>
      </dgm:t>
    </dgm:pt>
    <dgm:pt modelId="{7A9027CC-A7B7-4E76-93AD-74B607B7A0B4}">
      <dgm:prSet phldrT="[Text]"/>
      <dgm:spPr/>
      <dgm:t>
        <a:bodyPr/>
        <a:lstStyle/>
        <a:p>
          <a:r>
            <a:rPr lang="en-GB" b="1" dirty="0">
              <a:solidFill>
                <a:schemeClr val="tx1">
                  <a:lumMod val="75000"/>
                  <a:lumOff val="25000"/>
                </a:schemeClr>
              </a:solidFill>
              <a:latin typeface="Arial" pitchFamily="34" charset="0"/>
              <a:ea typeface="Calibri"/>
              <a:cs typeface="Arial" pitchFamily="34" charset="0"/>
            </a:rPr>
            <a:t>Meter Inaccuracies</a:t>
          </a:r>
          <a:endParaRPr lang="en-US" dirty="0"/>
        </a:p>
      </dgm:t>
    </dgm:pt>
    <dgm:pt modelId="{915DF1D0-5185-4D2D-8424-4E9A11290973}" type="parTrans" cxnId="{A6C20377-D818-4DE1-A308-CDF2B5544592}">
      <dgm:prSet/>
      <dgm:spPr/>
      <dgm:t>
        <a:bodyPr/>
        <a:lstStyle/>
        <a:p>
          <a:endParaRPr lang="en-US"/>
        </a:p>
      </dgm:t>
    </dgm:pt>
    <dgm:pt modelId="{6BEDB8E6-960F-48A7-8BF4-022F96F13E87}" type="sibTrans" cxnId="{A6C20377-D818-4DE1-A308-CDF2B5544592}">
      <dgm:prSet/>
      <dgm:spPr/>
      <dgm:t>
        <a:bodyPr/>
        <a:lstStyle/>
        <a:p>
          <a:endParaRPr lang="en-US"/>
        </a:p>
      </dgm:t>
    </dgm:pt>
    <dgm:pt modelId="{66990273-2E2D-4394-AB33-635E3D26AA09}">
      <dgm:prSet phldrT="[Text]"/>
      <dgm:spPr/>
      <dgm:t>
        <a:bodyPr/>
        <a:lstStyle/>
        <a:p>
          <a:r>
            <a:rPr lang="nl-NL" b="1" dirty="0">
              <a:solidFill>
                <a:schemeClr val="tx1">
                  <a:lumMod val="75000"/>
                  <a:lumOff val="25000"/>
                </a:schemeClr>
              </a:solidFill>
              <a:latin typeface="Arial" pitchFamily="34" charset="0"/>
              <a:ea typeface="Calibri"/>
              <a:cs typeface="Arial" pitchFamily="34" charset="0"/>
            </a:rPr>
            <a:t>Meter Reading Errors</a:t>
          </a:r>
          <a:endParaRPr lang="en-US" dirty="0"/>
        </a:p>
      </dgm:t>
    </dgm:pt>
    <dgm:pt modelId="{108710BE-75BD-4100-8055-E82A901C3BEF}" type="parTrans" cxnId="{E32A5797-05FC-4B7F-8913-382B89A76E5B}">
      <dgm:prSet/>
      <dgm:spPr/>
      <dgm:t>
        <a:bodyPr/>
        <a:lstStyle/>
        <a:p>
          <a:endParaRPr lang="en-US"/>
        </a:p>
      </dgm:t>
    </dgm:pt>
    <dgm:pt modelId="{87521CCA-DD3A-4C88-AA53-A540359271B4}" type="sibTrans" cxnId="{E32A5797-05FC-4B7F-8913-382B89A76E5B}">
      <dgm:prSet/>
      <dgm:spPr/>
      <dgm:t>
        <a:bodyPr/>
        <a:lstStyle/>
        <a:p>
          <a:endParaRPr lang="en-US"/>
        </a:p>
      </dgm:t>
    </dgm:pt>
    <dgm:pt modelId="{A9D512B4-1CBC-4544-AB1D-73C090EA0724}">
      <dgm:prSet phldrT="[Text]"/>
      <dgm:spPr/>
      <dgm:t>
        <a:bodyPr/>
        <a:lstStyle/>
        <a:p>
          <a:r>
            <a:rPr lang="nl-NL" b="1" dirty="0">
              <a:solidFill>
                <a:schemeClr val="tx1">
                  <a:lumMod val="75000"/>
                  <a:lumOff val="25000"/>
                </a:schemeClr>
              </a:solidFill>
              <a:latin typeface="Arial" pitchFamily="34" charset="0"/>
              <a:ea typeface="Calibri"/>
              <a:cs typeface="Arial" pitchFamily="34" charset="0"/>
            </a:rPr>
            <a:t>Accounting Errors</a:t>
          </a:r>
          <a:endParaRPr lang="en-US" dirty="0"/>
        </a:p>
      </dgm:t>
    </dgm:pt>
    <dgm:pt modelId="{45E35311-D773-4AD3-9E71-3656AFF170FE}" type="parTrans" cxnId="{21B17D66-46BC-40E9-8DA0-D4FC5C6022CF}">
      <dgm:prSet/>
      <dgm:spPr/>
      <dgm:t>
        <a:bodyPr/>
        <a:lstStyle/>
        <a:p>
          <a:endParaRPr lang="en-US"/>
        </a:p>
      </dgm:t>
    </dgm:pt>
    <dgm:pt modelId="{602A0100-0BE3-4E63-B66F-5F6A10408D57}" type="sibTrans" cxnId="{21B17D66-46BC-40E9-8DA0-D4FC5C6022CF}">
      <dgm:prSet/>
      <dgm:spPr/>
      <dgm:t>
        <a:bodyPr/>
        <a:lstStyle/>
        <a:p>
          <a:endParaRPr lang="en-US"/>
        </a:p>
      </dgm:t>
    </dgm:pt>
    <dgm:pt modelId="{24306377-25D9-49B8-81FF-3E520C3FF2C5}" type="pres">
      <dgm:prSet presAssocID="{542658EE-34FF-4710-BD37-49F3FCD13465}" presName="Name0" presStyleCnt="0">
        <dgm:presLayoutVars>
          <dgm:orgChart val="1"/>
          <dgm:chPref val="1"/>
          <dgm:dir/>
          <dgm:animOne val="branch"/>
          <dgm:animLvl val="lvl"/>
          <dgm:resizeHandles/>
        </dgm:presLayoutVars>
      </dgm:prSet>
      <dgm:spPr/>
    </dgm:pt>
    <dgm:pt modelId="{4C972A04-FE2B-497C-B63E-B2E824F86085}" type="pres">
      <dgm:prSet presAssocID="{04A254DC-1F4F-4FFA-961B-B445086D336A}" presName="hierRoot1" presStyleCnt="0">
        <dgm:presLayoutVars>
          <dgm:hierBranch val="init"/>
        </dgm:presLayoutVars>
      </dgm:prSet>
      <dgm:spPr/>
    </dgm:pt>
    <dgm:pt modelId="{AFB9C039-A9CC-4E25-B3D4-389BFB76A9E2}" type="pres">
      <dgm:prSet presAssocID="{04A254DC-1F4F-4FFA-961B-B445086D336A}" presName="rootComposite1" presStyleCnt="0"/>
      <dgm:spPr/>
    </dgm:pt>
    <dgm:pt modelId="{688A087B-67DD-4DAF-9786-9D11A7511AC6}" type="pres">
      <dgm:prSet presAssocID="{04A254DC-1F4F-4FFA-961B-B445086D336A}" presName="rootText1" presStyleLbl="alignAcc1" presStyleIdx="0" presStyleCnt="0">
        <dgm:presLayoutVars>
          <dgm:chPref val="3"/>
        </dgm:presLayoutVars>
      </dgm:prSet>
      <dgm:spPr/>
    </dgm:pt>
    <dgm:pt modelId="{7F017B95-1939-4F39-B459-37822F163D73}" type="pres">
      <dgm:prSet presAssocID="{04A254DC-1F4F-4FFA-961B-B445086D336A}" presName="topArc1" presStyleLbl="parChTrans1D1" presStyleIdx="0" presStyleCnt="10"/>
      <dgm:spPr/>
    </dgm:pt>
    <dgm:pt modelId="{F13AC5B4-915E-4469-BB60-7777E7BEEE4B}" type="pres">
      <dgm:prSet presAssocID="{04A254DC-1F4F-4FFA-961B-B445086D336A}" presName="bottomArc1" presStyleLbl="parChTrans1D1" presStyleIdx="1" presStyleCnt="10"/>
      <dgm:spPr/>
    </dgm:pt>
    <dgm:pt modelId="{62212EF4-50F9-4DFC-A1B1-3F1C4D8E6FC0}" type="pres">
      <dgm:prSet presAssocID="{04A254DC-1F4F-4FFA-961B-B445086D336A}" presName="topConnNode1" presStyleLbl="node1" presStyleIdx="0" presStyleCnt="0"/>
      <dgm:spPr/>
    </dgm:pt>
    <dgm:pt modelId="{40B155C9-F26B-4370-8BA9-6FF017A89840}" type="pres">
      <dgm:prSet presAssocID="{04A254DC-1F4F-4FFA-961B-B445086D336A}" presName="hierChild2" presStyleCnt="0"/>
      <dgm:spPr/>
    </dgm:pt>
    <dgm:pt modelId="{C67B839C-F885-41C6-A4E0-8801FC4444B4}" type="pres">
      <dgm:prSet presAssocID="{9758A58A-8F87-4529-A8B9-A42F751F0EAC}" presName="Name28" presStyleLbl="parChTrans1D2" presStyleIdx="0" presStyleCnt="4"/>
      <dgm:spPr/>
    </dgm:pt>
    <dgm:pt modelId="{4C116501-1DF1-4767-8442-182A72A6ACDF}" type="pres">
      <dgm:prSet presAssocID="{64BDA20C-367F-4294-909F-D13EE1ABFE76}" presName="hierRoot2" presStyleCnt="0">
        <dgm:presLayoutVars>
          <dgm:hierBranch val="init"/>
        </dgm:presLayoutVars>
      </dgm:prSet>
      <dgm:spPr/>
    </dgm:pt>
    <dgm:pt modelId="{1D41DA20-A80B-4F31-8128-D1D3AF95D831}" type="pres">
      <dgm:prSet presAssocID="{64BDA20C-367F-4294-909F-D13EE1ABFE76}" presName="rootComposite2" presStyleCnt="0"/>
      <dgm:spPr/>
    </dgm:pt>
    <dgm:pt modelId="{F6898EB9-3210-4850-949A-00F62BD1133A}" type="pres">
      <dgm:prSet presAssocID="{64BDA20C-367F-4294-909F-D13EE1ABFE76}" presName="rootText2" presStyleLbl="alignAcc1" presStyleIdx="0" presStyleCnt="0">
        <dgm:presLayoutVars>
          <dgm:chPref val="3"/>
        </dgm:presLayoutVars>
      </dgm:prSet>
      <dgm:spPr/>
    </dgm:pt>
    <dgm:pt modelId="{47A44E33-414B-42B5-BFFA-A05CCA939B2B}" type="pres">
      <dgm:prSet presAssocID="{64BDA20C-367F-4294-909F-D13EE1ABFE76}" presName="topArc2" presStyleLbl="parChTrans1D1" presStyleIdx="2" presStyleCnt="10"/>
      <dgm:spPr/>
    </dgm:pt>
    <dgm:pt modelId="{D0640016-86AE-43E9-B22F-C789F1A26C5D}" type="pres">
      <dgm:prSet presAssocID="{64BDA20C-367F-4294-909F-D13EE1ABFE76}" presName="bottomArc2" presStyleLbl="parChTrans1D1" presStyleIdx="3" presStyleCnt="10"/>
      <dgm:spPr/>
    </dgm:pt>
    <dgm:pt modelId="{9D840E12-CA52-4946-AD6E-6EA4A018D1CD}" type="pres">
      <dgm:prSet presAssocID="{64BDA20C-367F-4294-909F-D13EE1ABFE76}" presName="topConnNode2" presStyleLbl="node2" presStyleIdx="0" presStyleCnt="0"/>
      <dgm:spPr/>
    </dgm:pt>
    <dgm:pt modelId="{834FEA6D-4237-48B9-8E5A-077386CDCF56}" type="pres">
      <dgm:prSet presAssocID="{64BDA20C-367F-4294-909F-D13EE1ABFE76}" presName="hierChild4" presStyleCnt="0"/>
      <dgm:spPr/>
    </dgm:pt>
    <dgm:pt modelId="{D8E6B332-8161-4EAE-8AA7-93430DE6E95E}" type="pres">
      <dgm:prSet presAssocID="{64BDA20C-367F-4294-909F-D13EE1ABFE76}" presName="hierChild5" presStyleCnt="0"/>
      <dgm:spPr/>
    </dgm:pt>
    <dgm:pt modelId="{8C0A74E5-52F9-407E-8E27-42F420FA01E5}" type="pres">
      <dgm:prSet presAssocID="{915DF1D0-5185-4D2D-8424-4E9A11290973}" presName="Name28" presStyleLbl="parChTrans1D2" presStyleIdx="1" presStyleCnt="4"/>
      <dgm:spPr/>
    </dgm:pt>
    <dgm:pt modelId="{8AC1994A-0234-4C88-8D55-A1236000DB8A}" type="pres">
      <dgm:prSet presAssocID="{7A9027CC-A7B7-4E76-93AD-74B607B7A0B4}" presName="hierRoot2" presStyleCnt="0">
        <dgm:presLayoutVars>
          <dgm:hierBranch val="init"/>
        </dgm:presLayoutVars>
      </dgm:prSet>
      <dgm:spPr/>
    </dgm:pt>
    <dgm:pt modelId="{B60ACAF0-A614-43E9-85BD-CF3045FDE63F}" type="pres">
      <dgm:prSet presAssocID="{7A9027CC-A7B7-4E76-93AD-74B607B7A0B4}" presName="rootComposite2" presStyleCnt="0"/>
      <dgm:spPr/>
    </dgm:pt>
    <dgm:pt modelId="{E5D9B748-1B72-45AA-87E2-53A12937A013}" type="pres">
      <dgm:prSet presAssocID="{7A9027CC-A7B7-4E76-93AD-74B607B7A0B4}" presName="rootText2" presStyleLbl="alignAcc1" presStyleIdx="0" presStyleCnt="0">
        <dgm:presLayoutVars>
          <dgm:chPref val="3"/>
        </dgm:presLayoutVars>
      </dgm:prSet>
      <dgm:spPr/>
    </dgm:pt>
    <dgm:pt modelId="{F61EC023-CBBC-4101-887E-FD6454338982}" type="pres">
      <dgm:prSet presAssocID="{7A9027CC-A7B7-4E76-93AD-74B607B7A0B4}" presName="topArc2" presStyleLbl="parChTrans1D1" presStyleIdx="4" presStyleCnt="10"/>
      <dgm:spPr/>
    </dgm:pt>
    <dgm:pt modelId="{381A1C39-6131-4088-9C16-6D50AF785E16}" type="pres">
      <dgm:prSet presAssocID="{7A9027CC-A7B7-4E76-93AD-74B607B7A0B4}" presName="bottomArc2" presStyleLbl="parChTrans1D1" presStyleIdx="5" presStyleCnt="10"/>
      <dgm:spPr/>
    </dgm:pt>
    <dgm:pt modelId="{166760CE-B362-476A-AFCF-483FC5541E18}" type="pres">
      <dgm:prSet presAssocID="{7A9027CC-A7B7-4E76-93AD-74B607B7A0B4}" presName="topConnNode2" presStyleLbl="node2" presStyleIdx="0" presStyleCnt="0"/>
      <dgm:spPr/>
    </dgm:pt>
    <dgm:pt modelId="{B5768728-CE0D-4385-8525-77D8AFDE9F6E}" type="pres">
      <dgm:prSet presAssocID="{7A9027CC-A7B7-4E76-93AD-74B607B7A0B4}" presName="hierChild4" presStyleCnt="0"/>
      <dgm:spPr/>
    </dgm:pt>
    <dgm:pt modelId="{60863474-1AA7-4FCE-918F-E3BFAF8D16D0}" type="pres">
      <dgm:prSet presAssocID="{7A9027CC-A7B7-4E76-93AD-74B607B7A0B4}" presName="hierChild5" presStyleCnt="0"/>
      <dgm:spPr/>
    </dgm:pt>
    <dgm:pt modelId="{F6B316FD-40EA-4D0D-8D5B-CAD0C1AF5181}" type="pres">
      <dgm:prSet presAssocID="{108710BE-75BD-4100-8055-E82A901C3BEF}" presName="Name28" presStyleLbl="parChTrans1D2" presStyleIdx="2" presStyleCnt="4"/>
      <dgm:spPr/>
    </dgm:pt>
    <dgm:pt modelId="{9D840016-950B-48C0-9C98-DCB543D9B6F3}" type="pres">
      <dgm:prSet presAssocID="{66990273-2E2D-4394-AB33-635E3D26AA09}" presName="hierRoot2" presStyleCnt="0">
        <dgm:presLayoutVars>
          <dgm:hierBranch val="init"/>
        </dgm:presLayoutVars>
      </dgm:prSet>
      <dgm:spPr/>
    </dgm:pt>
    <dgm:pt modelId="{4C7D3BDF-FA88-4E34-A9D5-7BF4363A20A3}" type="pres">
      <dgm:prSet presAssocID="{66990273-2E2D-4394-AB33-635E3D26AA09}" presName="rootComposite2" presStyleCnt="0"/>
      <dgm:spPr/>
    </dgm:pt>
    <dgm:pt modelId="{30549FED-1344-4F1A-A183-BE4D8433AD96}" type="pres">
      <dgm:prSet presAssocID="{66990273-2E2D-4394-AB33-635E3D26AA09}" presName="rootText2" presStyleLbl="alignAcc1" presStyleIdx="0" presStyleCnt="0">
        <dgm:presLayoutVars>
          <dgm:chPref val="3"/>
        </dgm:presLayoutVars>
      </dgm:prSet>
      <dgm:spPr/>
    </dgm:pt>
    <dgm:pt modelId="{9D816D85-720D-439B-BD94-199FEE90D5A7}" type="pres">
      <dgm:prSet presAssocID="{66990273-2E2D-4394-AB33-635E3D26AA09}" presName="topArc2" presStyleLbl="parChTrans1D1" presStyleIdx="6" presStyleCnt="10"/>
      <dgm:spPr/>
    </dgm:pt>
    <dgm:pt modelId="{792C1D1D-C537-43C3-BC7B-EF1613103A47}" type="pres">
      <dgm:prSet presAssocID="{66990273-2E2D-4394-AB33-635E3D26AA09}" presName="bottomArc2" presStyleLbl="parChTrans1D1" presStyleIdx="7" presStyleCnt="10"/>
      <dgm:spPr/>
    </dgm:pt>
    <dgm:pt modelId="{8321F241-531A-46E7-9DF2-E51902DD05A9}" type="pres">
      <dgm:prSet presAssocID="{66990273-2E2D-4394-AB33-635E3D26AA09}" presName="topConnNode2" presStyleLbl="node2" presStyleIdx="0" presStyleCnt="0"/>
      <dgm:spPr/>
    </dgm:pt>
    <dgm:pt modelId="{86B9EA8A-2E63-4800-85BA-78A85F604702}" type="pres">
      <dgm:prSet presAssocID="{66990273-2E2D-4394-AB33-635E3D26AA09}" presName="hierChild4" presStyleCnt="0"/>
      <dgm:spPr/>
    </dgm:pt>
    <dgm:pt modelId="{9B42DFBA-5B9D-4457-A7DD-C077CB1BCB14}" type="pres">
      <dgm:prSet presAssocID="{66990273-2E2D-4394-AB33-635E3D26AA09}" presName="hierChild5" presStyleCnt="0"/>
      <dgm:spPr/>
    </dgm:pt>
    <dgm:pt modelId="{E1BCE68C-1CCD-47B4-9156-93734DAE5F42}" type="pres">
      <dgm:prSet presAssocID="{45E35311-D773-4AD3-9E71-3656AFF170FE}" presName="Name28" presStyleLbl="parChTrans1D2" presStyleIdx="3" presStyleCnt="4"/>
      <dgm:spPr/>
    </dgm:pt>
    <dgm:pt modelId="{76A0462B-75A9-4C0B-9275-78EFFC3E0C81}" type="pres">
      <dgm:prSet presAssocID="{A9D512B4-1CBC-4544-AB1D-73C090EA0724}" presName="hierRoot2" presStyleCnt="0">
        <dgm:presLayoutVars>
          <dgm:hierBranch val="init"/>
        </dgm:presLayoutVars>
      </dgm:prSet>
      <dgm:spPr/>
    </dgm:pt>
    <dgm:pt modelId="{33C0A988-7818-42F4-A5EB-D6FFDA286859}" type="pres">
      <dgm:prSet presAssocID="{A9D512B4-1CBC-4544-AB1D-73C090EA0724}" presName="rootComposite2" presStyleCnt="0"/>
      <dgm:spPr/>
    </dgm:pt>
    <dgm:pt modelId="{81B94E91-82E1-4674-BC11-509540255B35}" type="pres">
      <dgm:prSet presAssocID="{A9D512B4-1CBC-4544-AB1D-73C090EA0724}" presName="rootText2" presStyleLbl="alignAcc1" presStyleIdx="0" presStyleCnt="0">
        <dgm:presLayoutVars>
          <dgm:chPref val="3"/>
        </dgm:presLayoutVars>
      </dgm:prSet>
      <dgm:spPr/>
    </dgm:pt>
    <dgm:pt modelId="{C44985C4-8EE2-4FF7-9721-D8A1C34B3D5B}" type="pres">
      <dgm:prSet presAssocID="{A9D512B4-1CBC-4544-AB1D-73C090EA0724}" presName="topArc2" presStyleLbl="parChTrans1D1" presStyleIdx="8" presStyleCnt="10"/>
      <dgm:spPr/>
    </dgm:pt>
    <dgm:pt modelId="{7220FF7A-8504-4D99-A4C5-D404AD85AB6E}" type="pres">
      <dgm:prSet presAssocID="{A9D512B4-1CBC-4544-AB1D-73C090EA0724}" presName="bottomArc2" presStyleLbl="parChTrans1D1" presStyleIdx="9" presStyleCnt="10"/>
      <dgm:spPr/>
    </dgm:pt>
    <dgm:pt modelId="{4565559F-4F7E-4976-AC0B-855838985750}" type="pres">
      <dgm:prSet presAssocID="{A9D512B4-1CBC-4544-AB1D-73C090EA0724}" presName="topConnNode2" presStyleLbl="node2" presStyleIdx="0" presStyleCnt="0"/>
      <dgm:spPr/>
    </dgm:pt>
    <dgm:pt modelId="{C3B361F0-CDA6-4078-B15B-53440403AC0A}" type="pres">
      <dgm:prSet presAssocID="{A9D512B4-1CBC-4544-AB1D-73C090EA0724}" presName="hierChild4" presStyleCnt="0"/>
      <dgm:spPr/>
    </dgm:pt>
    <dgm:pt modelId="{0594FCF6-24B4-4E85-9FF7-170E613493E3}" type="pres">
      <dgm:prSet presAssocID="{A9D512B4-1CBC-4544-AB1D-73C090EA0724}" presName="hierChild5" presStyleCnt="0"/>
      <dgm:spPr/>
    </dgm:pt>
    <dgm:pt modelId="{9694FAB9-2C06-4059-A44D-2FE9FB2CC66E}" type="pres">
      <dgm:prSet presAssocID="{04A254DC-1F4F-4FFA-961B-B445086D336A}" presName="hierChild3" presStyleCnt="0"/>
      <dgm:spPr/>
    </dgm:pt>
  </dgm:ptLst>
  <dgm:cxnLst>
    <dgm:cxn modelId="{03A6070B-3503-4573-A228-0C57BAB23D09}" type="presOf" srcId="{04A254DC-1F4F-4FFA-961B-B445086D336A}" destId="{62212EF4-50F9-4DFC-A1B1-3F1C4D8E6FC0}" srcOrd="1" destOrd="0" presId="urn:microsoft.com/office/officeart/2008/layout/HalfCircleOrganizationChart"/>
    <dgm:cxn modelId="{E23D0C10-A632-4659-A9A0-20AF3860C8B6}" type="presOf" srcId="{542658EE-34FF-4710-BD37-49F3FCD13465}" destId="{24306377-25D9-49B8-81FF-3E520C3FF2C5}" srcOrd="0" destOrd="0" presId="urn:microsoft.com/office/officeart/2008/layout/HalfCircleOrganizationChart"/>
    <dgm:cxn modelId="{FC210A20-D367-4D0C-B269-D76DDCF714D5}" type="presOf" srcId="{A9D512B4-1CBC-4544-AB1D-73C090EA0724}" destId="{81B94E91-82E1-4674-BC11-509540255B35}" srcOrd="0" destOrd="0" presId="urn:microsoft.com/office/officeart/2008/layout/HalfCircleOrganizationChart"/>
    <dgm:cxn modelId="{269E8C38-8EAE-433F-A61B-3CB75A19829B}" type="presOf" srcId="{7A9027CC-A7B7-4E76-93AD-74B607B7A0B4}" destId="{166760CE-B362-476A-AFCF-483FC5541E18}" srcOrd="1" destOrd="0" presId="urn:microsoft.com/office/officeart/2008/layout/HalfCircleOrganizationChart"/>
    <dgm:cxn modelId="{9CE43661-6D6B-428C-8988-B92FABD7CACC}" type="presOf" srcId="{108710BE-75BD-4100-8055-E82A901C3BEF}" destId="{F6B316FD-40EA-4D0D-8D5B-CAD0C1AF5181}" srcOrd="0" destOrd="0" presId="urn:microsoft.com/office/officeart/2008/layout/HalfCircleOrganizationChart"/>
    <dgm:cxn modelId="{71187E62-1C28-4EA6-BCC8-6C031919B00B}" type="presOf" srcId="{45E35311-D773-4AD3-9E71-3656AFF170FE}" destId="{E1BCE68C-1CCD-47B4-9156-93734DAE5F42}" srcOrd="0" destOrd="0" presId="urn:microsoft.com/office/officeart/2008/layout/HalfCircleOrganizationChart"/>
    <dgm:cxn modelId="{9A4EE462-5EFD-4BBA-8EE0-425814070001}" type="presOf" srcId="{64BDA20C-367F-4294-909F-D13EE1ABFE76}" destId="{9D840E12-CA52-4946-AD6E-6EA4A018D1CD}" srcOrd="1" destOrd="0" presId="urn:microsoft.com/office/officeart/2008/layout/HalfCircleOrganizationChart"/>
    <dgm:cxn modelId="{21B17D66-46BC-40E9-8DA0-D4FC5C6022CF}" srcId="{04A254DC-1F4F-4FFA-961B-B445086D336A}" destId="{A9D512B4-1CBC-4544-AB1D-73C090EA0724}" srcOrd="3" destOrd="0" parTransId="{45E35311-D773-4AD3-9E71-3656AFF170FE}" sibTransId="{602A0100-0BE3-4E63-B66F-5F6A10408D57}"/>
    <dgm:cxn modelId="{635C9D49-9A3D-41F5-AEBE-60193D29505B}" srcId="{04A254DC-1F4F-4FFA-961B-B445086D336A}" destId="{64BDA20C-367F-4294-909F-D13EE1ABFE76}" srcOrd="0" destOrd="0" parTransId="{9758A58A-8F87-4529-A8B9-A42F751F0EAC}" sibTransId="{40C330EA-B3DD-41E4-B472-D234F8296E6C}"/>
    <dgm:cxn modelId="{BC9D074E-590F-4788-B247-CEA903C74F26}" type="presOf" srcId="{64BDA20C-367F-4294-909F-D13EE1ABFE76}" destId="{F6898EB9-3210-4850-949A-00F62BD1133A}" srcOrd="0" destOrd="0" presId="urn:microsoft.com/office/officeart/2008/layout/HalfCircleOrganizationChart"/>
    <dgm:cxn modelId="{DB71CD72-41BE-4C9E-9F81-3B50C0D9FA32}" type="presOf" srcId="{7A9027CC-A7B7-4E76-93AD-74B607B7A0B4}" destId="{E5D9B748-1B72-45AA-87E2-53A12937A013}" srcOrd="0" destOrd="0" presId="urn:microsoft.com/office/officeart/2008/layout/HalfCircleOrganizationChart"/>
    <dgm:cxn modelId="{A877AA53-49C1-4DFA-ADC9-F017D1CD7032}" type="presOf" srcId="{9758A58A-8F87-4529-A8B9-A42F751F0EAC}" destId="{C67B839C-F885-41C6-A4E0-8801FC4444B4}" srcOrd="0" destOrd="0" presId="urn:microsoft.com/office/officeart/2008/layout/HalfCircleOrganizationChart"/>
    <dgm:cxn modelId="{A6C20377-D818-4DE1-A308-CDF2B5544592}" srcId="{04A254DC-1F4F-4FFA-961B-B445086D336A}" destId="{7A9027CC-A7B7-4E76-93AD-74B607B7A0B4}" srcOrd="1" destOrd="0" parTransId="{915DF1D0-5185-4D2D-8424-4E9A11290973}" sibTransId="{6BEDB8E6-960F-48A7-8BF4-022F96F13E87}"/>
    <dgm:cxn modelId="{ACD8F581-49F0-4C42-90ED-B2684F0A0DE6}" srcId="{542658EE-34FF-4710-BD37-49F3FCD13465}" destId="{04A254DC-1F4F-4FFA-961B-B445086D336A}" srcOrd="0" destOrd="0" parTransId="{4CB46FD7-C0FF-4DC0-A0B2-A6565356D2E8}" sibTransId="{4F22DF5D-BB48-4613-963F-3BD1B7B4F272}"/>
    <dgm:cxn modelId="{32D64490-BAE3-4204-B818-DCA5715B64FB}" type="presOf" srcId="{915DF1D0-5185-4D2D-8424-4E9A11290973}" destId="{8C0A74E5-52F9-407E-8E27-42F420FA01E5}" srcOrd="0" destOrd="0" presId="urn:microsoft.com/office/officeart/2008/layout/HalfCircleOrganizationChart"/>
    <dgm:cxn modelId="{E32A5797-05FC-4B7F-8913-382B89A76E5B}" srcId="{04A254DC-1F4F-4FFA-961B-B445086D336A}" destId="{66990273-2E2D-4394-AB33-635E3D26AA09}" srcOrd="2" destOrd="0" parTransId="{108710BE-75BD-4100-8055-E82A901C3BEF}" sibTransId="{87521CCA-DD3A-4C88-AA53-A540359271B4}"/>
    <dgm:cxn modelId="{D85A93AA-615B-4B93-B535-C6476E99976A}" type="presOf" srcId="{66990273-2E2D-4394-AB33-635E3D26AA09}" destId="{8321F241-531A-46E7-9DF2-E51902DD05A9}" srcOrd="1" destOrd="0" presId="urn:microsoft.com/office/officeart/2008/layout/HalfCircleOrganizationChart"/>
    <dgm:cxn modelId="{2BAD59C2-15FC-4C08-A41F-4E87BFF4CD3F}" type="presOf" srcId="{04A254DC-1F4F-4FFA-961B-B445086D336A}" destId="{688A087B-67DD-4DAF-9786-9D11A7511AC6}" srcOrd="0" destOrd="0" presId="urn:microsoft.com/office/officeart/2008/layout/HalfCircleOrganizationChart"/>
    <dgm:cxn modelId="{D9C4FEC4-10B5-4A92-9700-A7023246FBDE}" type="presOf" srcId="{66990273-2E2D-4394-AB33-635E3D26AA09}" destId="{30549FED-1344-4F1A-A183-BE4D8433AD96}" srcOrd="0" destOrd="0" presId="urn:microsoft.com/office/officeart/2008/layout/HalfCircleOrganizationChart"/>
    <dgm:cxn modelId="{0D0ABDDB-C4AD-4B63-B56D-8395ECC0B2F2}" type="presOf" srcId="{A9D512B4-1CBC-4544-AB1D-73C090EA0724}" destId="{4565559F-4F7E-4976-AC0B-855838985750}" srcOrd="1" destOrd="0" presId="urn:microsoft.com/office/officeart/2008/layout/HalfCircleOrganizationChart"/>
    <dgm:cxn modelId="{47413FE7-C59F-4586-9435-072128FD3777}" type="presParOf" srcId="{24306377-25D9-49B8-81FF-3E520C3FF2C5}" destId="{4C972A04-FE2B-497C-B63E-B2E824F86085}" srcOrd="0" destOrd="0" presId="urn:microsoft.com/office/officeart/2008/layout/HalfCircleOrganizationChart"/>
    <dgm:cxn modelId="{ED418DC5-2C33-41F1-8720-EB2EB879023E}" type="presParOf" srcId="{4C972A04-FE2B-497C-B63E-B2E824F86085}" destId="{AFB9C039-A9CC-4E25-B3D4-389BFB76A9E2}" srcOrd="0" destOrd="0" presId="urn:microsoft.com/office/officeart/2008/layout/HalfCircleOrganizationChart"/>
    <dgm:cxn modelId="{B49589D0-E215-4DFE-8813-CC17702F655D}" type="presParOf" srcId="{AFB9C039-A9CC-4E25-B3D4-389BFB76A9E2}" destId="{688A087B-67DD-4DAF-9786-9D11A7511AC6}" srcOrd="0" destOrd="0" presId="urn:microsoft.com/office/officeart/2008/layout/HalfCircleOrganizationChart"/>
    <dgm:cxn modelId="{2F384B94-EFE4-432B-BC85-CA796DD5E18D}" type="presParOf" srcId="{AFB9C039-A9CC-4E25-B3D4-389BFB76A9E2}" destId="{7F017B95-1939-4F39-B459-37822F163D73}" srcOrd="1" destOrd="0" presId="urn:microsoft.com/office/officeart/2008/layout/HalfCircleOrganizationChart"/>
    <dgm:cxn modelId="{25DFBFEF-15B4-4FA1-A08C-03ACBD336E32}" type="presParOf" srcId="{AFB9C039-A9CC-4E25-B3D4-389BFB76A9E2}" destId="{F13AC5B4-915E-4469-BB60-7777E7BEEE4B}" srcOrd="2" destOrd="0" presId="urn:microsoft.com/office/officeart/2008/layout/HalfCircleOrganizationChart"/>
    <dgm:cxn modelId="{92F450CB-16C2-49D2-8360-DC36218D8377}" type="presParOf" srcId="{AFB9C039-A9CC-4E25-B3D4-389BFB76A9E2}" destId="{62212EF4-50F9-4DFC-A1B1-3F1C4D8E6FC0}" srcOrd="3" destOrd="0" presId="urn:microsoft.com/office/officeart/2008/layout/HalfCircleOrganizationChart"/>
    <dgm:cxn modelId="{5DDB6431-EC85-4015-B268-839679515049}" type="presParOf" srcId="{4C972A04-FE2B-497C-B63E-B2E824F86085}" destId="{40B155C9-F26B-4370-8BA9-6FF017A89840}" srcOrd="1" destOrd="0" presId="urn:microsoft.com/office/officeart/2008/layout/HalfCircleOrganizationChart"/>
    <dgm:cxn modelId="{B331E97E-7747-41AF-8768-F78CB46A1BFA}" type="presParOf" srcId="{40B155C9-F26B-4370-8BA9-6FF017A89840}" destId="{C67B839C-F885-41C6-A4E0-8801FC4444B4}" srcOrd="0" destOrd="0" presId="urn:microsoft.com/office/officeart/2008/layout/HalfCircleOrganizationChart"/>
    <dgm:cxn modelId="{23DB8122-5EE9-4CAE-913E-F97691C5C6E5}" type="presParOf" srcId="{40B155C9-F26B-4370-8BA9-6FF017A89840}" destId="{4C116501-1DF1-4767-8442-182A72A6ACDF}" srcOrd="1" destOrd="0" presId="urn:microsoft.com/office/officeart/2008/layout/HalfCircleOrganizationChart"/>
    <dgm:cxn modelId="{D5FF4A77-8A64-4ECF-9C35-187EB13F3B20}" type="presParOf" srcId="{4C116501-1DF1-4767-8442-182A72A6ACDF}" destId="{1D41DA20-A80B-4F31-8128-D1D3AF95D831}" srcOrd="0" destOrd="0" presId="urn:microsoft.com/office/officeart/2008/layout/HalfCircleOrganizationChart"/>
    <dgm:cxn modelId="{A95CF672-2D6A-4046-9484-9C53E7613B1E}" type="presParOf" srcId="{1D41DA20-A80B-4F31-8128-D1D3AF95D831}" destId="{F6898EB9-3210-4850-949A-00F62BD1133A}" srcOrd="0" destOrd="0" presId="urn:microsoft.com/office/officeart/2008/layout/HalfCircleOrganizationChart"/>
    <dgm:cxn modelId="{6676309F-E53C-4EEA-A753-85C82B92D7A0}" type="presParOf" srcId="{1D41DA20-A80B-4F31-8128-D1D3AF95D831}" destId="{47A44E33-414B-42B5-BFFA-A05CCA939B2B}" srcOrd="1" destOrd="0" presId="urn:microsoft.com/office/officeart/2008/layout/HalfCircleOrganizationChart"/>
    <dgm:cxn modelId="{AE93E769-7392-4074-9F72-74C4E5EB31BC}" type="presParOf" srcId="{1D41DA20-A80B-4F31-8128-D1D3AF95D831}" destId="{D0640016-86AE-43E9-B22F-C789F1A26C5D}" srcOrd="2" destOrd="0" presId="urn:microsoft.com/office/officeart/2008/layout/HalfCircleOrganizationChart"/>
    <dgm:cxn modelId="{55344DC7-4ED7-473E-B318-FA02DF867061}" type="presParOf" srcId="{1D41DA20-A80B-4F31-8128-D1D3AF95D831}" destId="{9D840E12-CA52-4946-AD6E-6EA4A018D1CD}" srcOrd="3" destOrd="0" presId="urn:microsoft.com/office/officeart/2008/layout/HalfCircleOrganizationChart"/>
    <dgm:cxn modelId="{85F09000-1FA3-42A0-A3C1-0AAD476FED09}" type="presParOf" srcId="{4C116501-1DF1-4767-8442-182A72A6ACDF}" destId="{834FEA6D-4237-48B9-8E5A-077386CDCF56}" srcOrd="1" destOrd="0" presId="urn:microsoft.com/office/officeart/2008/layout/HalfCircleOrganizationChart"/>
    <dgm:cxn modelId="{3DA355F0-7190-49C6-ABA1-4A868A3E910C}" type="presParOf" srcId="{4C116501-1DF1-4767-8442-182A72A6ACDF}" destId="{D8E6B332-8161-4EAE-8AA7-93430DE6E95E}" srcOrd="2" destOrd="0" presId="urn:microsoft.com/office/officeart/2008/layout/HalfCircleOrganizationChart"/>
    <dgm:cxn modelId="{7BE15617-9073-498F-8423-D0A86D3F1561}" type="presParOf" srcId="{40B155C9-F26B-4370-8BA9-6FF017A89840}" destId="{8C0A74E5-52F9-407E-8E27-42F420FA01E5}" srcOrd="2" destOrd="0" presId="urn:microsoft.com/office/officeart/2008/layout/HalfCircleOrganizationChart"/>
    <dgm:cxn modelId="{9292A06F-957D-458D-91AA-DF40E81EE572}" type="presParOf" srcId="{40B155C9-F26B-4370-8BA9-6FF017A89840}" destId="{8AC1994A-0234-4C88-8D55-A1236000DB8A}" srcOrd="3" destOrd="0" presId="urn:microsoft.com/office/officeart/2008/layout/HalfCircleOrganizationChart"/>
    <dgm:cxn modelId="{11515DAF-507E-441F-AB35-2D709B593AB8}" type="presParOf" srcId="{8AC1994A-0234-4C88-8D55-A1236000DB8A}" destId="{B60ACAF0-A614-43E9-85BD-CF3045FDE63F}" srcOrd="0" destOrd="0" presId="urn:microsoft.com/office/officeart/2008/layout/HalfCircleOrganizationChart"/>
    <dgm:cxn modelId="{6D31AC94-DE1D-4C99-9CB7-E440E562F7B1}" type="presParOf" srcId="{B60ACAF0-A614-43E9-85BD-CF3045FDE63F}" destId="{E5D9B748-1B72-45AA-87E2-53A12937A013}" srcOrd="0" destOrd="0" presId="urn:microsoft.com/office/officeart/2008/layout/HalfCircleOrganizationChart"/>
    <dgm:cxn modelId="{3D86742E-DC16-47E5-A123-9E542EDCA90F}" type="presParOf" srcId="{B60ACAF0-A614-43E9-85BD-CF3045FDE63F}" destId="{F61EC023-CBBC-4101-887E-FD6454338982}" srcOrd="1" destOrd="0" presId="urn:microsoft.com/office/officeart/2008/layout/HalfCircleOrganizationChart"/>
    <dgm:cxn modelId="{9BF0C773-29EA-450A-A392-2FECE1211FF1}" type="presParOf" srcId="{B60ACAF0-A614-43E9-85BD-CF3045FDE63F}" destId="{381A1C39-6131-4088-9C16-6D50AF785E16}" srcOrd="2" destOrd="0" presId="urn:microsoft.com/office/officeart/2008/layout/HalfCircleOrganizationChart"/>
    <dgm:cxn modelId="{F5905810-2AA6-437B-84A7-2666BE6D7F0C}" type="presParOf" srcId="{B60ACAF0-A614-43E9-85BD-CF3045FDE63F}" destId="{166760CE-B362-476A-AFCF-483FC5541E18}" srcOrd="3" destOrd="0" presId="urn:microsoft.com/office/officeart/2008/layout/HalfCircleOrganizationChart"/>
    <dgm:cxn modelId="{941E1A34-26F6-4346-BA79-FE184707946F}" type="presParOf" srcId="{8AC1994A-0234-4C88-8D55-A1236000DB8A}" destId="{B5768728-CE0D-4385-8525-77D8AFDE9F6E}" srcOrd="1" destOrd="0" presId="urn:microsoft.com/office/officeart/2008/layout/HalfCircleOrganizationChart"/>
    <dgm:cxn modelId="{4C6D82D5-3309-40E8-9C8E-9B742B16972C}" type="presParOf" srcId="{8AC1994A-0234-4C88-8D55-A1236000DB8A}" destId="{60863474-1AA7-4FCE-918F-E3BFAF8D16D0}" srcOrd="2" destOrd="0" presId="urn:microsoft.com/office/officeart/2008/layout/HalfCircleOrganizationChart"/>
    <dgm:cxn modelId="{92EFD6E1-509E-4E66-A4D4-3476DA5D8531}" type="presParOf" srcId="{40B155C9-F26B-4370-8BA9-6FF017A89840}" destId="{F6B316FD-40EA-4D0D-8D5B-CAD0C1AF5181}" srcOrd="4" destOrd="0" presId="urn:microsoft.com/office/officeart/2008/layout/HalfCircleOrganizationChart"/>
    <dgm:cxn modelId="{77E192D2-5379-46F7-ADE4-DD3FF93CBF36}" type="presParOf" srcId="{40B155C9-F26B-4370-8BA9-6FF017A89840}" destId="{9D840016-950B-48C0-9C98-DCB543D9B6F3}" srcOrd="5" destOrd="0" presId="urn:microsoft.com/office/officeart/2008/layout/HalfCircleOrganizationChart"/>
    <dgm:cxn modelId="{C7E59345-4D6F-4198-9A12-FA5A4D2AAC33}" type="presParOf" srcId="{9D840016-950B-48C0-9C98-DCB543D9B6F3}" destId="{4C7D3BDF-FA88-4E34-A9D5-7BF4363A20A3}" srcOrd="0" destOrd="0" presId="urn:microsoft.com/office/officeart/2008/layout/HalfCircleOrganizationChart"/>
    <dgm:cxn modelId="{3A86E153-7F13-48B4-862D-1ABA06CB00D1}" type="presParOf" srcId="{4C7D3BDF-FA88-4E34-A9D5-7BF4363A20A3}" destId="{30549FED-1344-4F1A-A183-BE4D8433AD96}" srcOrd="0" destOrd="0" presId="urn:microsoft.com/office/officeart/2008/layout/HalfCircleOrganizationChart"/>
    <dgm:cxn modelId="{43FA5D3F-9EE7-4629-93D4-7608D9E13405}" type="presParOf" srcId="{4C7D3BDF-FA88-4E34-A9D5-7BF4363A20A3}" destId="{9D816D85-720D-439B-BD94-199FEE90D5A7}" srcOrd="1" destOrd="0" presId="urn:microsoft.com/office/officeart/2008/layout/HalfCircleOrganizationChart"/>
    <dgm:cxn modelId="{430AFA0E-C0A4-4CE8-82C4-8D7798D24362}" type="presParOf" srcId="{4C7D3BDF-FA88-4E34-A9D5-7BF4363A20A3}" destId="{792C1D1D-C537-43C3-BC7B-EF1613103A47}" srcOrd="2" destOrd="0" presId="urn:microsoft.com/office/officeart/2008/layout/HalfCircleOrganizationChart"/>
    <dgm:cxn modelId="{900E7B89-8952-4FFC-ADCD-B349F6E845E9}" type="presParOf" srcId="{4C7D3BDF-FA88-4E34-A9D5-7BF4363A20A3}" destId="{8321F241-531A-46E7-9DF2-E51902DD05A9}" srcOrd="3" destOrd="0" presId="urn:microsoft.com/office/officeart/2008/layout/HalfCircleOrganizationChart"/>
    <dgm:cxn modelId="{D3DD844B-451F-4454-8688-CCEC50101C5A}" type="presParOf" srcId="{9D840016-950B-48C0-9C98-DCB543D9B6F3}" destId="{86B9EA8A-2E63-4800-85BA-78A85F604702}" srcOrd="1" destOrd="0" presId="urn:microsoft.com/office/officeart/2008/layout/HalfCircleOrganizationChart"/>
    <dgm:cxn modelId="{0BAF1609-71B7-4F61-AC96-906729F1E917}" type="presParOf" srcId="{9D840016-950B-48C0-9C98-DCB543D9B6F3}" destId="{9B42DFBA-5B9D-4457-A7DD-C077CB1BCB14}" srcOrd="2" destOrd="0" presId="urn:microsoft.com/office/officeart/2008/layout/HalfCircleOrganizationChart"/>
    <dgm:cxn modelId="{7DAE5D96-F958-41D9-BCBD-3C457F9A7A5D}" type="presParOf" srcId="{40B155C9-F26B-4370-8BA9-6FF017A89840}" destId="{E1BCE68C-1CCD-47B4-9156-93734DAE5F42}" srcOrd="6" destOrd="0" presId="urn:microsoft.com/office/officeart/2008/layout/HalfCircleOrganizationChart"/>
    <dgm:cxn modelId="{16078D4C-C98E-450F-8D42-51FA075525F3}" type="presParOf" srcId="{40B155C9-F26B-4370-8BA9-6FF017A89840}" destId="{76A0462B-75A9-4C0B-9275-78EFFC3E0C81}" srcOrd="7" destOrd="0" presId="urn:microsoft.com/office/officeart/2008/layout/HalfCircleOrganizationChart"/>
    <dgm:cxn modelId="{71B08186-C531-40D9-B9B7-5D1CFBCA1DFA}" type="presParOf" srcId="{76A0462B-75A9-4C0B-9275-78EFFC3E0C81}" destId="{33C0A988-7818-42F4-A5EB-D6FFDA286859}" srcOrd="0" destOrd="0" presId="urn:microsoft.com/office/officeart/2008/layout/HalfCircleOrganizationChart"/>
    <dgm:cxn modelId="{A705D046-5DA8-402A-8DCD-BBE89A1665A9}" type="presParOf" srcId="{33C0A988-7818-42F4-A5EB-D6FFDA286859}" destId="{81B94E91-82E1-4674-BC11-509540255B35}" srcOrd="0" destOrd="0" presId="urn:microsoft.com/office/officeart/2008/layout/HalfCircleOrganizationChart"/>
    <dgm:cxn modelId="{601D18AC-7394-4FEF-BB57-5C6B5D4624FF}" type="presParOf" srcId="{33C0A988-7818-42F4-A5EB-D6FFDA286859}" destId="{C44985C4-8EE2-4FF7-9721-D8A1C34B3D5B}" srcOrd="1" destOrd="0" presId="urn:microsoft.com/office/officeart/2008/layout/HalfCircleOrganizationChart"/>
    <dgm:cxn modelId="{083DD2C8-727C-4DF1-8030-CAFB8ADFA987}" type="presParOf" srcId="{33C0A988-7818-42F4-A5EB-D6FFDA286859}" destId="{7220FF7A-8504-4D99-A4C5-D404AD85AB6E}" srcOrd="2" destOrd="0" presId="urn:microsoft.com/office/officeart/2008/layout/HalfCircleOrganizationChart"/>
    <dgm:cxn modelId="{61654699-9C8B-4EE0-BEA1-901D9FDBEC98}" type="presParOf" srcId="{33C0A988-7818-42F4-A5EB-D6FFDA286859}" destId="{4565559F-4F7E-4976-AC0B-855838985750}" srcOrd="3" destOrd="0" presId="urn:microsoft.com/office/officeart/2008/layout/HalfCircleOrganizationChart"/>
    <dgm:cxn modelId="{27A57BA0-DDBD-4527-B530-3F4982577ADF}" type="presParOf" srcId="{76A0462B-75A9-4C0B-9275-78EFFC3E0C81}" destId="{C3B361F0-CDA6-4078-B15B-53440403AC0A}" srcOrd="1" destOrd="0" presId="urn:microsoft.com/office/officeart/2008/layout/HalfCircleOrganizationChart"/>
    <dgm:cxn modelId="{977FF00E-F069-463A-A5FE-4CE033B11C4C}" type="presParOf" srcId="{76A0462B-75A9-4C0B-9275-78EFFC3E0C81}" destId="{0594FCF6-24B4-4E85-9FF7-170E613493E3}" srcOrd="2" destOrd="0" presId="urn:microsoft.com/office/officeart/2008/layout/HalfCircleOrganizationChart"/>
    <dgm:cxn modelId="{902F5C09-FA0E-43F8-B9DE-DE873601A32F}" type="presParOf" srcId="{4C972A04-FE2B-497C-B63E-B2E824F86085}" destId="{9694FAB9-2C06-4059-A44D-2FE9FB2CC66E}"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CE68C-1CCD-47B4-9156-93734DAE5F42}">
      <dsp:nvSpPr>
        <dsp:cNvPr id="0" name=""/>
        <dsp:cNvSpPr/>
      </dsp:nvSpPr>
      <dsp:spPr>
        <a:xfrm>
          <a:off x="4744016" y="2329074"/>
          <a:ext cx="3715542" cy="429897"/>
        </a:xfrm>
        <a:custGeom>
          <a:avLst/>
          <a:gdLst/>
          <a:ahLst/>
          <a:cxnLst/>
          <a:rect l="0" t="0" r="0" b="0"/>
          <a:pathLst>
            <a:path>
              <a:moveTo>
                <a:pt x="0" y="0"/>
              </a:moveTo>
              <a:lnTo>
                <a:pt x="0" y="214948"/>
              </a:lnTo>
              <a:lnTo>
                <a:pt x="3715542" y="214948"/>
              </a:lnTo>
              <a:lnTo>
                <a:pt x="3715542" y="4298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B316FD-40EA-4D0D-8D5B-CAD0C1AF5181}">
      <dsp:nvSpPr>
        <dsp:cNvPr id="0" name=""/>
        <dsp:cNvSpPr/>
      </dsp:nvSpPr>
      <dsp:spPr>
        <a:xfrm>
          <a:off x="4744016" y="2329074"/>
          <a:ext cx="1238514" cy="429897"/>
        </a:xfrm>
        <a:custGeom>
          <a:avLst/>
          <a:gdLst/>
          <a:ahLst/>
          <a:cxnLst/>
          <a:rect l="0" t="0" r="0" b="0"/>
          <a:pathLst>
            <a:path>
              <a:moveTo>
                <a:pt x="0" y="0"/>
              </a:moveTo>
              <a:lnTo>
                <a:pt x="0" y="214948"/>
              </a:lnTo>
              <a:lnTo>
                <a:pt x="1238514" y="214948"/>
              </a:lnTo>
              <a:lnTo>
                <a:pt x="1238514" y="4298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0A74E5-52F9-407E-8E27-42F420FA01E5}">
      <dsp:nvSpPr>
        <dsp:cNvPr id="0" name=""/>
        <dsp:cNvSpPr/>
      </dsp:nvSpPr>
      <dsp:spPr>
        <a:xfrm>
          <a:off x="3505501" y="2329074"/>
          <a:ext cx="1238514" cy="429897"/>
        </a:xfrm>
        <a:custGeom>
          <a:avLst/>
          <a:gdLst/>
          <a:ahLst/>
          <a:cxnLst/>
          <a:rect l="0" t="0" r="0" b="0"/>
          <a:pathLst>
            <a:path>
              <a:moveTo>
                <a:pt x="1238514" y="0"/>
              </a:moveTo>
              <a:lnTo>
                <a:pt x="1238514" y="214948"/>
              </a:lnTo>
              <a:lnTo>
                <a:pt x="0" y="214948"/>
              </a:lnTo>
              <a:lnTo>
                <a:pt x="0" y="4298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7B839C-F885-41C6-A4E0-8801FC4444B4}">
      <dsp:nvSpPr>
        <dsp:cNvPr id="0" name=""/>
        <dsp:cNvSpPr/>
      </dsp:nvSpPr>
      <dsp:spPr>
        <a:xfrm>
          <a:off x="1028473" y="2329074"/>
          <a:ext cx="3715542" cy="429897"/>
        </a:xfrm>
        <a:custGeom>
          <a:avLst/>
          <a:gdLst/>
          <a:ahLst/>
          <a:cxnLst/>
          <a:rect l="0" t="0" r="0" b="0"/>
          <a:pathLst>
            <a:path>
              <a:moveTo>
                <a:pt x="3715542" y="0"/>
              </a:moveTo>
              <a:lnTo>
                <a:pt x="3715542" y="214948"/>
              </a:lnTo>
              <a:lnTo>
                <a:pt x="0" y="214948"/>
              </a:lnTo>
              <a:lnTo>
                <a:pt x="0" y="4298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017B95-1939-4F39-B459-37822F163D73}">
      <dsp:nvSpPr>
        <dsp:cNvPr id="0" name=""/>
        <dsp:cNvSpPr/>
      </dsp:nvSpPr>
      <dsp:spPr>
        <a:xfrm>
          <a:off x="4232233" y="1305509"/>
          <a:ext cx="1023565" cy="1023565"/>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3AC5B4-915E-4469-BB60-7777E7BEEE4B}">
      <dsp:nvSpPr>
        <dsp:cNvPr id="0" name=""/>
        <dsp:cNvSpPr/>
      </dsp:nvSpPr>
      <dsp:spPr>
        <a:xfrm>
          <a:off x="4232233" y="1305509"/>
          <a:ext cx="1023565" cy="1023565"/>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8A087B-67DD-4DAF-9786-9D11A7511AC6}">
      <dsp:nvSpPr>
        <dsp:cNvPr id="0" name=""/>
        <dsp:cNvSpPr/>
      </dsp:nvSpPr>
      <dsp:spPr>
        <a:xfrm>
          <a:off x="3720450" y="1489751"/>
          <a:ext cx="2047130" cy="65508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b="1" kern="1200" dirty="0"/>
            <a:t>Commercial Loss </a:t>
          </a:r>
          <a:endParaRPr lang="en-US" sz="2300" b="1" kern="1200" dirty="0"/>
        </a:p>
      </dsp:txBody>
      <dsp:txXfrm>
        <a:off x="3720450" y="1489751"/>
        <a:ext cx="2047130" cy="655081"/>
      </dsp:txXfrm>
    </dsp:sp>
    <dsp:sp modelId="{47A44E33-414B-42B5-BFFA-A05CCA939B2B}">
      <dsp:nvSpPr>
        <dsp:cNvPr id="0" name=""/>
        <dsp:cNvSpPr/>
      </dsp:nvSpPr>
      <dsp:spPr>
        <a:xfrm>
          <a:off x="516690" y="2758972"/>
          <a:ext cx="1023565" cy="1023565"/>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640016-86AE-43E9-B22F-C789F1A26C5D}">
      <dsp:nvSpPr>
        <dsp:cNvPr id="0" name=""/>
        <dsp:cNvSpPr/>
      </dsp:nvSpPr>
      <dsp:spPr>
        <a:xfrm>
          <a:off x="516690" y="2758972"/>
          <a:ext cx="1023565" cy="1023565"/>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898EB9-3210-4850-949A-00F62BD1133A}">
      <dsp:nvSpPr>
        <dsp:cNvPr id="0" name=""/>
        <dsp:cNvSpPr/>
      </dsp:nvSpPr>
      <dsp:spPr>
        <a:xfrm>
          <a:off x="4907" y="2943214"/>
          <a:ext cx="2047130" cy="65508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ClrTx/>
            <a:buSzTx/>
            <a:buFontTx/>
            <a:buNone/>
          </a:pPr>
          <a:r>
            <a:rPr lang="en-GB" sz="2300" b="1" kern="1200" dirty="0">
              <a:solidFill>
                <a:schemeClr val="tx1">
                  <a:lumMod val="75000"/>
                  <a:lumOff val="25000"/>
                </a:schemeClr>
              </a:solidFill>
              <a:latin typeface="Arial" pitchFamily="34" charset="0"/>
              <a:ea typeface="Calibri"/>
              <a:cs typeface="Arial" pitchFamily="34" charset="0"/>
            </a:rPr>
            <a:t>Unauthorised Consumption</a:t>
          </a:r>
          <a:endParaRPr lang="en-US" sz="2300" kern="1200" dirty="0"/>
        </a:p>
      </dsp:txBody>
      <dsp:txXfrm>
        <a:off x="4907" y="2943214"/>
        <a:ext cx="2047130" cy="655081"/>
      </dsp:txXfrm>
    </dsp:sp>
    <dsp:sp modelId="{F61EC023-CBBC-4101-887E-FD6454338982}">
      <dsp:nvSpPr>
        <dsp:cNvPr id="0" name=""/>
        <dsp:cNvSpPr/>
      </dsp:nvSpPr>
      <dsp:spPr>
        <a:xfrm>
          <a:off x="2993719" y="2758972"/>
          <a:ext cx="1023565" cy="1023565"/>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1A1C39-6131-4088-9C16-6D50AF785E16}">
      <dsp:nvSpPr>
        <dsp:cNvPr id="0" name=""/>
        <dsp:cNvSpPr/>
      </dsp:nvSpPr>
      <dsp:spPr>
        <a:xfrm>
          <a:off x="2993719" y="2758972"/>
          <a:ext cx="1023565" cy="1023565"/>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D9B748-1B72-45AA-87E2-53A12937A013}">
      <dsp:nvSpPr>
        <dsp:cNvPr id="0" name=""/>
        <dsp:cNvSpPr/>
      </dsp:nvSpPr>
      <dsp:spPr>
        <a:xfrm>
          <a:off x="2481936" y="2943214"/>
          <a:ext cx="2047130" cy="65508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b="1" kern="1200" dirty="0">
              <a:solidFill>
                <a:schemeClr val="tx1">
                  <a:lumMod val="75000"/>
                  <a:lumOff val="25000"/>
                </a:schemeClr>
              </a:solidFill>
              <a:latin typeface="Arial" pitchFamily="34" charset="0"/>
              <a:ea typeface="Calibri"/>
              <a:cs typeface="Arial" pitchFamily="34" charset="0"/>
            </a:rPr>
            <a:t>Meter Inaccuracies</a:t>
          </a:r>
          <a:endParaRPr lang="en-US" sz="2300" kern="1200" dirty="0"/>
        </a:p>
      </dsp:txBody>
      <dsp:txXfrm>
        <a:off x="2481936" y="2943214"/>
        <a:ext cx="2047130" cy="655081"/>
      </dsp:txXfrm>
    </dsp:sp>
    <dsp:sp modelId="{9D816D85-720D-439B-BD94-199FEE90D5A7}">
      <dsp:nvSpPr>
        <dsp:cNvPr id="0" name=""/>
        <dsp:cNvSpPr/>
      </dsp:nvSpPr>
      <dsp:spPr>
        <a:xfrm>
          <a:off x="5470747" y="2758972"/>
          <a:ext cx="1023565" cy="1023565"/>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2C1D1D-C537-43C3-BC7B-EF1613103A47}">
      <dsp:nvSpPr>
        <dsp:cNvPr id="0" name=""/>
        <dsp:cNvSpPr/>
      </dsp:nvSpPr>
      <dsp:spPr>
        <a:xfrm>
          <a:off x="5470747" y="2758972"/>
          <a:ext cx="1023565" cy="1023565"/>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549FED-1344-4F1A-A183-BE4D8433AD96}">
      <dsp:nvSpPr>
        <dsp:cNvPr id="0" name=""/>
        <dsp:cNvSpPr/>
      </dsp:nvSpPr>
      <dsp:spPr>
        <a:xfrm>
          <a:off x="4958964" y="2943214"/>
          <a:ext cx="2047130" cy="65508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nl-NL" sz="2300" b="1" kern="1200" dirty="0">
              <a:solidFill>
                <a:schemeClr val="tx1">
                  <a:lumMod val="75000"/>
                  <a:lumOff val="25000"/>
                </a:schemeClr>
              </a:solidFill>
              <a:latin typeface="Arial" pitchFamily="34" charset="0"/>
              <a:ea typeface="Calibri"/>
              <a:cs typeface="Arial" pitchFamily="34" charset="0"/>
            </a:rPr>
            <a:t>Meter Reading Errors</a:t>
          </a:r>
          <a:endParaRPr lang="en-US" sz="2300" kern="1200" dirty="0"/>
        </a:p>
      </dsp:txBody>
      <dsp:txXfrm>
        <a:off x="4958964" y="2943214"/>
        <a:ext cx="2047130" cy="655081"/>
      </dsp:txXfrm>
    </dsp:sp>
    <dsp:sp modelId="{C44985C4-8EE2-4FF7-9721-D8A1C34B3D5B}">
      <dsp:nvSpPr>
        <dsp:cNvPr id="0" name=""/>
        <dsp:cNvSpPr/>
      </dsp:nvSpPr>
      <dsp:spPr>
        <a:xfrm>
          <a:off x="7947775" y="2758972"/>
          <a:ext cx="1023565" cy="1023565"/>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20FF7A-8504-4D99-A4C5-D404AD85AB6E}">
      <dsp:nvSpPr>
        <dsp:cNvPr id="0" name=""/>
        <dsp:cNvSpPr/>
      </dsp:nvSpPr>
      <dsp:spPr>
        <a:xfrm>
          <a:off x="7947775" y="2758972"/>
          <a:ext cx="1023565" cy="1023565"/>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B94E91-82E1-4674-BC11-509540255B35}">
      <dsp:nvSpPr>
        <dsp:cNvPr id="0" name=""/>
        <dsp:cNvSpPr/>
      </dsp:nvSpPr>
      <dsp:spPr>
        <a:xfrm>
          <a:off x="7435993" y="2943214"/>
          <a:ext cx="2047130" cy="65508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nl-NL" sz="2300" b="1" kern="1200" dirty="0">
              <a:solidFill>
                <a:schemeClr val="tx1">
                  <a:lumMod val="75000"/>
                  <a:lumOff val="25000"/>
                </a:schemeClr>
              </a:solidFill>
              <a:latin typeface="Arial" pitchFamily="34" charset="0"/>
              <a:ea typeface="Calibri"/>
              <a:cs typeface="Arial" pitchFamily="34" charset="0"/>
            </a:rPr>
            <a:t>Accounting Errors</a:t>
          </a:r>
          <a:endParaRPr lang="en-US" sz="2300" kern="1200" dirty="0"/>
        </a:p>
      </dsp:txBody>
      <dsp:txXfrm>
        <a:off x="7435993" y="2943214"/>
        <a:ext cx="2047130" cy="655081"/>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219C13A8-9DA5-4A4B-817E-2321ED0620CF}" type="datetimeFigureOut">
              <a:rPr lang="en-US" smtClean="0"/>
              <a:t>3/5/2025</a:t>
            </a:fld>
            <a:endParaRPr lang="en-US"/>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454F4009-8E2E-4AC4-86E2-BE44CEBE185D}" type="slidenum">
              <a:rPr lang="en-US" smtClean="0"/>
              <a:t>‹#›</a:t>
            </a:fld>
            <a:endParaRPr lang="en-US"/>
          </a:p>
        </p:txBody>
      </p:sp>
    </p:spTree>
    <p:extLst>
      <p:ext uri="{BB962C8B-B14F-4D97-AF65-F5344CB8AC3E}">
        <p14:creationId xmlns:p14="http://schemas.microsoft.com/office/powerpoint/2010/main" val="1625062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most developed countries, there are no or very limited apparent losses.</a:t>
            </a:r>
          </a:p>
          <a:p>
            <a:r>
              <a:rPr lang="en-US" dirty="0"/>
              <a:t>For developing countries the World Bank has estimated that, on average, apparent losses - in particular theft through illegal connections - account for about 40% of NRW. </a:t>
            </a:r>
          </a:p>
          <a:p>
            <a:r>
              <a:rPr lang="en-US" dirty="0"/>
              <a:t>A water audit is a key tool to assess the breakdown of NRW and to develop a program for NRW reduction.</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84734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284875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とコンテンツ" type="obj">
  <p:cSld name="タイトルとコンテンツ">
    <p:spTree>
      <p:nvGrpSpPr>
        <p:cNvPr id="1" name="Shape 27"/>
        <p:cNvGrpSpPr/>
        <p:nvPr/>
      </p:nvGrpSpPr>
      <p:grpSpPr>
        <a:xfrm>
          <a:off x="0" y="0"/>
          <a:ext cx="0" cy="0"/>
          <a:chOff x="0" y="0"/>
          <a:chExt cx="0" cy="0"/>
        </a:xfrm>
      </p:grpSpPr>
      <p:sp>
        <p:nvSpPr>
          <p:cNvPr id="28" name="Google Shape;28;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19271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タイトルと縦書きテキスト">
    <p:spTree>
      <p:nvGrpSpPr>
        <p:cNvPr id="1" name="Shape 84"/>
        <p:cNvGrpSpPr/>
        <p:nvPr/>
      </p:nvGrpSpPr>
      <p:grpSpPr>
        <a:xfrm>
          <a:off x="0" y="0"/>
          <a:ext cx="0" cy="0"/>
          <a:chOff x="0" y="0"/>
          <a:chExt cx="0" cy="0"/>
        </a:xfrm>
      </p:grpSpPr>
      <p:sp>
        <p:nvSpPr>
          <p:cNvPr id="85" name="Google Shape;85;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4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75457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縦書きタイトルと&#10;縦書きテキスト">
    <p:spTree>
      <p:nvGrpSpPr>
        <p:cNvPr id="1" name="Shape 90"/>
        <p:cNvGrpSpPr/>
        <p:nvPr/>
      </p:nvGrpSpPr>
      <p:grpSpPr>
        <a:xfrm>
          <a:off x="0" y="0"/>
          <a:ext cx="0" cy="0"/>
          <a:chOff x="0" y="0"/>
          <a:chExt cx="0" cy="0"/>
        </a:xfrm>
      </p:grpSpPr>
      <p:sp>
        <p:nvSpPr>
          <p:cNvPr id="91" name="Google Shape;91;p5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5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70975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 スライド" type="title">
  <p:cSld name="タイトル スライド">
    <p:spTree>
      <p:nvGrpSpPr>
        <p:cNvPr id="1" name="Shape 33"/>
        <p:cNvGrpSpPr/>
        <p:nvPr/>
      </p:nvGrpSpPr>
      <p:grpSpPr>
        <a:xfrm>
          <a:off x="0" y="0"/>
          <a:ext cx="0" cy="0"/>
          <a:chOff x="0" y="0"/>
          <a:chExt cx="0" cy="0"/>
        </a:xfrm>
      </p:grpSpPr>
      <p:sp>
        <p:nvSpPr>
          <p:cNvPr id="34" name="Google Shape;34;p3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6" name="Google Shape;36;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24081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セクション見出し" type="secHead">
  <p:cSld name="セクション見出し">
    <p:spTree>
      <p:nvGrpSpPr>
        <p:cNvPr id="1" name="Shape 39"/>
        <p:cNvGrpSpPr/>
        <p:nvPr/>
      </p:nvGrpSpPr>
      <p:grpSpPr>
        <a:xfrm>
          <a:off x="0" y="0"/>
          <a:ext cx="0" cy="0"/>
          <a:chOff x="0" y="0"/>
          <a:chExt cx="0" cy="0"/>
        </a:xfrm>
      </p:grpSpPr>
      <p:sp>
        <p:nvSpPr>
          <p:cNvPr id="40" name="Google Shape;40;p4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4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26998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つのコンテンツ" type="twoObj">
  <p:cSld name="2 つのコンテンツ">
    <p:spTree>
      <p:nvGrpSpPr>
        <p:cNvPr id="1" name="Shape 45"/>
        <p:cNvGrpSpPr/>
        <p:nvPr/>
      </p:nvGrpSpPr>
      <p:grpSpPr>
        <a:xfrm>
          <a:off x="0" y="0"/>
          <a:ext cx="0" cy="0"/>
          <a:chOff x="0" y="0"/>
          <a:chExt cx="0" cy="0"/>
        </a:xfrm>
      </p:grpSpPr>
      <p:sp>
        <p:nvSpPr>
          <p:cNvPr id="46" name="Google Shape;46;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4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4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07008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cSld name="比較">
    <p:spTree>
      <p:nvGrpSpPr>
        <p:cNvPr id="1" name="Shape 52"/>
        <p:cNvGrpSpPr/>
        <p:nvPr/>
      </p:nvGrpSpPr>
      <p:grpSpPr>
        <a:xfrm>
          <a:off x="0" y="0"/>
          <a:ext cx="0" cy="0"/>
          <a:chOff x="0" y="0"/>
          <a:chExt cx="0" cy="0"/>
        </a:xfrm>
      </p:grpSpPr>
      <p:sp>
        <p:nvSpPr>
          <p:cNvPr id="53" name="Google Shape;53;p4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4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4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4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4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99708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のみ" type="titleOnly">
  <p:cSld name="タイトルのみ">
    <p:spTree>
      <p:nvGrpSpPr>
        <p:cNvPr id="1" name="Shape 61"/>
        <p:cNvGrpSpPr/>
        <p:nvPr/>
      </p:nvGrpSpPr>
      <p:grpSpPr>
        <a:xfrm>
          <a:off x="0" y="0"/>
          <a:ext cx="0" cy="0"/>
          <a:chOff x="0" y="0"/>
          <a:chExt cx="0" cy="0"/>
        </a:xfrm>
      </p:grpSpPr>
      <p:sp>
        <p:nvSpPr>
          <p:cNvPr id="62" name="Google Shape;62;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7028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白紙" type="blank">
  <p:cSld name="白紙">
    <p:spTree>
      <p:nvGrpSpPr>
        <p:cNvPr id="1" name="Shape 66"/>
        <p:cNvGrpSpPr/>
        <p:nvPr/>
      </p:nvGrpSpPr>
      <p:grpSpPr>
        <a:xfrm>
          <a:off x="0" y="0"/>
          <a:ext cx="0" cy="0"/>
          <a:chOff x="0" y="0"/>
          <a:chExt cx="0" cy="0"/>
        </a:xfrm>
      </p:grpSpPr>
      <p:sp>
        <p:nvSpPr>
          <p:cNvPr id="67" name="Google Shape;67;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86223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タイトル付きのコンテンツ">
    <p:spTree>
      <p:nvGrpSpPr>
        <p:cNvPr id="1" name="Shape 70"/>
        <p:cNvGrpSpPr/>
        <p:nvPr/>
      </p:nvGrpSpPr>
      <p:grpSpPr>
        <a:xfrm>
          <a:off x="0" y="0"/>
          <a:ext cx="0" cy="0"/>
          <a:chOff x="0" y="0"/>
          <a:chExt cx="0" cy="0"/>
        </a:xfrm>
      </p:grpSpPr>
      <p:sp>
        <p:nvSpPr>
          <p:cNvPr id="71" name="Google Shape;71;p4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4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4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61582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タイトル付きの図">
    <p:spTree>
      <p:nvGrpSpPr>
        <p:cNvPr id="1" name="Shape 77"/>
        <p:cNvGrpSpPr/>
        <p:nvPr/>
      </p:nvGrpSpPr>
      <p:grpSpPr>
        <a:xfrm>
          <a:off x="0" y="0"/>
          <a:ext cx="0" cy="0"/>
          <a:chOff x="0" y="0"/>
          <a:chExt cx="0" cy="0"/>
        </a:xfrm>
      </p:grpSpPr>
      <p:sp>
        <p:nvSpPr>
          <p:cNvPr id="78" name="Google Shape;78;p4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48"/>
          <p:cNvSpPr>
            <a:spLocks noGrp="1"/>
          </p:cNvSpPr>
          <p:nvPr>
            <p:ph type="pic" idx="2"/>
          </p:nvPr>
        </p:nvSpPr>
        <p:spPr>
          <a:xfrm>
            <a:off x="5183188" y="987425"/>
            <a:ext cx="6172200" cy="4873625"/>
          </a:xfrm>
          <a:prstGeom prst="rect">
            <a:avLst/>
          </a:prstGeom>
          <a:noFill/>
          <a:ln>
            <a:noFill/>
          </a:ln>
        </p:spPr>
      </p:sp>
      <p:sp>
        <p:nvSpPr>
          <p:cNvPr id="80" name="Google Shape;80;p4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14750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sp>
        <p:nvSpPr>
          <p:cNvPr id="22" name="Google Shape;22;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4" name="Google Shape;2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 name="Google Shape;2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 name="Google Shape;2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rgbClr val="888888"/>
                </a:solidFill>
                <a:latin typeface="Arial"/>
                <a:ea typeface="Arial"/>
                <a:cs typeface="Arial"/>
                <a:sym typeface="Arial"/>
              </a:defRPr>
            </a:lvl1pPr>
            <a:lvl2pPr marL="0" marR="0" lvl="1" indent="0" algn="r" rtl="0">
              <a:spcBef>
                <a:spcPts val="0"/>
              </a:spcBef>
              <a:buNone/>
              <a:defRPr sz="1200" b="0" u="none">
                <a:solidFill>
                  <a:srgbClr val="888888"/>
                </a:solidFill>
                <a:latin typeface="Arial"/>
                <a:ea typeface="Arial"/>
                <a:cs typeface="Arial"/>
                <a:sym typeface="Arial"/>
              </a:defRPr>
            </a:lvl2pPr>
            <a:lvl3pPr marL="0" marR="0" lvl="2" indent="0" algn="r" rtl="0">
              <a:spcBef>
                <a:spcPts val="0"/>
              </a:spcBef>
              <a:buNone/>
              <a:defRPr sz="1200" b="0" u="none">
                <a:solidFill>
                  <a:srgbClr val="888888"/>
                </a:solidFill>
                <a:latin typeface="Arial"/>
                <a:ea typeface="Arial"/>
                <a:cs typeface="Arial"/>
                <a:sym typeface="Arial"/>
              </a:defRPr>
            </a:lvl3pPr>
            <a:lvl4pPr marL="0" marR="0" lvl="3" indent="0" algn="r" rtl="0">
              <a:spcBef>
                <a:spcPts val="0"/>
              </a:spcBef>
              <a:buNone/>
              <a:defRPr sz="1200" b="0" u="none">
                <a:solidFill>
                  <a:srgbClr val="888888"/>
                </a:solidFill>
                <a:latin typeface="Arial"/>
                <a:ea typeface="Arial"/>
                <a:cs typeface="Arial"/>
                <a:sym typeface="Arial"/>
              </a:defRPr>
            </a:lvl4pPr>
            <a:lvl5pPr marL="0" marR="0" lvl="4" indent="0" algn="r" rtl="0">
              <a:spcBef>
                <a:spcPts val="0"/>
              </a:spcBef>
              <a:buNone/>
              <a:defRPr sz="1200" b="0" u="none">
                <a:solidFill>
                  <a:srgbClr val="888888"/>
                </a:solidFill>
                <a:latin typeface="Arial"/>
                <a:ea typeface="Arial"/>
                <a:cs typeface="Arial"/>
                <a:sym typeface="Arial"/>
              </a:defRPr>
            </a:lvl5pPr>
            <a:lvl6pPr marL="0" marR="0" lvl="5" indent="0" algn="r" rtl="0">
              <a:spcBef>
                <a:spcPts val="0"/>
              </a:spcBef>
              <a:buNone/>
              <a:defRPr sz="1200" b="0" u="none">
                <a:solidFill>
                  <a:srgbClr val="888888"/>
                </a:solidFill>
                <a:latin typeface="Arial"/>
                <a:ea typeface="Arial"/>
                <a:cs typeface="Arial"/>
                <a:sym typeface="Arial"/>
              </a:defRPr>
            </a:lvl6pPr>
            <a:lvl7pPr marL="0" marR="0" lvl="6" indent="0" algn="r" rtl="0">
              <a:spcBef>
                <a:spcPts val="0"/>
              </a:spcBef>
              <a:buNone/>
              <a:defRPr sz="1200" b="0" u="none">
                <a:solidFill>
                  <a:srgbClr val="888888"/>
                </a:solidFill>
                <a:latin typeface="Arial"/>
                <a:ea typeface="Arial"/>
                <a:cs typeface="Arial"/>
                <a:sym typeface="Arial"/>
              </a:defRPr>
            </a:lvl7pPr>
            <a:lvl8pPr marL="0" marR="0" lvl="7" indent="0" algn="r" rtl="0">
              <a:spcBef>
                <a:spcPts val="0"/>
              </a:spcBef>
              <a:buNone/>
              <a:defRPr sz="1200" b="0" u="none">
                <a:solidFill>
                  <a:srgbClr val="888888"/>
                </a:solidFill>
                <a:latin typeface="Arial"/>
                <a:ea typeface="Arial"/>
                <a:cs typeface="Arial"/>
                <a:sym typeface="Arial"/>
              </a:defRPr>
            </a:lvl8pPr>
            <a:lvl9pPr marL="0" marR="0" lvl="8" indent="0" algn="r" rtl="0">
              <a:spcBef>
                <a:spcPts val="0"/>
              </a:spcBef>
              <a:buNone/>
              <a:defRPr sz="1200" b="0" u="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3801777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xml"/><Relationship Id="rId4" Type="http://schemas.openxmlformats.org/officeDocument/2006/relationships/image" Target="../media/image7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9" Type="http://schemas.openxmlformats.org/officeDocument/2006/relationships/image" Target="../media/image42.png"/><Relationship Id="rId21" Type="http://schemas.openxmlformats.org/officeDocument/2006/relationships/image" Target="../media/image24.png"/><Relationship Id="rId34" Type="http://schemas.openxmlformats.org/officeDocument/2006/relationships/image" Target="../media/image37.png"/><Relationship Id="rId42" Type="http://schemas.openxmlformats.org/officeDocument/2006/relationships/image" Target="../media/image45.png"/><Relationship Id="rId47" Type="http://schemas.openxmlformats.org/officeDocument/2006/relationships/image" Target="../media/image50.png"/><Relationship Id="rId50" Type="http://schemas.openxmlformats.org/officeDocument/2006/relationships/image" Target="../media/image53.png"/><Relationship Id="rId7" Type="http://schemas.openxmlformats.org/officeDocument/2006/relationships/image" Target="../media/image10.png"/><Relationship Id="rId2" Type="http://schemas.openxmlformats.org/officeDocument/2006/relationships/notesSlide" Target="../notesSlides/notesSlide2.xml"/><Relationship Id="rId16" Type="http://schemas.openxmlformats.org/officeDocument/2006/relationships/image" Target="../media/image19.png"/><Relationship Id="rId29" Type="http://schemas.openxmlformats.org/officeDocument/2006/relationships/image" Target="../media/image32.png"/><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35.png"/><Relationship Id="rId37" Type="http://schemas.openxmlformats.org/officeDocument/2006/relationships/image" Target="../media/image40.png"/><Relationship Id="rId40" Type="http://schemas.openxmlformats.org/officeDocument/2006/relationships/image" Target="../media/image43.png"/><Relationship Id="rId45" Type="http://schemas.openxmlformats.org/officeDocument/2006/relationships/image" Target="../media/image48.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36" Type="http://schemas.openxmlformats.org/officeDocument/2006/relationships/image" Target="../media/image39.png"/><Relationship Id="rId49" Type="http://schemas.openxmlformats.org/officeDocument/2006/relationships/image" Target="../media/image52.pn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4.png"/><Relationship Id="rId44" Type="http://schemas.openxmlformats.org/officeDocument/2006/relationships/image" Target="../media/image47.png"/><Relationship Id="rId52" Type="http://schemas.openxmlformats.org/officeDocument/2006/relationships/image" Target="../media/image55.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 Id="rId35" Type="http://schemas.openxmlformats.org/officeDocument/2006/relationships/image" Target="../media/image38.png"/><Relationship Id="rId43" Type="http://schemas.openxmlformats.org/officeDocument/2006/relationships/image" Target="../media/image46.png"/><Relationship Id="rId48" Type="http://schemas.openxmlformats.org/officeDocument/2006/relationships/image" Target="../media/image51.png"/><Relationship Id="rId8" Type="http://schemas.openxmlformats.org/officeDocument/2006/relationships/image" Target="../media/image11.png"/><Relationship Id="rId51" Type="http://schemas.openxmlformats.org/officeDocument/2006/relationships/image" Target="../media/image54.png"/><Relationship Id="rId3" Type="http://schemas.openxmlformats.org/officeDocument/2006/relationships/image" Target="../media/image6.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png"/><Relationship Id="rId38" Type="http://schemas.openxmlformats.org/officeDocument/2006/relationships/image" Target="../media/image41.png"/><Relationship Id="rId46" Type="http://schemas.openxmlformats.org/officeDocument/2006/relationships/image" Target="../media/image49.png"/><Relationship Id="rId20" Type="http://schemas.openxmlformats.org/officeDocument/2006/relationships/image" Target="../media/image23.png"/><Relationship Id="rId41"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www.openintl.com/non-revenue-water-management-the-challenge-facing-water-and-sewage-companies/" TargetMode="External"/><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uk/url?url=http://www.apolloenergytech.co.uk/heyland/&amp;rct=j&amp;sa=U&amp;ei=9ukBU9-HLof-rAe714DoBQ&amp;ved=0CDUQ9QEwAw&amp;sig2=i_8gfvJhZpx9UPqEBRO_1Q&amp;q=correct+tick&amp;usg=AFQjCNGnbcsApBenOjGkv3r7E7_wu-GFGw" TargetMode="External"/><Relationship Id="rId2" Type="http://schemas.openxmlformats.org/officeDocument/2006/relationships/image" Target="../media/image57.png"/><Relationship Id="rId1" Type="http://schemas.openxmlformats.org/officeDocument/2006/relationships/slideLayout" Target="../slideLayouts/slideLayout1.xml"/><Relationship Id="rId6" Type="http://schemas.openxmlformats.org/officeDocument/2006/relationships/image" Target="../media/image59.jpeg"/><Relationship Id="rId5" Type="http://schemas.openxmlformats.org/officeDocument/2006/relationships/hyperlink" Target="http://www.google.co.uk/url?sa=i&amp;rct=j&amp;q=&amp;esrc=s&amp;source=images&amp;cd=&amp;cad=rja&amp;uact=8&amp;docid=D6j2hdwXgcWl_M&amp;tbnid=BUjrHmhSa0PsRM:&amp;ved=0CAYQjRw&amp;url=http://www.clker.com/clipart-12301.html&amp;ei=cyEtU6GqKKnBiQeV2IGQAg&amp;bvm=bv.62922401,d.dGI&amp;psig=AFQjCNFpaZ-bXmuUWhy2lsOaX_hOeLKyKA&amp;ust=1395553010983424" TargetMode="External"/><Relationship Id="rId4" Type="http://schemas.openxmlformats.org/officeDocument/2006/relationships/image" Target="../media/image58.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CAD215-F1EC-4377-805C-CFDE5B2EBBDD}"/>
              </a:ext>
            </a:extLst>
          </p:cNvPr>
          <p:cNvSpPr>
            <a:spLocks noGrp="1"/>
          </p:cNvSpPr>
          <p:nvPr>
            <p:ph type="body" idx="1"/>
          </p:nvPr>
        </p:nvSpPr>
        <p:spPr>
          <a:xfrm>
            <a:off x="838200" y="638692"/>
            <a:ext cx="10515600" cy="5580615"/>
          </a:xfrm>
        </p:spPr>
        <p:txBody>
          <a:bodyPr/>
          <a:lstStyle/>
          <a:p>
            <a:pPr marL="0" indent="0" algn="ctr">
              <a:buNone/>
            </a:pPr>
            <a:endParaRPr lang="en-US" sz="2200" dirty="0">
              <a:latin typeface="Arial" panose="020B0604020202020204" pitchFamily="34" charset="0"/>
              <a:cs typeface="Arial" panose="020B0604020202020204" pitchFamily="34" charset="0"/>
            </a:endParaRPr>
          </a:p>
          <a:p>
            <a:pPr marL="0" indent="0" algn="ctr">
              <a:buNone/>
            </a:pPr>
            <a:r>
              <a:rPr lang="en-US" sz="2200" dirty="0">
                <a:latin typeface="Arial" panose="020B0604020202020204" pitchFamily="34" charset="0"/>
                <a:cs typeface="Arial" panose="020B0604020202020204" pitchFamily="34" charset="0"/>
              </a:rPr>
              <a:t>Presentation </a:t>
            </a:r>
          </a:p>
          <a:p>
            <a:pPr marL="0" indent="0" algn="ctr">
              <a:buNone/>
            </a:pPr>
            <a:r>
              <a:rPr lang="en-US" sz="2200" dirty="0">
                <a:latin typeface="Arial" panose="020B0604020202020204" pitchFamily="34" charset="0"/>
                <a:cs typeface="Arial" panose="020B0604020202020204" pitchFamily="34" charset="0"/>
              </a:rPr>
              <a:t>on</a:t>
            </a:r>
          </a:p>
          <a:p>
            <a:pPr marL="0" indent="0" algn="ctr">
              <a:buNone/>
            </a:pPr>
            <a:r>
              <a:rPr lang="en-US" sz="2200" u="sng" dirty="0">
                <a:latin typeface="Arial" panose="020B0604020202020204" pitchFamily="34" charset="0"/>
                <a:cs typeface="Arial" panose="020B0604020202020204" pitchFamily="34" charset="0"/>
              </a:rPr>
              <a:t>NRW Commercial losses in KUKL Supply area.</a:t>
            </a:r>
            <a:br>
              <a:rPr lang="en-US" sz="2200" u="sng" dirty="0">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a:p>
            <a:pPr marL="0" indent="0" algn="ctr">
              <a:buNone/>
            </a:pPr>
            <a:endParaRPr lang="en-US" sz="1800" dirty="0"/>
          </a:p>
          <a:p>
            <a:pPr marL="0" indent="0" algn="ctr">
              <a:buNone/>
            </a:pPr>
            <a:endParaRPr lang="en-US" sz="1800" dirty="0"/>
          </a:p>
          <a:p>
            <a:pPr marL="0" indent="0" algn="ctr">
              <a:buNone/>
            </a:pPr>
            <a:endParaRPr lang="en-US" sz="1800" dirty="0"/>
          </a:p>
          <a:p>
            <a:pPr marL="0" indent="0" algn="ctr">
              <a:buNone/>
            </a:pPr>
            <a:r>
              <a:rPr lang="en-US" sz="1800" b="1" u="sng" dirty="0"/>
              <a:t>Presented By:</a:t>
            </a:r>
          </a:p>
          <a:p>
            <a:pPr marL="0" indent="0" algn="ctr">
              <a:buNone/>
            </a:pPr>
            <a:r>
              <a:rPr lang="en-US" sz="1800" dirty="0"/>
              <a:t>Akrur Nath Sharma</a:t>
            </a:r>
          </a:p>
          <a:p>
            <a:pPr marL="0" indent="0" algn="ctr">
              <a:buNone/>
            </a:pPr>
            <a:r>
              <a:rPr lang="en-US" sz="1800" dirty="0"/>
              <a:t>Engineer</a:t>
            </a:r>
          </a:p>
          <a:p>
            <a:pPr marL="0" indent="0" algn="ctr">
              <a:buNone/>
            </a:pPr>
            <a:r>
              <a:rPr lang="en-US" sz="1800" dirty="0"/>
              <a:t>Planning and </a:t>
            </a:r>
            <a:r>
              <a:rPr lang="en-US" sz="1800"/>
              <a:t>Support Department</a:t>
            </a:r>
            <a:endParaRPr lang="en-US" sz="1800" dirty="0"/>
          </a:p>
          <a:p>
            <a:pPr marL="0" indent="0" algn="ctr">
              <a:buNone/>
            </a:pPr>
            <a:r>
              <a:rPr lang="en-US" sz="1800" dirty="0"/>
              <a:t>Kathmandu Upatyaka </a:t>
            </a:r>
            <a:r>
              <a:rPr lang="en-US" sz="1800" dirty="0" err="1"/>
              <a:t>Khanepani</a:t>
            </a:r>
            <a:r>
              <a:rPr lang="en-US" sz="1800" dirty="0"/>
              <a:t> Limited</a:t>
            </a:r>
          </a:p>
        </p:txBody>
      </p:sp>
      <p:pic>
        <p:nvPicPr>
          <p:cNvPr id="4" name="図 9" descr="グラフィカル ユーザー インターフェイス, テキスト, アプリケーション&#10;&#10;自動的に生成された説明">
            <a:extLst>
              <a:ext uri="{FF2B5EF4-FFF2-40B4-BE49-F238E27FC236}">
                <a16:creationId xmlns:a16="http://schemas.microsoft.com/office/drawing/2014/main" id="{D7EB36D6-9170-48A8-B4D1-64DA1F10D4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584" y="312975"/>
            <a:ext cx="2151914" cy="651433"/>
          </a:xfrm>
          <a:prstGeom prst="rect">
            <a:avLst/>
          </a:prstGeom>
        </p:spPr>
      </p:pic>
      <p:pic>
        <p:nvPicPr>
          <p:cNvPr id="5" name="図 10" descr="グラフィカル ユーザー インターフェイス, ロゴ&#10;&#10;自動的に生成された説明">
            <a:extLst>
              <a:ext uri="{FF2B5EF4-FFF2-40B4-BE49-F238E27FC236}">
                <a16:creationId xmlns:a16="http://schemas.microsoft.com/office/drawing/2014/main" id="{7EC25C15-120D-4526-9459-A8461361E5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1689" y="443700"/>
            <a:ext cx="2117196" cy="640922"/>
          </a:xfrm>
          <a:prstGeom prst="rect">
            <a:avLst/>
          </a:prstGeom>
          <a:solidFill>
            <a:schemeClr val="bg1"/>
          </a:solidFill>
        </p:spPr>
      </p:pic>
    </p:spTree>
    <p:extLst>
      <p:ext uri="{BB962C8B-B14F-4D97-AF65-F5344CB8AC3E}">
        <p14:creationId xmlns:p14="http://schemas.microsoft.com/office/powerpoint/2010/main" val="3162013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C36C690-FD1D-4AA3-6DDD-0F1B857F90C6}"/>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317687" y="286221"/>
            <a:ext cx="7385050" cy="5348288"/>
          </a:xfrm>
        </p:spPr>
      </p:pic>
      <p:sp>
        <p:nvSpPr>
          <p:cNvPr id="6" name="TextBox 5">
            <a:extLst>
              <a:ext uri="{FF2B5EF4-FFF2-40B4-BE49-F238E27FC236}">
                <a16:creationId xmlns:a16="http://schemas.microsoft.com/office/drawing/2014/main" id="{58102045-F5E7-EDC3-EDD8-DCBE0E59A4D4}"/>
              </a:ext>
            </a:extLst>
          </p:cNvPr>
          <p:cNvSpPr txBox="1"/>
          <p:nvPr/>
        </p:nvSpPr>
        <p:spPr>
          <a:xfrm>
            <a:off x="3609103" y="5911244"/>
            <a:ext cx="7203233"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Illegal connection from transmission pipe</a:t>
            </a:r>
          </a:p>
        </p:txBody>
      </p:sp>
    </p:spTree>
    <p:extLst>
      <p:ext uri="{BB962C8B-B14F-4D97-AF65-F5344CB8AC3E}">
        <p14:creationId xmlns:p14="http://schemas.microsoft.com/office/powerpoint/2010/main" val="933114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D914B-70A3-777F-B4FE-6F4DCD2BA8D1}"/>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9B05081E-D8DD-45E7-7867-88C5230346C3}"/>
              </a:ext>
            </a:extLst>
          </p:cNvPr>
          <p:cNvSpPr>
            <a:spLocks noGrp="1"/>
          </p:cNvSpPr>
          <p:nvPr>
            <p:ph type="subTitle" idx="1"/>
          </p:nvPr>
        </p:nvSpPr>
        <p:spPr>
          <a:xfrm>
            <a:off x="1524000" y="5395624"/>
            <a:ext cx="9144000" cy="491836"/>
          </a:xfrm>
        </p:spPr>
        <p:txBody>
          <a:bodyPr>
            <a:normAutofit fontScale="92500" lnSpcReduction="10000"/>
          </a:bodyPr>
          <a:lstStyle/>
          <a:p>
            <a:r>
              <a:rPr lang="en-US" dirty="0"/>
              <a:t>Connection at Home</a:t>
            </a:r>
          </a:p>
        </p:txBody>
      </p:sp>
      <p:pic>
        <p:nvPicPr>
          <p:cNvPr id="6" name="Picture 5">
            <a:extLst>
              <a:ext uri="{FF2B5EF4-FFF2-40B4-BE49-F238E27FC236}">
                <a16:creationId xmlns:a16="http://schemas.microsoft.com/office/drawing/2014/main" id="{5CBA2A10-9144-70BD-E35A-4E46C0A47D2C}"/>
              </a:ext>
            </a:extLst>
          </p:cNvPr>
          <p:cNvPicPr>
            <a:picLocks noChangeAspect="1"/>
          </p:cNvPicPr>
          <p:nvPr/>
        </p:nvPicPr>
        <p:blipFill rotWithShape="1">
          <a:blip r:embed="rId2">
            <a:extLst>
              <a:ext uri="{28A0092B-C50C-407E-A947-70E740481C1C}">
                <a14:useLocalDpi xmlns:a14="http://schemas.microsoft.com/office/drawing/2010/main" val="0"/>
              </a:ext>
            </a:extLst>
          </a:blip>
          <a:srcRect t="36970"/>
          <a:stretch/>
        </p:blipFill>
        <p:spPr>
          <a:xfrm>
            <a:off x="1524000" y="604116"/>
            <a:ext cx="9144000" cy="4322618"/>
          </a:xfrm>
          <a:prstGeom prst="rect">
            <a:avLst/>
          </a:prstGeom>
        </p:spPr>
      </p:pic>
    </p:spTree>
    <p:extLst>
      <p:ext uri="{BB962C8B-B14F-4D97-AF65-F5344CB8AC3E}">
        <p14:creationId xmlns:p14="http://schemas.microsoft.com/office/powerpoint/2010/main" val="1029892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548B70B-F4C7-E44F-71A4-ECAC7115B0B0}"/>
              </a:ext>
            </a:extLst>
          </p:cNvPr>
          <p:cNvSpPr>
            <a:spLocks noGrp="1"/>
          </p:cNvSpPr>
          <p:nvPr>
            <p:ph type="subTitle" idx="1"/>
          </p:nvPr>
        </p:nvSpPr>
        <p:spPr>
          <a:xfrm>
            <a:off x="1524000" y="5753677"/>
            <a:ext cx="9144000" cy="602673"/>
          </a:xfrm>
        </p:spPr>
        <p:txBody>
          <a:bodyPr/>
          <a:lstStyle/>
          <a:p>
            <a:r>
              <a:rPr lang="en-US" dirty="0"/>
              <a:t>Illegal By Pass Line</a:t>
            </a:r>
          </a:p>
        </p:txBody>
      </p:sp>
      <p:pic>
        <p:nvPicPr>
          <p:cNvPr id="6" name="Picture 5">
            <a:extLst>
              <a:ext uri="{FF2B5EF4-FFF2-40B4-BE49-F238E27FC236}">
                <a16:creationId xmlns:a16="http://schemas.microsoft.com/office/drawing/2014/main" id="{3A8C2C26-95E0-4FCC-DC6B-EA702FAADC85}"/>
              </a:ext>
            </a:extLst>
          </p:cNvPr>
          <p:cNvPicPr>
            <a:picLocks noChangeAspect="1"/>
          </p:cNvPicPr>
          <p:nvPr/>
        </p:nvPicPr>
        <p:blipFill rotWithShape="1">
          <a:blip r:embed="rId2">
            <a:extLst>
              <a:ext uri="{28A0092B-C50C-407E-A947-70E740481C1C}">
                <a14:useLocalDpi xmlns:a14="http://schemas.microsoft.com/office/drawing/2010/main" val="0"/>
              </a:ext>
            </a:extLst>
          </a:blip>
          <a:srcRect b="7315"/>
          <a:stretch/>
        </p:blipFill>
        <p:spPr>
          <a:xfrm>
            <a:off x="2001982" y="0"/>
            <a:ext cx="8188036" cy="5691822"/>
          </a:xfrm>
          <a:prstGeom prst="rect">
            <a:avLst/>
          </a:prstGeom>
        </p:spPr>
      </p:pic>
    </p:spTree>
    <p:extLst>
      <p:ext uri="{BB962C8B-B14F-4D97-AF65-F5344CB8AC3E}">
        <p14:creationId xmlns:p14="http://schemas.microsoft.com/office/powerpoint/2010/main" val="3162032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0F6B26-EF81-336B-CF8B-B4B293C98B6B}"/>
              </a:ext>
            </a:extLst>
          </p:cNvPr>
          <p:cNvSpPr>
            <a:spLocks noGrp="1"/>
          </p:cNvSpPr>
          <p:nvPr>
            <p:ph type="subTitle" idx="1"/>
          </p:nvPr>
        </p:nvSpPr>
        <p:spPr>
          <a:xfrm>
            <a:off x="1524000" y="5389418"/>
            <a:ext cx="9144000" cy="1143144"/>
          </a:xfrm>
        </p:spPr>
        <p:txBody>
          <a:bodyPr/>
          <a:lstStyle/>
          <a:p>
            <a:r>
              <a:rPr lang="en-US" dirty="0"/>
              <a:t>Illegal By Pass Line</a:t>
            </a:r>
          </a:p>
        </p:txBody>
      </p:sp>
      <p:pic>
        <p:nvPicPr>
          <p:cNvPr id="6" name="Picture 5">
            <a:extLst>
              <a:ext uri="{FF2B5EF4-FFF2-40B4-BE49-F238E27FC236}">
                <a16:creationId xmlns:a16="http://schemas.microsoft.com/office/drawing/2014/main" id="{29183A3B-A290-B335-E637-FBB67C51A875}"/>
              </a:ext>
            </a:extLst>
          </p:cNvPr>
          <p:cNvPicPr>
            <a:picLocks noChangeAspect="1"/>
          </p:cNvPicPr>
          <p:nvPr/>
        </p:nvPicPr>
        <p:blipFill rotWithShape="1">
          <a:blip r:embed="rId2">
            <a:extLst>
              <a:ext uri="{28A0092B-C50C-407E-A947-70E740481C1C}">
                <a14:useLocalDpi xmlns:a14="http://schemas.microsoft.com/office/drawing/2010/main" val="0"/>
              </a:ext>
            </a:extLst>
          </a:blip>
          <a:srcRect t="28889"/>
          <a:stretch/>
        </p:blipFill>
        <p:spPr>
          <a:xfrm>
            <a:off x="3205596" y="0"/>
            <a:ext cx="5143500" cy="4876800"/>
          </a:xfrm>
          <a:prstGeom prst="rect">
            <a:avLst/>
          </a:prstGeom>
        </p:spPr>
      </p:pic>
    </p:spTree>
    <p:extLst>
      <p:ext uri="{BB962C8B-B14F-4D97-AF65-F5344CB8AC3E}">
        <p14:creationId xmlns:p14="http://schemas.microsoft.com/office/powerpoint/2010/main" val="1365150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9EED7-83C3-6DD7-9A49-978EE3E34EAB}"/>
              </a:ext>
            </a:extLst>
          </p:cNvPr>
          <p:cNvSpPr>
            <a:spLocks noGrp="1"/>
          </p:cNvSpPr>
          <p:nvPr>
            <p:ph type="title"/>
          </p:nvPr>
        </p:nvSpPr>
        <p:spPr>
          <a:xfrm>
            <a:off x="838200" y="365125"/>
            <a:ext cx="5435851" cy="1325563"/>
          </a:xfrm>
        </p:spPr>
        <p:txBody>
          <a:bodyPr/>
          <a:lstStyle/>
          <a:p>
            <a:r>
              <a:rPr lang="en-GB" sz="4400" b="1" dirty="0">
                <a:solidFill>
                  <a:schemeClr val="tx1">
                    <a:lumMod val="75000"/>
                    <a:lumOff val="25000"/>
                  </a:schemeClr>
                </a:solidFill>
                <a:latin typeface="Arial" pitchFamily="34" charset="0"/>
                <a:ea typeface="Calibri"/>
                <a:cs typeface="Arial" pitchFamily="34" charset="0"/>
              </a:rPr>
              <a:t>Meter Inaccuracies</a:t>
            </a:r>
            <a:endParaRPr lang="en-US" dirty="0"/>
          </a:p>
        </p:txBody>
      </p:sp>
      <p:sp>
        <p:nvSpPr>
          <p:cNvPr id="3" name="Text Placeholder 2">
            <a:extLst>
              <a:ext uri="{FF2B5EF4-FFF2-40B4-BE49-F238E27FC236}">
                <a16:creationId xmlns:a16="http://schemas.microsoft.com/office/drawing/2014/main" id="{F8190F49-EEC1-CC4F-8DE0-A624F3B20AB4}"/>
              </a:ext>
            </a:extLst>
          </p:cNvPr>
          <p:cNvSpPr>
            <a:spLocks noGrp="1"/>
          </p:cNvSpPr>
          <p:nvPr>
            <p:ph type="body" idx="1"/>
          </p:nvPr>
        </p:nvSpPr>
        <p:spPr>
          <a:xfrm>
            <a:off x="838200" y="1825625"/>
            <a:ext cx="5064659" cy="4351338"/>
          </a:xfrm>
        </p:spPr>
        <p:txBody>
          <a:bodyPr/>
          <a:lstStyle/>
          <a:p>
            <a:pPr marL="269875" lvl="0" indent="-179388" algn="just" defTabSz="914400" rtl="0" eaLnBrk="1" latinLnBrk="0" hangingPunct="1">
              <a:spcBef>
                <a:spcPts val="0"/>
              </a:spcBef>
              <a:spcAft>
                <a:spcPts val="600"/>
              </a:spcAft>
              <a:buSzPct val="100000"/>
              <a:buFont typeface="Arial" pitchFamily="34" charset="0"/>
              <a:buChar char="•"/>
              <a:tabLst>
                <a:tab pos="111760" algn="l"/>
              </a:tabLst>
            </a:pPr>
            <a:r>
              <a:rPr lang="en-GB" sz="2800" kern="1200" dirty="0">
                <a:solidFill>
                  <a:schemeClr val="tx1">
                    <a:lumMod val="75000"/>
                    <a:lumOff val="25000"/>
                  </a:schemeClr>
                </a:solidFill>
                <a:latin typeface="Arial" pitchFamily="34" charset="0"/>
                <a:ea typeface="Calibri"/>
                <a:cs typeface="Arial" pitchFamily="34" charset="0"/>
              </a:rPr>
              <a:t>Volume under-recorded by revenue meter</a:t>
            </a:r>
            <a:r>
              <a:rPr lang="en-GB" sz="2800" kern="1200" baseline="0" dirty="0">
                <a:solidFill>
                  <a:schemeClr val="tx1">
                    <a:lumMod val="75000"/>
                    <a:lumOff val="25000"/>
                  </a:schemeClr>
                </a:solidFill>
                <a:latin typeface="Arial" pitchFamily="34" charset="0"/>
                <a:ea typeface="Calibri"/>
                <a:cs typeface="Arial" pitchFamily="34" charset="0"/>
              </a:rPr>
              <a:t> due to its</a:t>
            </a:r>
            <a:r>
              <a:rPr lang="en-GB" sz="2800" kern="1200" dirty="0">
                <a:solidFill>
                  <a:schemeClr val="tx1">
                    <a:lumMod val="75000"/>
                    <a:lumOff val="25000"/>
                  </a:schemeClr>
                </a:solidFill>
                <a:latin typeface="Arial" pitchFamily="34" charset="0"/>
                <a:ea typeface="Calibri"/>
                <a:cs typeface="Arial" pitchFamily="34" charset="0"/>
              </a:rPr>
              <a:t> condition</a:t>
            </a:r>
          </a:p>
          <a:p>
            <a:pPr marL="269875" lvl="0" indent="-179388" algn="just" defTabSz="914400" rtl="0" eaLnBrk="1" latinLnBrk="0" hangingPunct="1">
              <a:spcBef>
                <a:spcPts val="0"/>
              </a:spcBef>
              <a:spcAft>
                <a:spcPts val="600"/>
              </a:spcAft>
              <a:buSzPct val="100000"/>
              <a:buFont typeface="Arial" pitchFamily="34" charset="0"/>
              <a:buChar char="•"/>
              <a:tabLst>
                <a:tab pos="111760" algn="l"/>
              </a:tabLst>
            </a:pPr>
            <a:r>
              <a:rPr lang="en-GB" sz="2800" kern="1200" dirty="0">
                <a:solidFill>
                  <a:schemeClr val="tx1">
                    <a:lumMod val="75000"/>
                    <a:lumOff val="25000"/>
                  </a:schemeClr>
                </a:solidFill>
                <a:latin typeface="Arial" pitchFamily="34" charset="0"/>
                <a:ea typeface="Calibri"/>
                <a:cs typeface="Arial" pitchFamily="34" charset="0"/>
              </a:rPr>
              <a:t>Over-sized revenue meters</a:t>
            </a:r>
          </a:p>
          <a:p>
            <a:pPr marL="269875" lvl="0" indent="-179388" algn="just" defTabSz="914400" rtl="0" eaLnBrk="1" latinLnBrk="0" hangingPunct="1">
              <a:spcBef>
                <a:spcPts val="0"/>
              </a:spcBef>
              <a:spcAft>
                <a:spcPts val="600"/>
              </a:spcAft>
              <a:buSzPct val="100000"/>
              <a:buFont typeface="Arial" pitchFamily="34" charset="0"/>
              <a:buChar char="•"/>
              <a:tabLst>
                <a:tab pos="111760" algn="l"/>
              </a:tabLst>
            </a:pPr>
            <a:r>
              <a:rPr lang="en-GB" sz="2800" kern="1200" dirty="0">
                <a:solidFill>
                  <a:schemeClr val="tx1">
                    <a:lumMod val="75000"/>
                    <a:lumOff val="25000"/>
                  </a:schemeClr>
                </a:solidFill>
                <a:latin typeface="Arial" pitchFamily="34" charset="0"/>
                <a:ea typeface="Calibri"/>
                <a:cs typeface="Arial" pitchFamily="34" charset="0"/>
              </a:rPr>
              <a:t>Meter tampering (water theft)</a:t>
            </a:r>
          </a:p>
          <a:p>
            <a:endParaRPr lang="en-US" dirty="0"/>
          </a:p>
        </p:txBody>
      </p:sp>
      <p:pic>
        <p:nvPicPr>
          <p:cNvPr id="5" name="Google Shape;222;p6">
            <a:extLst>
              <a:ext uri="{FF2B5EF4-FFF2-40B4-BE49-F238E27FC236}">
                <a16:creationId xmlns:a16="http://schemas.microsoft.com/office/drawing/2014/main" id="{18DB7178-80E5-66FF-881E-8F6EB82B4621}"/>
              </a:ext>
            </a:extLst>
          </p:cNvPr>
          <p:cNvPicPr preferRelativeResize="0"/>
          <p:nvPr/>
        </p:nvPicPr>
        <p:blipFill rotWithShape="1">
          <a:blip r:embed="rId2">
            <a:alphaModFix/>
          </a:blip>
          <a:srcRect/>
          <a:stretch/>
        </p:blipFill>
        <p:spPr>
          <a:xfrm>
            <a:off x="6800974" y="1214185"/>
            <a:ext cx="4287699" cy="3882917"/>
          </a:xfrm>
          <a:prstGeom prst="rect">
            <a:avLst/>
          </a:prstGeom>
          <a:noFill/>
          <a:ln>
            <a:noFill/>
          </a:ln>
        </p:spPr>
      </p:pic>
    </p:spTree>
    <p:extLst>
      <p:ext uri="{BB962C8B-B14F-4D97-AF65-F5344CB8AC3E}">
        <p14:creationId xmlns:p14="http://schemas.microsoft.com/office/powerpoint/2010/main" val="3680496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654E9-E3B5-61B4-E5DA-F39BAE281218}"/>
              </a:ext>
            </a:extLst>
          </p:cNvPr>
          <p:cNvSpPr>
            <a:spLocks noGrp="1"/>
          </p:cNvSpPr>
          <p:nvPr>
            <p:ph type="title"/>
          </p:nvPr>
        </p:nvSpPr>
        <p:spPr/>
        <p:txBody>
          <a:bodyPr/>
          <a:lstStyle/>
          <a:p>
            <a:r>
              <a:rPr lang="nl-NL" sz="4400" b="1" kern="1200" dirty="0">
                <a:solidFill>
                  <a:schemeClr val="tx1">
                    <a:lumMod val="75000"/>
                    <a:lumOff val="25000"/>
                  </a:schemeClr>
                </a:solidFill>
                <a:latin typeface="Arial" pitchFamily="34" charset="0"/>
                <a:ea typeface="Calibri"/>
                <a:cs typeface="Arial" pitchFamily="34" charset="0"/>
              </a:rPr>
              <a:t>Meter Reading Errors</a:t>
            </a:r>
            <a:endParaRPr lang="en-US" dirty="0"/>
          </a:p>
        </p:txBody>
      </p:sp>
      <p:sp>
        <p:nvSpPr>
          <p:cNvPr id="3" name="Text Placeholder 2">
            <a:extLst>
              <a:ext uri="{FF2B5EF4-FFF2-40B4-BE49-F238E27FC236}">
                <a16:creationId xmlns:a16="http://schemas.microsoft.com/office/drawing/2014/main" id="{8799D3A9-E6E9-3CD3-B0B3-19BFB57C0F5E}"/>
              </a:ext>
            </a:extLst>
          </p:cNvPr>
          <p:cNvSpPr>
            <a:spLocks noGrp="1"/>
          </p:cNvSpPr>
          <p:nvPr>
            <p:ph type="body" idx="1"/>
          </p:nvPr>
        </p:nvSpPr>
        <p:spPr>
          <a:xfrm>
            <a:off x="838201" y="1825625"/>
            <a:ext cx="5028446" cy="4351338"/>
          </a:xfrm>
        </p:spPr>
        <p:txBody>
          <a:bodyPr/>
          <a:lstStyle/>
          <a:p>
            <a:pPr marL="269875" lvl="0" indent="-179388" algn="just" defTabSz="914400" rtl="0" eaLnBrk="1" latinLnBrk="0" hangingPunct="1">
              <a:spcBef>
                <a:spcPts val="0"/>
              </a:spcBef>
              <a:spcAft>
                <a:spcPts val="600"/>
              </a:spcAft>
              <a:buSzPct val="100000"/>
              <a:buFont typeface="Arial" pitchFamily="34" charset="0"/>
              <a:buChar char="•"/>
              <a:tabLst>
                <a:tab pos="111760" algn="l"/>
              </a:tabLst>
            </a:pPr>
            <a:r>
              <a:rPr lang="nl-NL" sz="2800" kern="1200" dirty="0">
                <a:solidFill>
                  <a:schemeClr val="tx1">
                    <a:lumMod val="75000"/>
                    <a:lumOff val="25000"/>
                  </a:schemeClr>
                </a:solidFill>
                <a:latin typeface="Arial" pitchFamily="34" charset="0"/>
                <a:ea typeface="Calibri"/>
                <a:cs typeface="Arial" pitchFamily="34" charset="0"/>
              </a:rPr>
              <a:t>Corruption meter</a:t>
            </a:r>
            <a:r>
              <a:rPr lang="nl-NL" sz="2800" kern="1200" baseline="0" dirty="0">
                <a:solidFill>
                  <a:schemeClr val="tx1">
                    <a:lumMod val="75000"/>
                    <a:lumOff val="25000"/>
                  </a:schemeClr>
                </a:solidFill>
                <a:latin typeface="Arial" pitchFamily="34" charset="0"/>
                <a:ea typeface="Calibri"/>
                <a:cs typeface="Arial" pitchFamily="34" charset="0"/>
              </a:rPr>
              <a:t> readers (collusion with customers)</a:t>
            </a:r>
            <a:r>
              <a:rPr lang="en-GB" sz="2800" kern="1200" dirty="0">
                <a:solidFill>
                  <a:schemeClr val="tx1">
                    <a:lumMod val="75000"/>
                    <a:lumOff val="25000"/>
                  </a:schemeClr>
                </a:solidFill>
                <a:latin typeface="Arial" pitchFamily="34" charset="0"/>
                <a:ea typeface="Calibri"/>
                <a:cs typeface="Arial" pitchFamily="34" charset="0"/>
              </a:rPr>
              <a:t> </a:t>
            </a:r>
          </a:p>
          <a:p>
            <a:pPr marL="269875" lvl="0" indent="-179388" algn="just" defTabSz="914400" rtl="0" eaLnBrk="1" latinLnBrk="0" hangingPunct="1">
              <a:spcBef>
                <a:spcPts val="0"/>
              </a:spcBef>
              <a:spcAft>
                <a:spcPts val="600"/>
              </a:spcAft>
              <a:buSzPct val="100000"/>
              <a:buFont typeface="Arial" pitchFamily="34" charset="0"/>
              <a:buChar char="•"/>
              <a:tabLst>
                <a:tab pos="111760" algn="l"/>
              </a:tabLst>
            </a:pPr>
            <a:r>
              <a:rPr lang="en-GB" sz="2800" kern="1200" dirty="0">
                <a:solidFill>
                  <a:schemeClr val="tx1">
                    <a:lumMod val="75000"/>
                    <a:lumOff val="25000"/>
                  </a:schemeClr>
                </a:solidFill>
                <a:latin typeface="Arial" pitchFamily="34" charset="0"/>
                <a:ea typeface="Calibri"/>
                <a:cs typeface="Arial" pitchFamily="34" charset="0"/>
              </a:rPr>
              <a:t>Meter</a:t>
            </a:r>
            <a:r>
              <a:rPr lang="en-GB" sz="2800" kern="1200" baseline="0" dirty="0">
                <a:solidFill>
                  <a:schemeClr val="tx1">
                    <a:lumMod val="75000"/>
                    <a:lumOff val="25000"/>
                  </a:schemeClr>
                </a:solidFill>
                <a:latin typeface="Arial" pitchFamily="34" charset="0"/>
                <a:ea typeface="Calibri"/>
                <a:cs typeface="Arial" pitchFamily="34" charset="0"/>
              </a:rPr>
              <a:t> reading errors (mistakes, or unreadable meters)</a:t>
            </a:r>
          </a:p>
          <a:p>
            <a:endParaRPr lang="en-US" dirty="0"/>
          </a:p>
        </p:txBody>
      </p:sp>
      <p:pic>
        <p:nvPicPr>
          <p:cNvPr id="1026" name="Picture 2" descr="A better way to manage and monitor water consumption |">
            <a:extLst>
              <a:ext uri="{FF2B5EF4-FFF2-40B4-BE49-F238E27FC236}">
                <a16:creationId xmlns:a16="http://schemas.microsoft.com/office/drawing/2014/main" id="{1A1CA31F-7FD4-A154-1CA4-A9F6029242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4382" y="1825625"/>
            <a:ext cx="5253496" cy="2978732"/>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a:extLst>
              <a:ext uri="{FF2B5EF4-FFF2-40B4-BE49-F238E27FC236}">
                <a16:creationId xmlns:a16="http://schemas.microsoft.com/office/drawing/2014/main" id="{C826BCA8-7CAE-7A8F-43FA-F168496AF123}"/>
              </a:ext>
            </a:extLst>
          </p:cNvPr>
          <p:cNvSpPr txBox="1">
            <a:spLocks/>
          </p:cNvSpPr>
          <p:nvPr/>
        </p:nvSpPr>
        <p:spPr>
          <a:xfrm>
            <a:off x="6784062" y="4804357"/>
            <a:ext cx="5253496" cy="114314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14300" indent="0">
              <a:buNone/>
            </a:pPr>
            <a:r>
              <a:rPr lang="en-US" sz="800" kern="0" dirty="0"/>
              <a:t>Image Source: https://www.stsolutions.co.za/installing-individual-water-meters-for-sectional-title-complexes/</a:t>
            </a:r>
          </a:p>
        </p:txBody>
      </p:sp>
    </p:spTree>
    <p:extLst>
      <p:ext uri="{BB962C8B-B14F-4D97-AF65-F5344CB8AC3E}">
        <p14:creationId xmlns:p14="http://schemas.microsoft.com/office/powerpoint/2010/main" val="1220495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654AE-C209-7B44-63ED-51FB96B50791}"/>
              </a:ext>
            </a:extLst>
          </p:cNvPr>
          <p:cNvSpPr>
            <a:spLocks noGrp="1"/>
          </p:cNvSpPr>
          <p:nvPr>
            <p:ph type="title"/>
          </p:nvPr>
        </p:nvSpPr>
        <p:spPr/>
        <p:txBody>
          <a:bodyPr/>
          <a:lstStyle/>
          <a:p>
            <a:r>
              <a:rPr lang="nl-NL" sz="4400" b="1" kern="1200" dirty="0">
                <a:solidFill>
                  <a:schemeClr val="tx1">
                    <a:lumMod val="75000"/>
                    <a:lumOff val="25000"/>
                  </a:schemeClr>
                </a:solidFill>
                <a:latin typeface="Arial" pitchFamily="34" charset="0"/>
                <a:ea typeface="Calibri"/>
                <a:cs typeface="Arial" pitchFamily="34" charset="0"/>
              </a:rPr>
              <a:t>Accounting Errors</a:t>
            </a:r>
            <a:endParaRPr lang="en-US" dirty="0"/>
          </a:p>
        </p:txBody>
      </p:sp>
      <p:sp>
        <p:nvSpPr>
          <p:cNvPr id="3" name="Text Placeholder 2">
            <a:extLst>
              <a:ext uri="{FF2B5EF4-FFF2-40B4-BE49-F238E27FC236}">
                <a16:creationId xmlns:a16="http://schemas.microsoft.com/office/drawing/2014/main" id="{3B1FDA6D-3F38-B4BE-A458-867FEF31EED4}"/>
              </a:ext>
            </a:extLst>
          </p:cNvPr>
          <p:cNvSpPr>
            <a:spLocks noGrp="1"/>
          </p:cNvSpPr>
          <p:nvPr>
            <p:ph type="body" idx="1"/>
          </p:nvPr>
        </p:nvSpPr>
        <p:spPr>
          <a:xfrm>
            <a:off x="838201" y="1825625"/>
            <a:ext cx="5257800" cy="4351338"/>
          </a:xfrm>
        </p:spPr>
        <p:txBody>
          <a:bodyPr/>
          <a:lstStyle/>
          <a:p>
            <a:pPr marL="269875" marR="0" lvl="0" indent="-179388" algn="just" defTabSz="914400" rtl="0" eaLnBrk="1" fontAlgn="auto" latinLnBrk="0" hangingPunct="1">
              <a:lnSpc>
                <a:spcPct val="100000"/>
              </a:lnSpc>
              <a:spcBef>
                <a:spcPts val="0"/>
              </a:spcBef>
              <a:spcAft>
                <a:spcPts val="600"/>
              </a:spcAft>
              <a:buClrTx/>
              <a:buSzPct val="100000"/>
              <a:buFont typeface="Arial" pitchFamily="34" charset="0"/>
              <a:buChar char="•"/>
              <a:tabLst>
                <a:tab pos="111760" algn="l"/>
              </a:tabLst>
              <a:defRPr/>
            </a:pPr>
            <a:r>
              <a:rPr lang="en-GB" sz="2800" kern="1200" dirty="0">
                <a:solidFill>
                  <a:schemeClr val="tx1">
                    <a:lumMod val="75000"/>
                    <a:lumOff val="25000"/>
                  </a:schemeClr>
                </a:solidFill>
                <a:latin typeface="Arial" pitchFamily="34" charset="0"/>
                <a:ea typeface="Calibri"/>
                <a:cs typeface="Arial" pitchFamily="34" charset="0"/>
              </a:rPr>
              <a:t>Data handling errors billing department</a:t>
            </a:r>
          </a:p>
          <a:p>
            <a:pPr marL="269875" marR="0" lvl="0" indent="-179388" algn="just" defTabSz="914400" rtl="0" eaLnBrk="1" fontAlgn="auto" latinLnBrk="0" hangingPunct="1">
              <a:lnSpc>
                <a:spcPct val="100000"/>
              </a:lnSpc>
              <a:spcBef>
                <a:spcPts val="0"/>
              </a:spcBef>
              <a:spcAft>
                <a:spcPts val="600"/>
              </a:spcAft>
              <a:buClrTx/>
              <a:buSzPct val="100000"/>
              <a:buFont typeface="Arial" pitchFamily="34" charset="0"/>
              <a:buChar char="•"/>
              <a:tabLst>
                <a:tab pos="111760" algn="l"/>
              </a:tabLst>
              <a:defRPr/>
            </a:pPr>
            <a:r>
              <a:rPr lang="nl-NL" sz="2800" kern="1200" dirty="0">
                <a:solidFill>
                  <a:schemeClr val="tx1">
                    <a:lumMod val="75000"/>
                    <a:lumOff val="25000"/>
                  </a:schemeClr>
                </a:solidFill>
                <a:latin typeface="Arial" pitchFamily="34" charset="0"/>
                <a:ea typeface="Calibri"/>
                <a:cs typeface="Arial" pitchFamily="34" charset="0"/>
              </a:rPr>
              <a:t>Bills sent to wrong address</a:t>
            </a:r>
            <a:endParaRPr lang="en-GB" sz="2800" kern="1200" dirty="0">
              <a:solidFill>
                <a:schemeClr val="tx1">
                  <a:lumMod val="75000"/>
                  <a:lumOff val="25000"/>
                </a:schemeClr>
              </a:solidFill>
              <a:latin typeface="Arial" pitchFamily="34" charset="0"/>
              <a:ea typeface="Calibri"/>
              <a:cs typeface="Arial" pitchFamily="34" charset="0"/>
            </a:endParaRPr>
          </a:p>
          <a:p>
            <a:endParaRPr lang="en-US" dirty="0"/>
          </a:p>
        </p:txBody>
      </p:sp>
      <p:pic>
        <p:nvPicPr>
          <p:cNvPr id="2050" name="Picture 2" descr="1,522 Accounting Error Images, Stock Photos, 3D objects ...">
            <a:extLst>
              <a:ext uri="{FF2B5EF4-FFF2-40B4-BE49-F238E27FC236}">
                <a16:creationId xmlns:a16="http://schemas.microsoft.com/office/drawing/2014/main" id="{2531BFC9-0E74-C0AE-B7DF-C18D578C9E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307142"/>
            <a:ext cx="5715000" cy="360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816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0FF1F-1A44-55A7-6E68-C7EBDACD738B}"/>
              </a:ext>
            </a:extLst>
          </p:cNvPr>
          <p:cNvSpPr>
            <a:spLocks noGrp="1"/>
          </p:cNvSpPr>
          <p:nvPr>
            <p:ph type="body" idx="1"/>
          </p:nvPr>
        </p:nvSpPr>
        <p:spPr>
          <a:xfrm>
            <a:off x="783771" y="172016"/>
            <a:ext cx="10570029" cy="6004947"/>
          </a:xfrm>
        </p:spPr>
        <p:txBody>
          <a:bodyPr/>
          <a:lstStyle/>
          <a:p>
            <a:pPr marL="0" indent="0" algn="ctr">
              <a:buNone/>
            </a:pPr>
            <a:r>
              <a:rPr lang="en-GB" sz="2800" dirty="0"/>
              <a:t>Four Approaches to Commercial Loss Reduction (Prioritising commercial loss approach)</a:t>
            </a:r>
            <a:endParaRPr lang="en-US" dirty="0"/>
          </a:p>
        </p:txBody>
      </p:sp>
      <p:sp>
        <p:nvSpPr>
          <p:cNvPr id="16" name="TextBox 8">
            <a:extLst>
              <a:ext uri="{FF2B5EF4-FFF2-40B4-BE49-F238E27FC236}">
                <a16:creationId xmlns:a16="http://schemas.microsoft.com/office/drawing/2014/main" id="{CD3D9967-E472-3F3F-81CE-EE4FEA734E56}"/>
              </a:ext>
            </a:extLst>
          </p:cNvPr>
          <p:cNvSpPr txBox="1">
            <a:spLocks noChangeArrowheads="1"/>
          </p:cNvSpPr>
          <p:nvPr/>
        </p:nvSpPr>
        <p:spPr bwMode="auto">
          <a:xfrm>
            <a:off x="4674649" y="3310875"/>
            <a:ext cx="2324100" cy="1041400"/>
          </a:xfrm>
          <a:prstGeom prst="rect">
            <a:avLst/>
          </a:prstGeom>
          <a:solidFill>
            <a:srgbClr val="99FF66"/>
          </a:solidFill>
          <a:ln w="38100">
            <a:solidFill>
              <a:srgbClr val="111111"/>
            </a:solidFill>
            <a:miter lim="800000"/>
            <a:headEnd/>
            <a:tailEnd/>
          </a:ln>
        </p:spPr>
        <p:txBody>
          <a:bodyPr anchor="ctr" anchorCtr="0"/>
          <a:lstStyle/>
          <a:p>
            <a:pPr algn="ctr"/>
            <a:r>
              <a:rPr lang="en-GB" sz="2000" b="1" dirty="0">
                <a:solidFill>
                  <a:srgbClr val="052754"/>
                </a:solidFill>
                <a:ea typeface="ＭＳ Ｐゴシック" pitchFamily="34" charset="-128"/>
              </a:rPr>
              <a:t>Commercial Loss Reduction</a:t>
            </a:r>
          </a:p>
        </p:txBody>
      </p:sp>
      <p:sp>
        <p:nvSpPr>
          <p:cNvPr id="17" name="TextBox 9">
            <a:extLst>
              <a:ext uri="{FF2B5EF4-FFF2-40B4-BE49-F238E27FC236}">
                <a16:creationId xmlns:a16="http://schemas.microsoft.com/office/drawing/2014/main" id="{E64BE97B-3F82-A799-7527-47F0B6CC5746}"/>
              </a:ext>
            </a:extLst>
          </p:cNvPr>
          <p:cNvSpPr txBox="1">
            <a:spLocks noChangeArrowheads="1"/>
          </p:cNvSpPr>
          <p:nvPr/>
        </p:nvSpPr>
        <p:spPr bwMode="auto">
          <a:xfrm>
            <a:off x="1540228" y="3482774"/>
            <a:ext cx="1677454" cy="615553"/>
          </a:xfrm>
          <a:prstGeom prst="rect">
            <a:avLst/>
          </a:prstGeom>
          <a:noFill/>
          <a:ln w="9525">
            <a:noFill/>
            <a:miter lim="800000"/>
            <a:headEnd/>
            <a:tailEnd/>
          </a:ln>
        </p:spPr>
        <p:txBody>
          <a:bodyPr wrap="square" lIns="0" tIns="0" rIns="0" bIns="0">
            <a:spAutoFit/>
          </a:bodyPr>
          <a:lstStyle/>
          <a:p>
            <a:pPr algn="ctr"/>
            <a:r>
              <a:rPr lang="en-GB" sz="2000" b="1" dirty="0">
                <a:solidFill>
                  <a:srgbClr val="052754"/>
                </a:solidFill>
                <a:ea typeface="ＭＳ Ｐゴシック" pitchFamily="34" charset="-128"/>
              </a:rPr>
              <a:t>Improve B</a:t>
            </a:r>
            <a:r>
              <a:rPr lang="en-GB" sz="2000" dirty="0">
                <a:solidFill>
                  <a:srgbClr val="052754"/>
                </a:solidFill>
                <a:ea typeface="ＭＳ Ｐゴシック" pitchFamily="34" charset="-128"/>
              </a:rPr>
              <a:t>illing Database</a:t>
            </a:r>
          </a:p>
        </p:txBody>
      </p:sp>
      <p:sp>
        <p:nvSpPr>
          <p:cNvPr id="18" name="TextBox 10">
            <a:extLst>
              <a:ext uri="{FF2B5EF4-FFF2-40B4-BE49-F238E27FC236}">
                <a16:creationId xmlns:a16="http://schemas.microsoft.com/office/drawing/2014/main" id="{CB970063-E856-F1EB-3D8A-FBAD388F6B6F}"/>
              </a:ext>
            </a:extLst>
          </p:cNvPr>
          <p:cNvSpPr txBox="1">
            <a:spLocks noChangeArrowheads="1"/>
          </p:cNvSpPr>
          <p:nvPr/>
        </p:nvSpPr>
        <p:spPr bwMode="auto">
          <a:xfrm>
            <a:off x="4769366" y="1516294"/>
            <a:ext cx="2291906" cy="307777"/>
          </a:xfrm>
          <a:prstGeom prst="rect">
            <a:avLst/>
          </a:prstGeom>
          <a:noFill/>
          <a:ln w="9525">
            <a:noFill/>
            <a:miter lim="800000"/>
            <a:headEnd/>
            <a:tailEnd/>
          </a:ln>
        </p:spPr>
        <p:txBody>
          <a:bodyPr wrap="square" lIns="0" tIns="0" rIns="0" bIns="0">
            <a:spAutoFit/>
          </a:bodyPr>
          <a:lstStyle/>
          <a:p>
            <a:pPr algn="ctr"/>
            <a:r>
              <a:rPr lang="en-GB" sz="2000" b="1" dirty="0">
                <a:solidFill>
                  <a:srgbClr val="052754"/>
                </a:solidFill>
                <a:ea typeface="ＭＳ Ｐゴシック" pitchFamily="34" charset="-128"/>
              </a:rPr>
              <a:t>Meter maintenance</a:t>
            </a:r>
          </a:p>
        </p:txBody>
      </p:sp>
      <p:sp>
        <p:nvSpPr>
          <p:cNvPr id="19" name="TextBox 11">
            <a:extLst>
              <a:ext uri="{FF2B5EF4-FFF2-40B4-BE49-F238E27FC236}">
                <a16:creationId xmlns:a16="http://schemas.microsoft.com/office/drawing/2014/main" id="{14C1E715-FD11-2C61-F202-0842EBA1B9C5}"/>
              </a:ext>
            </a:extLst>
          </p:cNvPr>
          <p:cNvSpPr txBox="1">
            <a:spLocks noChangeArrowheads="1"/>
          </p:cNvSpPr>
          <p:nvPr/>
        </p:nvSpPr>
        <p:spPr bwMode="auto">
          <a:xfrm>
            <a:off x="8531265" y="3465706"/>
            <a:ext cx="1769731" cy="923330"/>
          </a:xfrm>
          <a:prstGeom prst="rect">
            <a:avLst/>
          </a:prstGeom>
          <a:noFill/>
          <a:ln w="9525">
            <a:noFill/>
            <a:miter lim="800000"/>
            <a:headEnd/>
            <a:tailEnd/>
          </a:ln>
        </p:spPr>
        <p:txBody>
          <a:bodyPr wrap="square" lIns="0" tIns="0" rIns="0" bIns="0">
            <a:spAutoFit/>
          </a:bodyPr>
          <a:lstStyle/>
          <a:p>
            <a:pPr algn="ctr"/>
            <a:r>
              <a:rPr lang="en-GB" sz="2000" b="1" dirty="0">
                <a:solidFill>
                  <a:srgbClr val="052754"/>
                </a:solidFill>
                <a:ea typeface="ＭＳ Ｐゴシック" pitchFamily="34" charset="-128"/>
              </a:rPr>
              <a:t>Meter reader awareness and training</a:t>
            </a:r>
          </a:p>
        </p:txBody>
      </p:sp>
      <p:sp>
        <p:nvSpPr>
          <p:cNvPr id="20" name="Right Arrow 11">
            <a:extLst>
              <a:ext uri="{FF2B5EF4-FFF2-40B4-BE49-F238E27FC236}">
                <a16:creationId xmlns:a16="http://schemas.microsoft.com/office/drawing/2014/main" id="{B39D0DAF-A341-1B0F-819B-7025EECD32A3}"/>
              </a:ext>
            </a:extLst>
          </p:cNvPr>
          <p:cNvSpPr/>
          <p:nvPr/>
        </p:nvSpPr>
        <p:spPr bwMode="auto">
          <a:xfrm rot="5400000">
            <a:off x="5423156" y="2336792"/>
            <a:ext cx="827087" cy="739775"/>
          </a:xfrm>
          <a:prstGeom prst="rightArrow">
            <a:avLst/>
          </a:prstGeom>
          <a:solidFill>
            <a:schemeClr val="accent5">
              <a:lumMod val="75000"/>
            </a:schemeClr>
          </a:solidFill>
          <a:ln w="28575" cap="flat" cmpd="sng" algn="ctr">
            <a:solidFill>
              <a:srgbClr val="111111"/>
            </a:solidFill>
            <a:prstDash val="solid"/>
            <a:round/>
            <a:headEnd type="none" w="med" len="med"/>
            <a:tailEnd type="none" w="med" len="med"/>
          </a:ln>
          <a:effectLst/>
        </p:spPr>
        <p:txBody>
          <a:bodyPr>
            <a:spAutoFit/>
          </a:bodyPr>
          <a:lstStyle/>
          <a:p>
            <a:pPr algn="ctr" eaLnBrk="0" hangingPunct="0">
              <a:defRPr/>
            </a:pPr>
            <a:endParaRPr lang="en-GB">
              <a:solidFill>
                <a:srgbClr val="052754"/>
              </a:solidFill>
              <a:ea typeface="ＭＳ Ｐゴシック" pitchFamily="1" charset="-128"/>
              <a:cs typeface="Arial" pitchFamily="34" charset="0"/>
            </a:endParaRPr>
          </a:p>
        </p:txBody>
      </p:sp>
      <p:sp>
        <p:nvSpPr>
          <p:cNvPr id="21" name="TextBox 13">
            <a:extLst>
              <a:ext uri="{FF2B5EF4-FFF2-40B4-BE49-F238E27FC236}">
                <a16:creationId xmlns:a16="http://schemas.microsoft.com/office/drawing/2014/main" id="{EE4BB984-F3D4-DCA5-D768-20EBF1DFFE84}"/>
              </a:ext>
            </a:extLst>
          </p:cNvPr>
          <p:cNvSpPr txBox="1">
            <a:spLocks noChangeArrowheads="1"/>
          </p:cNvSpPr>
          <p:nvPr/>
        </p:nvSpPr>
        <p:spPr bwMode="auto">
          <a:xfrm>
            <a:off x="4769366" y="5443242"/>
            <a:ext cx="2278702" cy="615553"/>
          </a:xfrm>
          <a:prstGeom prst="rect">
            <a:avLst/>
          </a:prstGeom>
          <a:noFill/>
          <a:ln w="9525">
            <a:noFill/>
            <a:miter lim="800000"/>
            <a:headEnd/>
            <a:tailEnd/>
          </a:ln>
        </p:spPr>
        <p:txBody>
          <a:bodyPr wrap="square" lIns="0" tIns="0" rIns="0" bIns="0">
            <a:spAutoFit/>
          </a:bodyPr>
          <a:lstStyle/>
          <a:p>
            <a:pPr algn="ctr"/>
            <a:r>
              <a:rPr lang="en-GB" sz="2000" b="1" dirty="0">
                <a:solidFill>
                  <a:srgbClr val="052754"/>
                </a:solidFill>
                <a:ea typeface="ＭＳ Ｐゴシック" pitchFamily="34" charset="-128"/>
              </a:rPr>
              <a:t>Customer and local agencies’ awareness</a:t>
            </a:r>
          </a:p>
        </p:txBody>
      </p:sp>
      <p:sp>
        <p:nvSpPr>
          <p:cNvPr id="22" name="Right Arrow 13">
            <a:extLst>
              <a:ext uri="{FF2B5EF4-FFF2-40B4-BE49-F238E27FC236}">
                <a16:creationId xmlns:a16="http://schemas.microsoft.com/office/drawing/2014/main" id="{1384F3B6-8913-B6BA-7A7F-087CFB961544}"/>
              </a:ext>
            </a:extLst>
          </p:cNvPr>
          <p:cNvSpPr/>
          <p:nvPr/>
        </p:nvSpPr>
        <p:spPr bwMode="auto">
          <a:xfrm rot="10800000">
            <a:off x="7225265" y="3565008"/>
            <a:ext cx="1044575" cy="738188"/>
          </a:xfrm>
          <a:prstGeom prst="rightArrow">
            <a:avLst/>
          </a:prstGeom>
          <a:solidFill>
            <a:schemeClr val="accent5">
              <a:lumMod val="75000"/>
            </a:schemeClr>
          </a:solidFill>
          <a:ln w="28575" cap="flat" cmpd="sng" algn="ctr">
            <a:solidFill>
              <a:srgbClr val="111111"/>
            </a:solidFill>
            <a:prstDash val="solid"/>
            <a:round/>
            <a:headEnd type="none" w="med" len="med"/>
            <a:tailEnd type="none" w="med" len="med"/>
          </a:ln>
          <a:effectLst/>
        </p:spPr>
        <p:txBody>
          <a:bodyPr>
            <a:spAutoFit/>
          </a:bodyPr>
          <a:lstStyle/>
          <a:p>
            <a:pPr algn="ctr" eaLnBrk="0" hangingPunct="0">
              <a:defRPr/>
            </a:pPr>
            <a:endParaRPr lang="en-GB">
              <a:solidFill>
                <a:srgbClr val="052754"/>
              </a:solidFill>
              <a:ea typeface="ＭＳ Ｐゴシック" pitchFamily="1" charset="-128"/>
              <a:cs typeface="Arial" pitchFamily="34" charset="0"/>
            </a:endParaRPr>
          </a:p>
        </p:txBody>
      </p:sp>
      <p:sp>
        <p:nvSpPr>
          <p:cNvPr id="23" name="Right Arrow 14">
            <a:extLst>
              <a:ext uri="{FF2B5EF4-FFF2-40B4-BE49-F238E27FC236}">
                <a16:creationId xmlns:a16="http://schemas.microsoft.com/office/drawing/2014/main" id="{1F700CA9-6583-0604-9402-1AD0B40E556A}"/>
              </a:ext>
            </a:extLst>
          </p:cNvPr>
          <p:cNvSpPr/>
          <p:nvPr/>
        </p:nvSpPr>
        <p:spPr bwMode="auto">
          <a:xfrm>
            <a:off x="3382714" y="3482774"/>
            <a:ext cx="1044575" cy="738188"/>
          </a:xfrm>
          <a:prstGeom prst="rightArrow">
            <a:avLst/>
          </a:prstGeom>
          <a:solidFill>
            <a:schemeClr val="accent5">
              <a:lumMod val="75000"/>
            </a:schemeClr>
          </a:solidFill>
          <a:ln w="28575" cap="flat" cmpd="sng" algn="ctr">
            <a:solidFill>
              <a:srgbClr val="111111"/>
            </a:solidFill>
            <a:prstDash val="solid"/>
            <a:round/>
            <a:headEnd type="none" w="med" len="med"/>
            <a:tailEnd type="none" w="med" len="med"/>
          </a:ln>
          <a:effectLst/>
        </p:spPr>
        <p:txBody>
          <a:bodyPr>
            <a:spAutoFit/>
          </a:bodyPr>
          <a:lstStyle/>
          <a:p>
            <a:pPr algn="ctr" eaLnBrk="0" hangingPunct="0">
              <a:defRPr/>
            </a:pPr>
            <a:endParaRPr lang="en-GB">
              <a:solidFill>
                <a:srgbClr val="052754"/>
              </a:solidFill>
              <a:ea typeface="ＭＳ Ｐゴシック" pitchFamily="1" charset="-128"/>
              <a:cs typeface="Arial" pitchFamily="34" charset="0"/>
            </a:endParaRPr>
          </a:p>
        </p:txBody>
      </p:sp>
      <p:sp>
        <p:nvSpPr>
          <p:cNvPr id="24" name="Right Arrow 15">
            <a:extLst>
              <a:ext uri="{FF2B5EF4-FFF2-40B4-BE49-F238E27FC236}">
                <a16:creationId xmlns:a16="http://schemas.microsoft.com/office/drawing/2014/main" id="{1ADA21A6-8F49-2397-FC49-73AB7FE3C3C9}"/>
              </a:ext>
            </a:extLst>
          </p:cNvPr>
          <p:cNvSpPr/>
          <p:nvPr/>
        </p:nvSpPr>
        <p:spPr bwMode="auto">
          <a:xfrm rot="16200000">
            <a:off x="5442636" y="4463709"/>
            <a:ext cx="762000" cy="739775"/>
          </a:xfrm>
          <a:prstGeom prst="rightArrow">
            <a:avLst/>
          </a:prstGeom>
          <a:solidFill>
            <a:schemeClr val="accent5">
              <a:lumMod val="75000"/>
            </a:schemeClr>
          </a:solidFill>
          <a:ln w="28575" cap="flat" cmpd="sng" algn="ctr">
            <a:solidFill>
              <a:srgbClr val="111111"/>
            </a:solidFill>
            <a:prstDash val="solid"/>
            <a:round/>
            <a:headEnd type="none" w="med" len="med"/>
            <a:tailEnd type="none" w="med" len="med"/>
          </a:ln>
          <a:effectLst/>
        </p:spPr>
        <p:txBody>
          <a:bodyPr>
            <a:spAutoFit/>
          </a:bodyPr>
          <a:lstStyle/>
          <a:p>
            <a:pPr algn="ctr" eaLnBrk="0" hangingPunct="0">
              <a:defRPr/>
            </a:pPr>
            <a:endParaRPr lang="en-GB">
              <a:solidFill>
                <a:srgbClr val="052754"/>
              </a:solidFill>
              <a:ea typeface="ＭＳ Ｐゴシック" pitchFamily="1" charset="-128"/>
              <a:cs typeface="Arial" pitchFamily="34" charset="0"/>
            </a:endParaRPr>
          </a:p>
        </p:txBody>
      </p:sp>
      <p:pic>
        <p:nvPicPr>
          <p:cNvPr id="25" name="Picture 2">
            <a:extLst>
              <a:ext uri="{FF2B5EF4-FFF2-40B4-BE49-F238E27FC236}">
                <a16:creationId xmlns:a16="http://schemas.microsoft.com/office/drawing/2014/main" id="{AD3BB3D8-220F-12D1-04FD-0E759E14F85A}"/>
              </a:ext>
            </a:extLst>
          </p:cNvPr>
          <p:cNvPicPr>
            <a:picLocks noChangeAspect="1" noChangeArrowheads="1"/>
          </p:cNvPicPr>
          <p:nvPr/>
        </p:nvPicPr>
        <p:blipFill>
          <a:blip r:embed="rId2" cstate="email"/>
          <a:srcRect/>
          <a:stretch>
            <a:fillRect/>
          </a:stretch>
        </p:blipFill>
        <p:spPr bwMode="auto">
          <a:xfrm>
            <a:off x="8531265" y="1670183"/>
            <a:ext cx="2060603" cy="1636773"/>
          </a:xfrm>
          <a:prstGeom prst="rect">
            <a:avLst/>
          </a:prstGeom>
          <a:noFill/>
          <a:ln w="9525">
            <a:noFill/>
            <a:miter lim="800000"/>
            <a:headEnd/>
            <a:tailEnd/>
          </a:ln>
        </p:spPr>
      </p:pic>
      <p:pic>
        <p:nvPicPr>
          <p:cNvPr id="26" name="Picture 3" descr="P2140076">
            <a:extLst>
              <a:ext uri="{FF2B5EF4-FFF2-40B4-BE49-F238E27FC236}">
                <a16:creationId xmlns:a16="http://schemas.microsoft.com/office/drawing/2014/main" id="{6F3F8193-3D9A-91CB-C2A2-B7C7A49A25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8366233" y="4473772"/>
            <a:ext cx="2225635" cy="1516481"/>
          </a:xfrm>
          <a:prstGeom prst="rect">
            <a:avLst/>
          </a:prstGeom>
        </p:spPr>
      </p:pic>
      <p:pic>
        <p:nvPicPr>
          <p:cNvPr id="27" name="Picture 26" descr="C:\Documents and Settings\Administrator\My Documents\Thailand\NRW\Meter Reading photos\CIMG0241.JPG">
            <a:extLst>
              <a:ext uri="{FF2B5EF4-FFF2-40B4-BE49-F238E27FC236}">
                <a16:creationId xmlns:a16="http://schemas.microsoft.com/office/drawing/2014/main" id="{5A8EC2D8-E5EA-9FCF-1AA8-1054D859D081}"/>
              </a:ext>
            </a:extLst>
          </p:cNvPr>
          <p:cNvPicPr>
            <a:picLocks noChangeAspect="1" noChangeArrowheads="1"/>
          </p:cNvPicPr>
          <p:nvPr/>
        </p:nvPicPr>
        <p:blipFill rotWithShape="1">
          <a:blip r:embed="rId4" cstate="email"/>
          <a:srcRect b="13047"/>
          <a:stretch/>
        </p:blipFill>
        <p:spPr bwMode="auto">
          <a:xfrm>
            <a:off x="1580629" y="4192389"/>
            <a:ext cx="1596652" cy="1851974"/>
          </a:xfrm>
          <a:prstGeom prst="rect">
            <a:avLst/>
          </a:prstGeom>
          <a:noFill/>
          <a:ln w="9525">
            <a:noFill/>
            <a:miter lim="800000"/>
            <a:headEnd/>
            <a:tailEnd/>
          </a:ln>
        </p:spPr>
      </p:pic>
    </p:spTree>
    <p:extLst>
      <p:ext uri="{BB962C8B-B14F-4D97-AF65-F5344CB8AC3E}">
        <p14:creationId xmlns:p14="http://schemas.microsoft.com/office/powerpoint/2010/main" val="3880875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BC6D1-0331-5F33-D9F1-CF936D21A038}"/>
              </a:ext>
            </a:extLst>
          </p:cNvPr>
          <p:cNvSpPr>
            <a:spLocks noGrp="1"/>
          </p:cNvSpPr>
          <p:nvPr>
            <p:ph type="title"/>
          </p:nvPr>
        </p:nvSpPr>
        <p:spPr>
          <a:xfrm>
            <a:off x="838200" y="1267485"/>
            <a:ext cx="10515600" cy="423203"/>
          </a:xfrm>
        </p:spPr>
        <p:txBody>
          <a:bodyPr>
            <a:normAutofit fontScale="90000"/>
          </a:bodyPr>
          <a:lstStyle/>
          <a:p>
            <a:r>
              <a:rPr kumimoji="1" lang="en-US" altLang="ja-JP" sz="4400" b="1" u="sng" dirty="0">
                <a:latin typeface="Times New Roman" panose="02020603050405020304" pitchFamily="18" charset="0"/>
                <a:cs typeface="Times New Roman" panose="02020603050405020304" pitchFamily="18" charset="0"/>
              </a:rPr>
              <a:t>Precaution measures contrary to meter reading errors</a:t>
            </a:r>
            <a:br>
              <a:rPr kumimoji="1" lang="ja-JP" altLang="en-US" sz="4400" b="1" u="sng" dirty="0">
                <a:latin typeface="Times New Roman" panose="02020603050405020304" pitchFamily="18"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8F1FAA25-A66A-A59E-3620-EB8B083F3892}"/>
              </a:ext>
            </a:extLst>
          </p:cNvPr>
          <p:cNvSpPr>
            <a:spLocks noGrp="1"/>
          </p:cNvSpPr>
          <p:nvPr>
            <p:ph type="body" idx="1"/>
          </p:nvPr>
        </p:nvSpPr>
        <p:spPr>
          <a:xfrm>
            <a:off x="838200" y="1825625"/>
            <a:ext cx="6169182" cy="4351338"/>
          </a:xfrm>
        </p:spPr>
        <p:txBody>
          <a:bodyPr/>
          <a:lstStyle/>
          <a:p>
            <a:r>
              <a:rPr kumimoji="1" lang="en-US" altLang="ja-JP" sz="2800" dirty="0">
                <a:latin typeface="Times New Roman" panose="02020603050405020304" pitchFamily="18" charset="0"/>
                <a:cs typeface="Times New Roman" panose="02020603050405020304" pitchFamily="18" charset="0"/>
              </a:rPr>
              <a:t>Training to for meter readers to improve reading skill , </a:t>
            </a:r>
          </a:p>
          <a:p>
            <a:r>
              <a:rPr lang="en-US" altLang="ja-JP" sz="2800" dirty="0">
                <a:latin typeface="Times New Roman" panose="02020603050405020304" pitchFamily="18" charset="0"/>
                <a:cs typeface="Times New Roman" panose="02020603050405020304" pitchFamily="18" charset="0"/>
              </a:rPr>
              <a:t>Strict penalty  and incentives to violating rules or corrupt staff,</a:t>
            </a:r>
          </a:p>
          <a:p>
            <a:r>
              <a:rPr kumimoji="1" lang="en-US" altLang="ja-JP" sz="2800" dirty="0">
                <a:latin typeface="Times New Roman" panose="02020603050405020304" pitchFamily="18" charset="0"/>
                <a:cs typeface="Times New Roman" panose="02020603050405020304" pitchFamily="18" charset="0"/>
              </a:rPr>
              <a:t> </a:t>
            </a:r>
            <a:r>
              <a:rPr lang="en-US" altLang="ja-JP" sz="2800" dirty="0">
                <a:latin typeface="Times New Roman" panose="02020603050405020304" pitchFamily="18" charset="0"/>
                <a:cs typeface="Times New Roman" panose="02020603050405020304" pitchFamily="18" charset="0"/>
              </a:rPr>
              <a:t>R</a:t>
            </a:r>
            <a:r>
              <a:rPr kumimoji="1" lang="en-US" altLang="ja-JP" sz="2800" dirty="0">
                <a:latin typeface="Times New Roman" panose="02020603050405020304" pitchFamily="18" charset="0"/>
                <a:cs typeface="Times New Roman" panose="02020603050405020304" pitchFamily="18" charset="0"/>
              </a:rPr>
              <a:t>otating meter readers to different routes regularly, </a:t>
            </a:r>
          </a:p>
          <a:p>
            <a:r>
              <a:rPr kumimoji="1" lang="en-US" altLang="ja-JP" sz="2800" dirty="0">
                <a:latin typeface="Times New Roman" panose="02020603050405020304" pitchFamily="18" charset="0"/>
                <a:cs typeface="Times New Roman" panose="02020603050405020304" pitchFamily="18" charset="0"/>
              </a:rPr>
              <a:t>public relations to improve meter reading condition</a:t>
            </a:r>
            <a:endParaRPr kumimoji="1" lang="ja-JP" altLang="en-US" sz="2800" dirty="0">
              <a:latin typeface="Times New Roman" panose="02020603050405020304" pitchFamily="18" charset="0"/>
              <a:cs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id="{D313CDF3-3C65-9F31-B7A6-AD85358A6DC2}"/>
              </a:ext>
            </a:extLst>
          </p:cNvPr>
          <p:cNvSpPr txBox="1"/>
          <p:nvPr/>
        </p:nvSpPr>
        <p:spPr>
          <a:xfrm>
            <a:off x="1084152" y="120454"/>
            <a:ext cx="8467254" cy="461665"/>
          </a:xfrm>
          <a:prstGeom prst="rect">
            <a:avLst/>
          </a:prstGeom>
          <a:noFill/>
        </p:spPr>
        <p:txBody>
          <a:bodyPr wrap="square">
            <a:spAutoFit/>
          </a:bodyPr>
          <a:lstStyle/>
          <a:p>
            <a:r>
              <a:rPr kumimoji="1" lang="en-US" altLang="ja-JP" sz="2400" b="1" u="sng" dirty="0">
                <a:latin typeface="Times New Roman" panose="02020603050405020304" pitchFamily="18" charset="0"/>
                <a:cs typeface="Times New Roman" panose="02020603050405020304" pitchFamily="18" charset="0"/>
              </a:rPr>
              <a:t>Corrective measures contrary to commercial losses in KUKL</a:t>
            </a:r>
          </a:p>
        </p:txBody>
      </p:sp>
    </p:spTree>
    <p:extLst>
      <p:ext uri="{BB962C8B-B14F-4D97-AF65-F5344CB8AC3E}">
        <p14:creationId xmlns:p14="http://schemas.microsoft.com/office/powerpoint/2010/main" val="2164002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9B020-0B79-6B2B-E879-6D8D0344CAB0}"/>
              </a:ext>
            </a:extLst>
          </p:cNvPr>
          <p:cNvSpPr>
            <a:spLocks noGrp="1"/>
          </p:cNvSpPr>
          <p:nvPr>
            <p:ph type="title"/>
          </p:nvPr>
        </p:nvSpPr>
        <p:spPr/>
        <p:txBody>
          <a:bodyPr>
            <a:normAutofit/>
          </a:bodyPr>
          <a:lstStyle/>
          <a:p>
            <a:r>
              <a:rPr kumimoji="1" lang="en-US" altLang="ja-JP" sz="4400" b="1" u="sng" dirty="0">
                <a:latin typeface="Times New Roman" panose="02020603050405020304" pitchFamily="18" charset="0"/>
                <a:cs typeface="Times New Roman" panose="02020603050405020304" pitchFamily="18" charset="0"/>
              </a:rPr>
              <a:t>Precaution measures contrary to illegal connections</a:t>
            </a:r>
            <a:endParaRPr lang="en-US" dirty="0"/>
          </a:p>
        </p:txBody>
      </p:sp>
      <p:sp>
        <p:nvSpPr>
          <p:cNvPr id="3" name="Text Placeholder 2">
            <a:extLst>
              <a:ext uri="{FF2B5EF4-FFF2-40B4-BE49-F238E27FC236}">
                <a16:creationId xmlns:a16="http://schemas.microsoft.com/office/drawing/2014/main" id="{6583C581-954C-81FB-0132-2F18EA597830}"/>
              </a:ext>
            </a:extLst>
          </p:cNvPr>
          <p:cNvSpPr>
            <a:spLocks noGrp="1"/>
          </p:cNvSpPr>
          <p:nvPr>
            <p:ph type="body" idx="1"/>
          </p:nvPr>
        </p:nvSpPr>
        <p:spPr/>
        <p:txBody>
          <a:bodyPr/>
          <a:lstStyle/>
          <a:p>
            <a:r>
              <a:rPr kumimoji="1" lang="en-US" altLang="ja-JP" sz="2800" dirty="0">
                <a:latin typeface="Times New Roman" panose="02020603050405020304" pitchFamily="18" charset="0"/>
                <a:cs typeface="Times New Roman" panose="02020603050405020304" pitchFamily="18" charset="0"/>
              </a:rPr>
              <a:t>Promotion of public education for customers, </a:t>
            </a:r>
          </a:p>
          <a:p>
            <a:r>
              <a:rPr kumimoji="1" lang="en-US" altLang="ja-JP" dirty="0">
                <a:latin typeface="Times New Roman" panose="02020603050405020304" pitchFamily="18" charset="0"/>
                <a:cs typeface="Times New Roman" panose="02020603050405020304" pitchFamily="18" charset="0"/>
              </a:rPr>
              <a:t>H</a:t>
            </a:r>
            <a:r>
              <a:rPr kumimoji="1" lang="en-US" altLang="ja-JP" sz="2800" dirty="0">
                <a:latin typeface="Times New Roman" panose="02020603050405020304" pitchFamily="18" charset="0"/>
                <a:cs typeface="Times New Roman" panose="02020603050405020304" pitchFamily="18" charset="0"/>
              </a:rPr>
              <a:t>igh penalty for illegal users, </a:t>
            </a:r>
          </a:p>
          <a:p>
            <a:r>
              <a:rPr kumimoji="1" lang="en-US" altLang="ja-JP" sz="2800" dirty="0">
                <a:latin typeface="Times New Roman" panose="02020603050405020304" pitchFamily="18" charset="0"/>
                <a:cs typeface="Times New Roman" panose="02020603050405020304" pitchFamily="18" charset="0"/>
              </a:rPr>
              <a:t>Incentive to staff who found illegal users, </a:t>
            </a:r>
          </a:p>
          <a:p>
            <a:r>
              <a:rPr kumimoji="1" lang="en-US" altLang="ja-JP" dirty="0">
                <a:latin typeface="Times New Roman" panose="02020603050405020304" pitchFamily="18" charset="0"/>
                <a:cs typeface="Times New Roman" panose="02020603050405020304" pitchFamily="18" charset="0"/>
              </a:rPr>
              <a:t>U</a:t>
            </a:r>
            <a:r>
              <a:rPr kumimoji="1" lang="en-US" altLang="ja-JP" sz="2800" dirty="0">
                <a:latin typeface="Times New Roman" panose="02020603050405020304" pitchFamily="18" charset="0"/>
                <a:cs typeface="Times New Roman" panose="02020603050405020304" pitchFamily="18" charset="0"/>
              </a:rPr>
              <a:t>se of modern technologies to find illegal users</a:t>
            </a:r>
          </a:p>
          <a:p>
            <a:r>
              <a:rPr kumimoji="1" lang="en-US" altLang="ja-JP" dirty="0">
                <a:latin typeface="Times New Roman" panose="02020603050405020304" pitchFamily="18" charset="0"/>
                <a:cs typeface="Times New Roman" panose="02020603050405020304" pitchFamily="18" charset="0"/>
              </a:rPr>
              <a:t>L</a:t>
            </a:r>
            <a:r>
              <a:rPr lang="en-US" altLang="ja-JP" sz="2800" dirty="0">
                <a:latin typeface="Times New Roman" panose="02020603050405020304" pitchFamily="18" charset="0"/>
                <a:cs typeface="Times New Roman" panose="02020603050405020304" pitchFamily="18" charset="0"/>
              </a:rPr>
              <a:t>egalize unregistered water users in database as per connection policy</a:t>
            </a:r>
            <a:endParaRPr lang="en-US" dirty="0"/>
          </a:p>
        </p:txBody>
      </p:sp>
    </p:spTree>
    <p:extLst>
      <p:ext uri="{BB962C8B-B14F-4D97-AF65-F5344CB8AC3E}">
        <p14:creationId xmlns:p14="http://schemas.microsoft.com/office/powerpoint/2010/main" val="1262356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DE18A6-4956-BFBA-5BB9-70219CDFB89F}"/>
              </a:ext>
            </a:extLst>
          </p:cNvPr>
          <p:cNvSpPr>
            <a:spLocks noGrp="1"/>
          </p:cNvSpPr>
          <p:nvPr>
            <p:ph type="title"/>
          </p:nvPr>
        </p:nvSpPr>
        <p:spPr/>
        <p:txBody>
          <a:bodyPr/>
          <a:lstStyle/>
          <a:p>
            <a:r>
              <a:rPr lang="en-US" dirty="0"/>
              <a:t>What is NRW ?</a:t>
            </a:r>
          </a:p>
        </p:txBody>
      </p:sp>
      <p:pic>
        <p:nvPicPr>
          <p:cNvPr id="8" name="Picture 7">
            <a:extLst>
              <a:ext uri="{FF2B5EF4-FFF2-40B4-BE49-F238E27FC236}">
                <a16:creationId xmlns:a16="http://schemas.microsoft.com/office/drawing/2014/main" id="{025D8233-3BC3-CB39-2BA1-3E422C3543EB}"/>
              </a:ext>
            </a:extLst>
          </p:cNvPr>
          <p:cNvPicPr>
            <a:picLocks noChangeAspect="1"/>
          </p:cNvPicPr>
          <p:nvPr/>
        </p:nvPicPr>
        <p:blipFill>
          <a:blip r:embed="rId2"/>
          <a:stretch>
            <a:fillRect/>
          </a:stretch>
        </p:blipFill>
        <p:spPr>
          <a:xfrm>
            <a:off x="984885" y="1870075"/>
            <a:ext cx="9655676" cy="3994944"/>
          </a:xfrm>
          <a:prstGeom prst="rect">
            <a:avLst/>
          </a:prstGeom>
        </p:spPr>
      </p:pic>
    </p:spTree>
    <p:extLst>
      <p:ext uri="{BB962C8B-B14F-4D97-AF65-F5344CB8AC3E}">
        <p14:creationId xmlns:p14="http://schemas.microsoft.com/office/powerpoint/2010/main" val="1590423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21BF5-8F1B-2003-D571-77817414A489}"/>
              </a:ext>
            </a:extLst>
          </p:cNvPr>
          <p:cNvSpPr>
            <a:spLocks noGrp="1"/>
          </p:cNvSpPr>
          <p:nvPr>
            <p:ph type="title"/>
          </p:nvPr>
        </p:nvSpPr>
        <p:spPr/>
        <p:txBody>
          <a:bodyPr/>
          <a:lstStyle/>
          <a:p>
            <a:r>
              <a:rPr kumimoji="1" lang="en-US" altLang="ja-JP" sz="4400" b="1" u="sng" dirty="0">
                <a:latin typeface="Times New Roman" panose="02020603050405020304" pitchFamily="18" charset="0"/>
                <a:cs typeface="Times New Roman" panose="02020603050405020304" pitchFamily="18" charset="0"/>
              </a:rPr>
              <a:t>Precaution measures of inaccurate meters</a:t>
            </a:r>
            <a:endParaRPr lang="en-US" dirty="0"/>
          </a:p>
        </p:txBody>
      </p:sp>
      <p:sp>
        <p:nvSpPr>
          <p:cNvPr id="3" name="Text Placeholder 2">
            <a:extLst>
              <a:ext uri="{FF2B5EF4-FFF2-40B4-BE49-F238E27FC236}">
                <a16:creationId xmlns:a16="http://schemas.microsoft.com/office/drawing/2014/main" id="{D055313F-32A5-7678-4FC2-6BEAA5A8B9E2}"/>
              </a:ext>
            </a:extLst>
          </p:cNvPr>
          <p:cNvSpPr>
            <a:spLocks noGrp="1"/>
          </p:cNvSpPr>
          <p:nvPr>
            <p:ph type="body" idx="1"/>
          </p:nvPr>
        </p:nvSpPr>
        <p:spPr/>
        <p:txBody>
          <a:bodyPr/>
          <a:lstStyle/>
          <a:p>
            <a:r>
              <a:rPr kumimoji="1" lang="en-US" altLang="ja-JP" dirty="0">
                <a:latin typeface="Times New Roman" panose="02020603050405020304" pitchFamily="18" charset="0"/>
                <a:cs typeface="Times New Roman" panose="02020603050405020304" pitchFamily="18" charset="0"/>
              </a:rPr>
              <a:t>R</a:t>
            </a:r>
            <a:r>
              <a:rPr kumimoji="1" lang="en-US" altLang="ja-JP" sz="2800" dirty="0">
                <a:latin typeface="Times New Roman" panose="02020603050405020304" pitchFamily="18" charset="0"/>
                <a:cs typeface="Times New Roman" panose="02020603050405020304" pitchFamily="18" charset="0"/>
              </a:rPr>
              <a:t>eplacing defective meter</a:t>
            </a:r>
          </a:p>
          <a:p>
            <a:r>
              <a:rPr kumimoji="1" lang="en-US" altLang="ja-JP" sz="2800" dirty="0">
                <a:latin typeface="Times New Roman" panose="02020603050405020304" pitchFamily="18" charset="0"/>
                <a:cs typeface="Times New Roman" panose="02020603050405020304" pitchFamily="18" charset="0"/>
              </a:rPr>
              <a:t>Improvement of meter installation skill.</a:t>
            </a:r>
            <a:endParaRPr lang="en-US" dirty="0"/>
          </a:p>
        </p:txBody>
      </p:sp>
      <p:pic>
        <p:nvPicPr>
          <p:cNvPr id="5" name="Content Placeholder 4">
            <a:extLst>
              <a:ext uri="{FF2B5EF4-FFF2-40B4-BE49-F238E27FC236}">
                <a16:creationId xmlns:a16="http://schemas.microsoft.com/office/drawing/2014/main" id="{88FF6675-5F39-28CC-37C1-87C347665005}"/>
              </a:ext>
            </a:extLst>
          </p:cNvPr>
          <p:cNvPicPr>
            <a:picLocks noChangeAspect="1"/>
          </p:cNvPicPr>
          <p:nvPr/>
        </p:nvPicPr>
        <p:blipFill rotWithShape="1">
          <a:blip r:embed="rId2">
            <a:extLst>
              <a:ext uri="{28A0092B-C50C-407E-A947-70E740481C1C}">
                <a14:useLocalDpi xmlns:a14="http://schemas.microsoft.com/office/drawing/2010/main" val="0"/>
              </a:ext>
            </a:extLst>
          </a:blip>
          <a:srcRect l="12087" t="2766" r="8132" b="5337"/>
          <a:stretch/>
        </p:blipFill>
        <p:spPr>
          <a:xfrm>
            <a:off x="7613964" y="1399452"/>
            <a:ext cx="3739836" cy="2869624"/>
          </a:xfrm>
          <a:prstGeom prst="rect">
            <a:avLst/>
          </a:prstGeom>
          <a:noFill/>
          <a:ln>
            <a:noFill/>
          </a:ln>
        </p:spPr>
      </p:pic>
      <p:sp>
        <p:nvSpPr>
          <p:cNvPr id="6" name="TextBox 5">
            <a:extLst>
              <a:ext uri="{FF2B5EF4-FFF2-40B4-BE49-F238E27FC236}">
                <a16:creationId xmlns:a16="http://schemas.microsoft.com/office/drawing/2014/main" id="{7B8E4C30-A16F-6934-8147-3494F2C95EB5}"/>
              </a:ext>
            </a:extLst>
          </p:cNvPr>
          <p:cNvSpPr txBox="1"/>
          <p:nvPr/>
        </p:nvSpPr>
        <p:spPr>
          <a:xfrm>
            <a:off x="7613964" y="4398988"/>
            <a:ext cx="4505433"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Replacement of old damaged water meter to reduce NRW</a:t>
            </a:r>
          </a:p>
        </p:txBody>
      </p:sp>
    </p:spTree>
    <p:extLst>
      <p:ext uri="{BB962C8B-B14F-4D97-AF65-F5344CB8AC3E}">
        <p14:creationId xmlns:p14="http://schemas.microsoft.com/office/powerpoint/2010/main" val="1499513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403C983-43B3-43FF-927D-312522683B9C}"/>
              </a:ext>
            </a:extLst>
          </p:cNvPr>
          <p:cNvSpPr>
            <a:spLocks noGrp="1"/>
          </p:cNvSpPr>
          <p:nvPr>
            <p:ph type="subTitle" idx="1"/>
          </p:nvPr>
        </p:nvSpPr>
        <p:spPr>
          <a:xfrm>
            <a:off x="1152939" y="1192696"/>
            <a:ext cx="9833113" cy="5380381"/>
          </a:xfrm>
        </p:spPr>
        <p:txBody>
          <a:bodyPr>
            <a:normAutofit/>
          </a:bodyPr>
          <a:lstStyle/>
          <a:p>
            <a:pPr marL="457200" marR="0">
              <a:spcBef>
                <a:spcPts val="0"/>
              </a:spcBef>
              <a:spcAft>
                <a:spcPts val="0"/>
              </a:spcAft>
            </a:pPr>
            <a:r>
              <a:rPr lang="en-US" b="1" i="1" u="sng" dirty="0">
                <a:latin typeface="Calibri" panose="020F0502020204030204" pitchFamily="34" charset="0"/>
                <a:ea typeface="Calibri" panose="020F0502020204030204" pitchFamily="34" charset="0"/>
                <a:cs typeface="Arial" panose="020B0604020202020204" pitchFamily="34" charset="0"/>
              </a:rPr>
              <a:t>Ill</a:t>
            </a:r>
            <a:r>
              <a:rPr lang="en-US" b="1" i="1" u="sng" dirty="0">
                <a:effectLst/>
                <a:latin typeface="Calibri" panose="020F0502020204030204" pitchFamily="34" charset="0"/>
                <a:ea typeface="Calibri" panose="020F0502020204030204" pitchFamily="34" charset="0"/>
                <a:cs typeface="Arial" panose="020B0604020202020204" pitchFamily="34" charset="0"/>
              </a:rPr>
              <a:t>egal connection (KUKL Connection policy 2011)</a:t>
            </a:r>
          </a:p>
          <a:p>
            <a:pPr marL="457200" marR="0">
              <a:spcBef>
                <a:spcPts val="0"/>
              </a:spcBef>
              <a:spcAft>
                <a:spcPts val="0"/>
              </a:spcAft>
            </a:pPr>
            <a:endParaRPr lang="en-US" u="sng"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565"/>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38100" algn="l">
              <a:lnSpc>
                <a:spcPct val="90000"/>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Any connection made to any of the water lines without the knowledge and approval of KUKL will be treated as an illegal connection. Illegal connections may be of the following types:</a:t>
            </a:r>
          </a:p>
          <a:p>
            <a:pPr marL="0" marR="0" algn="l">
              <a:lnSpc>
                <a:spcPts val="1730"/>
              </a:lnSpc>
              <a:spcBef>
                <a:spcPts val="0"/>
              </a:spcBef>
              <a:spcAft>
                <a:spcPts val="0"/>
              </a:spcAft>
            </a:pPr>
            <a:r>
              <a:rPr lang="en-US" sz="19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900" dirty="0">
              <a:effectLst/>
              <a:latin typeface="Calibri" panose="020F0502020204030204" pitchFamily="34" charset="0"/>
              <a:ea typeface="Calibri" panose="020F0502020204030204" pitchFamily="34" charset="0"/>
              <a:cs typeface="Arial" panose="020B0604020202020204" pitchFamily="34" charset="0"/>
            </a:endParaRPr>
          </a:p>
          <a:p>
            <a:pPr marL="342900" marR="38100" lvl="0" indent="-342900" algn="l">
              <a:lnSpc>
                <a:spcPct val="90000"/>
              </a:lnSpc>
              <a:spcBef>
                <a:spcPts val="0"/>
              </a:spcBef>
              <a:spcAft>
                <a:spcPts val="0"/>
              </a:spcAft>
              <a:buFont typeface="+mj-lt"/>
              <a:buAutoNum type="alphaLcPeriod"/>
              <a:tabLst>
                <a:tab pos="685800" algn="l"/>
              </a:tabLst>
            </a:pPr>
            <a:r>
              <a:rPr lang="en-US" sz="1900" dirty="0">
                <a:effectLst/>
                <a:latin typeface="Calibri" panose="020F0502020204030204" pitchFamily="34" charset="0"/>
                <a:ea typeface="Calibri" panose="020F0502020204030204" pitchFamily="34" charset="0"/>
                <a:cs typeface="Arial" panose="020B0604020202020204" pitchFamily="34" charset="0"/>
              </a:rPr>
              <a:t>Connections not approved, under their normal procedures, by KUKL or their predecessors.</a:t>
            </a:r>
          </a:p>
          <a:p>
            <a:pPr marL="0" marR="0" algn="l">
              <a:lnSpc>
                <a:spcPts val="265"/>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 </a:t>
            </a:r>
          </a:p>
          <a:p>
            <a:pPr marL="342900" marR="38100" lvl="0" indent="-342900" algn="l">
              <a:lnSpc>
                <a:spcPct val="91000"/>
              </a:lnSpc>
              <a:spcBef>
                <a:spcPts val="0"/>
              </a:spcBef>
              <a:spcAft>
                <a:spcPts val="0"/>
              </a:spcAft>
              <a:buFont typeface="+mj-lt"/>
              <a:buAutoNum type="alphaLcPeriod"/>
              <a:tabLst>
                <a:tab pos="685800" algn="l"/>
              </a:tabLst>
            </a:pPr>
            <a:r>
              <a:rPr lang="en-US" sz="1900" dirty="0">
                <a:effectLst/>
                <a:latin typeface="Calibri" panose="020F0502020204030204" pitchFamily="34" charset="0"/>
                <a:ea typeface="Calibri" panose="020F0502020204030204" pitchFamily="34" charset="0"/>
                <a:cs typeface="Arial" panose="020B0604020202020204" pitchFamily="34" charset="0"/>
              </a:rPr>
              <a:t>All self-reconnected connections of disconnected connections made without meeting the reconnection requirements.</a:t>
            </a:r>
          </a:p>
          <a:p>
            <a:pPr marL="342900" marR="0" lvl="0" indent="-342900" algn="l">
              <a:spcBef>
                <a:spcPts val="0"/>
              </a:spcBef>
              <a:spcAft>
                <a:spcPts val="0"/>
              </a:spcAft>
              <a:buFont typeface="+mj-lt"/>
              <a:buAutoNum type="alphaLcPeriod"/>
              <a:tabLst>
                <a:tab pos="685800" algn="l"/>
              </a:tabLst>
            </a:pPr>
            <a:r>
              <a:rPr lang="en-US" sz="1900" dirty="0">
                <a:effectLst/>
                <a:latin typeface="Calibri" panose="020F0502020204030204" pitchFamily="34" charset="0"/>
                <a:ea typeface="Calibri" panose="020F0502020204030204" pitchFamily="34" charset="0"/>
                <a:cs typeface="Arial" panose="020B0604020202020204" pitchFamily="34" charset="0"/>
              </a:rPr>
              <a:t>Connections found without an intact meter seal.</a:t>
            </a:r>
          </a:p>
          <a:p>
            <a:pPr marL="0" marR="0" algn="l">
              <a:lnSpc>
                <a:spcPts val="1000"/>
              </a:lnSpc>
              <a:spcBef>
                <a:spcPts val="0"/>
              </a:spcBef>
              <a:spcAft>
                <a:spcPts val="0"/>
              </a:spcAft>
            </a:pPr>
            <a:r>
              <a:rPr lang="en-US" sz="19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900" dirty="0">
              <a:effectLst/>
              <a:latin typeface="Calibri" panose="020F0502020204030204" pitchFamily="34" charset="0"/>
              <a:ea typeface="Calibri" panose="020F0502020204030204" pitchFamily="34" charset="0"/>
              <a:cs typeface="Arial" panose="020B0604020202020204" pitchFamily="34" charset="0"/>
            </a:endParaRPr>
          </a:p>
          <a:p>
            <a:pPr marL="0" marR="0" algn="l">
              <a:lnSpc>
                <a:spcPts val="1070"/>
              </a:lnSpc>
              <a:spcBef>
                <a:spcPts val="0"/>
              </a:spcBef>
              <a:spcAft>
                <a:spcPts val="0"/>
              </a:spcAft>
            </a:pPr>
            <a:r>
              <a:rPr lang="en-US" sz="19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900" dirty="0">
              <a:effectLst/>
              <a:latin typeface="Calibri" panose="020F0502020204030204" pitchFamily="34" charset="0"/>
              <a:ea typeface="Calibri" panose="020F0502020204030204" pitchFamily="34" charset="0"/>
              <a:cs typeface="Arial" panose="020B0604020202020204" pitchFamily="34" charset="0"/>
            </a:endParaRPr>
          </a:p>
          <a:p>
            <a:pPr marL="0" marR="38100" algn="l">
              <a:lnSpc>
                <a:spcPct val="89000"/>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KUKL may charge a penalty amounting to the total estimated billing for the period of illegal use and a surcharge of 50% to it. The minimum penalty in any case will be equivalent to 12 months of fixed monthly tariff for the connection type.</a:t>
            </a:r>
          </a:p>
          <a:p>
            <a:pPr marL="0" marR="0" algn="l">
              <a:lnSpc>
                <a:spcPts val="1735"/>
              </a:lnSpc>
              <a:spcBef>
                <a:spcPts val="0"/>
              </a:spcBef>
              <a:spcAft>
                <a:spcPts val="0"/>
              </a:spcAft>
            </a:pPr>
            <a:r>
              <a:rPr lang="en-US" sz="19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900" dirty="0">
              <a:effectLst/>
              <a:latin typeface="Calibri" panose="020F0502020204030204" pitchFamily="34" charset="0"/>
              <a:ea typeface="Calibri" panose="020F0502020204030204" pitchFamily="34" charset="0"/>
              <a:cs typeface="Arial" panose="020B0604020202020204" pitchFamily="34" charset="0"/>
            </a:endParaRPr>
          </a:p>
          <a:p>
            <a:pPr algn="l"/>
            <a:r>
              <a:rPr lang="en-US" sz="1900" dirty="0">
                <a:effectLst/>
                <a:latin typeface="Calibri" panose="020F0502020204030204" pitchFamily="34" charset="0"/>
                <a:ea typeface="Calibri" panose="020F0502020204030204" pitchFamily="34" charset="0"/>
                <a:cs typeface="Arial" panose="020B0604020202020204" pitchFamily="34" charset="0"/>
              </a:rPr>
              <a:t>The connection will be legalized only after payment of the penalty and the regular fees for new connections, </a:t>
            </a:r>
            <a:endParaRPr kumimoji="1" lang="en-US" altLang="ja-JP" sz="1900" b="1" u="sng" dirty="0">
              <a:latin typeface="Arial" panose="020B0604020202020204" pitchFamily="34" charset="0"/>
              <a:cs typeface="Arial" panose="020B0604020202020204" pitchFamily="34" charset="0"/>
            </a:endParaRPr>
          </a:p>
          <a:p>
            <a:pPr algn="l"/>
            <a:endParaRPr lang="en-US"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9326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403C983-43B3-43FF-927D-312522683B9C}"/>
              </a:ext>
            </a:extLst>
          </p:cNvPr>
          <p:cNvSpPr>
            <a:spLocks noGrp="1"/>
          </p:cNvSpPr>
          <p:nvPr>
            <p:ph type="subTitle" idx="1"/>
          </p:nvPr>
        </p:nvSpPr>
        <p:spPr>
          <a:xfrm>
            <a:off x="1285460" y="858416"/>
            <a:ext cx="9846365" cy="5999584"/>
          </a:xfrm>
        </p:spPr>
        <p:txBody>
          <a:bodyPr>
            <a:normAutofit/>
          </a:bodyPr>
          <a:lstStyle/>
          <a:p>
            <a:endParaRPr lang="en-GB" dirty="0"/>
          </a:p>
          <a:p>
            <a:r>
              <a:rPr lang="en-GB" sz="2900" b="1" u="sng" dirty="0">
                <a:latin typeface="Times New Roman" panose="02020603050405020304" pitchFamily="18" charset="0"/>
                <a:cs typeface="Times New Roman" panose="02020603050405020304" pitchFamily="18" charset="0"/>
              </a:rPr>
              <a:t>Challenges and problems faced by KUKL</a:t>
            </a:r>
          </a:p>
          <a:p>
            <a:pPr algn="l"/>
            <a:r>
              <a:rPr lang="en-GB" sz="2900" b="1" u="sng" dirty="0">
                <a:latin typeface="Times New Roman" panose="02020603050405020304" pitchFamily="18" charset="0"/>
                <a:cs typeface="Times New Roman" panose="02020603050405020304" pitchFamily="18" charset="0"/>
              </a:rPr>
              <a:t>Challenges:</a:t>
            </a:r>
          </a:p>
          <a:p>
            <a:pPr marL="457200" indent="-457200" algn="just">
              <a:buFont typeface="Arial" panose="020B0604020202020204" pitchFamily="34" charset="0"/>
              <a:buChar char="•"/>
            </a:pPr>
            <a:r>
              <a:rPr lang="en-GB" sz="2900" dirty="0">
                <a:latin typeface="Times New Roman" panose="02020603050405020304" pitchFamily="18" charset="0"/>
                <a:cs typeface="Times New Roman" panose="02020603050405020304" pitchFamily="18" charset="0"/>
              </a:rPr>
              <a:t>Proper detection of illegal connections and legalization work</a:t>
            </a:r>
          </a:p>
          <a:p>
            <a:pPr marL="457200" indent="-457200" algn="just">
              <a:buFont typeface="Arial" panose="020B0604020202020204" pitchFamily="34" charset="0"/>
              <a:buChar char="•"/>
            </a:pPr>
            <a:r>
              <a:rPr lang="en-GB" sz="2900" dirty="0">
                <a:latin typeface="Times New Roman" panose="02020603050405020304" pitchFamily="18" charset="0"/>
                <a:cs typeface="Times New Roman" panose="02020603050405020304" pitchFamily="18" charset="0"/>
              </a:rPr>
              <a:t>Improving the accuracy of customer meter reading and ensuring that water consumption is properly reflected in bills</a:t>
            </a:r>
          </a:p>
          <a:p>
            <a:pPr marL="457200" indent="-457200" algn="just">
              <a:buFont typeface="Arial" panose="020B0604020202020204" pitchFamily="34" charset="0"/>
              <a:buChar char="•"/>
            </a:pPr>
            <a:r>
              <a:rPr lang="en-GB" sz="2900" dirty="0">
                <a:latin typeface="Times New Roman" panose="02020603050405020304" pitchFamily="18" charset="0"/>
                <a:cs typeface="Times New Roman" panose="02020603050405020304" pitchFamily="18" charset="0"/>
              </a:rPr>
              <a:t>Implementation of commercial loss prevention measures based on the plan</a:t>
            </a:r>
          </a:p>
          <a:p>
            <a:pPr marL="457200" indent="-457200" algn="just">
              <a:buFont typeface="Arial" panose="020B0604020202020204" pitchFamily="34" charset="0"/>
              <a:buChar char="•"/>
            </a:pPr>
            <a:r>
              <a:rPr lang="en-GB" sz="2900" dirty="0">
                <a:latin typeface="Times New Roman" panose="02020603050405020304" pitchFamily="18" charset="0"/>
                <a:cs typeface="Times New Roman" panose="02020603050405020304" pitchFamily="18" charset="0"/>
              </a:rPr>
              <a:t>Accurate understanding of non-revenue water</a:t>
            </a:r>
          </a:p>
          <a:p>
            <a:pPr algn="l"/>
            <a:endParaRPr lang="en-US"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1109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403C983-43B3-43FF-927D-312522683B9C}"/>
              </a:ext>
            </a:extLst>
          </p:cNvPr>
          <p:cNvSpPr>
            <a:spLocks noGrp="1"/>
          </p:cNvSpPr>
          <p:nvPr>
            <p:ph type="subTitle" idx="1"/>
          </p:nvPr>
        </p:nvSpPr>
        <p:spPr>
          <a:xfrm>
            <a:off x="1276129" y="718457"/>
            <a:ext cx="9846365" cy="5060082"/>
          </a:xfrm>
        </p:spPr>
        <p:txBody>
          <a:bodyPr>
            <a:normAutofit/>
          </a:bodyPr>
          <a:lstStyle/>
          <a:p>
            <a:endParaRPr lang="en-GB" dirty="0"/>
          </a:p>
          <a:p>
            <a:pPr algn="l"/>
            <a:r>
              <a:rPr lang="en-GB" sz="2900" b="1" u="sng" dirty="0">
                <a:latin typeface="Times New Roman" panose="02020603050405020304" pitchFamily="18" charset="0"/>
                <a:cs typeface="Times New Roman" panose="02020603050405020304" pitchFamily="18" charset="0"/>
              </a:rPr>
              <a:t>Problems:</a:t>
            </a:r>
          </a:p>
          <a:p>
            <a:pPr marL="457200" indent="-457200" algn="just">
              <a:buFont typeface="Arial" panose="020B0604020202020204" pitchFamily="34" charset="0"/>
              <a:buChar char="•"/>
            </a:pPr>
            <a:r>
              <a:rPr lang="en-US" sz="2900" dirty="0">
                <a:latin typeface="Times New Roman" panose="02020603050405020304" pitchFamily="18" charset="0"/>
                <a:cs typeface="Times New Roman" panose="02020603050405020304" pitchFamily="18" charset="0"/>
              </a:rPr>
              <a:t>Lack of enough manpower, specially the meter readers. Meter readers cannot go to each household every month due to heavy workload and insufficient.</a:t>
            </a:r>
          </a:p>
          <a:p>
            <a:pPr marL="457200" indent="-457200" algn="just">
              <a:buFont typeface="Arial" panose="020B0604020202020204" pitchFamily="34" charset="0"/>
              <a:buChar char="•"/>
            </a:pPr>
            <a:r>
              <a:rPr lang="en-US" sz="2900" dirty="0">
                <a:latin typeface="Times New Roman" panose="02020603050405020304" pitchFamily="18" charset="0"/>
                <a:cs typeface="Times New Roman" panose="02020603050405020304" pitchFamily="18" charset="0"/>
              </a:rPr>
              <a:t>Lack of proper guidelines for data entry for various situations    not in place, huge arrears remained, lack of interest by  the customers to take responsibility for metered connections.</a:t>
            </a:r>
          </a:p>
          <a:p>
            <a:pPr marL="457200" indent="-457200" algn="just">
              <a:buFont typeface="Arial" panose="020B0604020202020204" pitchFamily="34" charset="0"/>
              <a:buChar char="•"/>
            </a:pPr>
            <a:r>
              <a:rPr lang="en-US" sz="2900" dirty="0">
                <a:latin typeface="Times New Roman" panose="02020603050405020304" pitchFamily="18" charset="0"/>
                <a:cs typeface="Times New Roman" panose="02020603050405020304" pitchFamily="18" charset="0"/>
              </a:rPr>
              <a:t>The old network system is very unreliable and causes multiple leaks frequently, causing majority of the budget being spent on leakage repair alone. </a:t>
            </a:r>
          </a:p>
          <a:p>
            <a:pPr algn="l"/>
            <a:endParaRPr lang="en-US"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7147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403C983-43B3-43FF-927D-312522683B9C}"/>
              </a:ext>
            </a:extLst>
          </p:cNvPr>
          <p:cNvSpPr>
            <a:spLocks noGrp="1"/>
          </p:cNvSpPr>
          <p:nvPr>
            <p:ph type="subTitle" idx="1"/>
          </p:nvPr>
        </p:nvSpPr>
        <p:spPr>
          <a:xfrm>
            <a:off x="1152939" y="513183"/>
            <a:ext cx="10005391" cy="5256025"/>
          </a:xfrm>
        </p:spPr>
        <p:txBody>
          <a:bodyPr>
            <a:normAutofit/>
          </a:bodyPr>
          <a:lstStyle/>
          <a:p>
            <a:r>
              <a:rPr lang="en-US" b="1" u="sng" dirty="0">
                <a:effectLst/>
                <a:latin typeface="Arial" panose="020B0604020202020204" pitchFamily="34" charset="0"/>
              </a:rPr>
              <a:t>Developing an NRW Reduction Strategy for KUKL</a:t>
            </a:r>
          </a:p>
          <a:p>
            <a:pPr algn="l"/>
            <a:endParaRPr lang="en-US" dirty="0">
              <a:effectLst/>
              <a:latin typeface="Arial" panose="020B0604020202020204" pitchFamily="34" charset="0"/>
            </a:endParaRPr>
          </a:p>
          <a:p>
            <a:pPr marL="457200" indent="-457200" algn="l">
              <a:buAutoNum type="arabicPeriod"/>
            </a:pPr>
            <a:r>
              <a:rPr lang="en-US" b="1" dirty="0">
                <a:latin typeface="Arial" panose="020B0604020202020204" pitchFamily="34" charset="0"/>
              </a:rPr>
              <a:t>P</a:t>
            </a:r>
            <a:r>
              <a:rPr lang="en-US" b="1" dirty="0">
                <a:effectLst/>
                <a:latin typeface="Arial" panose="020B0604020202020204" pitchFamily="34" charset="0"/>
              </a:rPr>
              <a:t>hysical loss control strategy</a:t>
            </a:r>
          </a:p>
          <a:p>
            <a:pPr marL="342900" indent="-342900" algn="l">
              <a:buFont typeface="Arial" panose="020B0604020202020204" pitchFamily="34" charset="0"/>
              <a:buChar char="•"/>
            </a:pPr>
            <a:r>
              <a:rPr lang="en-US" dirty="0">
                <a:effectLst/>
                <a:latin typeface="Arial" panose="020B0604020202020204" pitchFamily="34" charset="0"/>
              </a:rPr>
              <a:t>Active leakage control</a:t>
            </a:r>
          </a:p>
          <a:p>
            <a:pPr marL="342900" indent="-342900" algn="l">
              <a:buFont typeface="Arial" panose="020B0604020202020204" pitchFamily="34" charset="0"/>
              <a:buChar char="•"/>
            </a:pPr>
            <a:r>
              <a:rPr lang="en-US" dirty="0">
                <a:effectLst/>
                <a:latin typeface="Arial" panose="020B0604020202020204" pitchFamily="34" charset="0"/>
              </a:rPr>
              <a:t>Pipeline and asset management</a:t>
            </a:r>
            <a:endParaRPr lang="en-US" dirty="0">
              <a:latin typeface="Arial" panose="020B0604020202020204" pitchFamily="34" charset="0"/>
            </a:endParaRPr>
          </a:p>
          <a:p>
            <a:pPr marL="342900" indent="-342900" algn="l">
              <a:buFont typeface="Arial" panose="020B0604020202020204" pitchFamily="34" charset="0"/>
              <a:buChar char="•"/>
            </a:pPr>
            <a:r>
              <a:rPr lang="en-US" dirty="0">
                <a:effectLst/>
                <a:latin typeface="Arial" panose="020B0604020202020204" pitchFamily="34" charset="0"/>
              </a:rPr>
              <a:t>Speed and quality of repairs</a:t>
            </a:r>
          </a:p>
          <a:p>
            <a:pPr marL="342900" indent="-342900" algn="l">
              <a:buFont typeface="Arial" panose="020B0604020202020204" pitchFamily="34" charset="0"/>
              <a:buChar char="•"/>
            </a:pPr>
            <a:r>
              <a:rPr lang="en-US" dirty="0">
                <a:effectLst/>
                <a:latin typeface="Arial" panose="020B0604020202020204" pitchFamily="34" charset="0"/>
              </a:rPr>
              <a:t>Pressure management</a:t>
            </a:r>
          </a:p>
        </p:txBody>
      </p:sp>
      <p:pic>
        <p:nvPicPr>
          <p:cNvPr id="5" name="Content Placeholder 4">
            <a:extLst>
              <a:ext uri="{FF2B5EF4-FFF2-40B4-BE49-F238E27FC236}">
                <a16:creationId xmlns:a16="http://schemas.microsoft.com/office/drawing/2014/main" id="{D914E62E-E4BA-542A-39CE-F1182EB8D06C}"/>
              </a:ext>
            </a:extLst>
          </p:cNvPr>
          <p:cNvPicPr>
            <a:picLocks noChangeAspect="1"/>
          </p:cNvPicPr>
          <p:nvPr/>
        </p:nvPicPr>
        <p:blipFill rotWithShape="1">
          <a:blip r:embed="rId2">
            <a:extLst>
              <a:ext uri="{28A0092B-C50C-407E-A947-70E740481C1C}">
                <a14:useLocalDpi xmlns:a14="http://schemas.microsoft.com/office/drawing/2010/main" val="0"/>
              </a:ext>
            </a:extLst>
          </a:blip>
          <a:srcRect l="14815" r="5515" b="20188"/>
          <a:stretch/>
        </p:blipFill>
        <p:spPr>
          <a:xfrm>
            <a:off x="7091749" y="1165710"/>
            <a:ext cx="3947312" cy="4375010"/>
          </a:xfrm>
          <a:prstGeom prst="rect">
            <a:avLst/>
          </a:prstGeom>
          <a:noFill/>
          <a:ln>
            <a:noFill/>
          </a:ln>
        </p:spPr>
      </p:pic>
      <p:sp>
        <p:nvSpPr>
          <p:cNvPr id="6" name="TextBox 5">
            <a:extLst>
              <a:ext uri="{FF2B5EF4-FFF2-40B4-BE49-F238E27FC236}">
                <a16:creationId xmlns:a16="http://schemas.microsoft.com/office/drawing/2014/main" id="{5DC51EE3-A647-90E0-9541-03822609D89C}"/>
              </a:ext>
            </a:extLst>
          </p:cNvPr>
          <p:cNvSpPr txBox="1"/>
          <p:nvPr/>
        </p:nvSpPr>
        <p:spPr>
          <a:xfrm>
            <a:off x="7359544" y="5646097"/>
            <a:ext cx="3947312"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Leak detection works to reduce NRW</a:t>
            </a:r>
          </a:p>
        </p:txBody>
      </p:sp>
    </p:spTree>
    <p:extLst>
      <p:ext uri="{BB962C8B-B14F-4D97-AF65-F5344CB8AC3E}">
        <p14:creationId xmlns:p14="http://schemas.microsoft.com/office/powerpoint/2010/main" val="1849454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C2CF8-41B4-9114-9E9E-8C95FD711248}"/>
              </a:ext>
            </a:extLst>
          </p:cNvPr>
          <p:cNvSpPr>
            <a:spLocks noGrp="1"/>
          </p:cNvSpPr>
          <p:nvPr>
            <p:ph type="title"/>
          </p:nvPr>
        </p:nvSpPr>
        <p:spPr/>
        <p:txBody>
          <a:bodyPr/>
          <a:lstStyle/>
          <a:p>
            <a:r>
              <a:rPr lang="en-US" b="1" dirty="0">
                <a:effectLst/>
                <a:latin typeface="Arial" panose="020B0604020202020204" pitchFamily="34" charset="0"/>
              </a:rPr>
              <a:t>Commercial loss reduction strategy</a:t>
            </a:r>
            <a:endParaRPr lang="en-US" dirty="0"/>
          </a:p>
        </p:txBody>
      </p:sp>
      <p:sp>
        <p:nvSpPr>
          <p:cNvPr id="3" name="Text Placeholder 2">
            <a:extLst>
              <a:ext uri="{FF2B5EF4-FFF2-40B4-BE49-F238E27FC236}">
                <a16:creationId xmlns:a16="http://schemas.microsoft.com/office/drawing/2014/main" id="{9FFA0375-C6F1-84C0-0C9A-F3B68496EB46}"/>
              </a:ext>
            </a:extLst>
          </p:cNvPr>
          <p:cNvSpPr>
            <a:spLocks noGrp="1"/>
          </p:cNvSpPr>
          <p:nvPr>
            <p:ph type="body" idx="1"/>
          </p:nvPr>
        </p:nvSpPr>
        <p:spPr>
          <a:xfrm>
            <a:off x="838200" y="1825625"/>
            <a:ext cx="3815281" cy="4351338"/>
          </a:xfrm>
        </p:spPr>
        <p:txBody>
          <a:bodyPr/>
          <a:lstStyle/>
          <a:p>
            <a:pPr marL="342900" indent="-342900" algn="l">
              <a:buFont typeface="Arial" panose="020B0604020202020204" pitchFamily="34" charset="0"/>
              <a:buChar char="•"/>
            </a:pPr>
            <a:r>
              <a:rPr lang="en-US" dirty="0">
                <a:latin typeface="Arial" panose="020B0604020202020204" pitchFamily="34" charset="0"/>
              </a:rPr>
              <a:t>I</a:t>
            </a:r>
            <a:r>
              <a:rPr lang="en-US" dirty="0">
                <a:effectLst/>
                <a:latin typeface="Arial" panose="020B0604020202020204" pitchFamily="34" charset="0"/>
              </a:rPr>
              <a:t>mproving customer meter accuracy</a:t>
            </a:r>
          </a:p>
          <a:p>
            <a:pPr marL="342900" indent="-342900" algn="l">
              <a:buFont typeface="Arial" panose="020B0604020202020204" pitchFamily="34" charset="0"/>
              <a:buChar char="•"/>
            </a:pPr>
            <a:r>
              <a:rPr lang="en-US" dirty="0">
                <a:effectLst/>
                <a:latin typeface="Arial" panose="020B0604020202020204" pitchFamily="34" charset="0"/>
              </a:rPr>
              <a:t>Improving meter reading and billing i.e. 100% reading&amp; billing</a:t>
            </a:r>
          </a:p>
          <a:p>
            <a:pPr marL="342900" indent="-342900" algn="l">
              <a:buFont typeface="Arial" panose="020B0604020202020204" pitchFamily="34" charset="0"/>
              <a:buChar char="•"/>
            </a:pPr>
            <a:r>
              <a:rPr lang="en-US" dirty="0">
                <a:effectLst/>
                <a:latin typeface="Arial" panose="020B0604020202020204" pitchFamily="34" charset="0"/>
              </a:rPr>
              <a:t>Detection of illegal connections and water pilferage</a:t>
            </a:r>
            <a:endParaRPr lang="en-US" u="sng" dirty="0">
              <a:latin typeface="Times New Roman" panose="02020603050405020304" pitchFamily="18" charset="0"/>
              <a:cs typeface="Times New Roman" panose="02020603050405020304" pitchFamily="18" charset="0"/>
            </a:endParaRPr>
          </a:p>
          <a:p>
            <a:endParaRPr lang="en-US" dirty="0"/>
          </a:p>
        </p:txBody>
      </p:sp>
      <p:pic>
        <p:nvPicPr>
          <p:cNvPr id="5" name="Content Placeholder 4">
            <a:extLst>
              <a:ext uri="{FF2B5EF4-FFF2-40B4-BE49-F238E27FC236}">
                <a16:creationId xmlns:a16="http://schemas.microsoft.com/office/drawing/2014/main" id="{D63F58A6-8A9E-9BC7-AE09-50E30AB18753}"/>
              </a:ext>
            </a:extLst>
          </p:cNvPr>
          <p:cNvPicPr>
            <a:picLocks noChangeAspect="1"/>
          </p:cNvPicPr>
          <p:nvPr/>
        </p:nvPicPr>
        <p:blipFill rotWithShape="1">
          <a:blip r:embed="rId2">
            <a:extLst>
              <a:ext uri="{28A0092B-C50C-407E-A947-70E740481C1C}">
                <a14:useLocalDpi xmlns:a14="http://schemas.microsoft.com/office/drawing/2010/main" val="0"/>
              </a:ext>
            </a:extLst>
          </a:blip>
          <a:srcRect l="3891" t="4467" r="19868" b="4578"/>
          <a:stretch/>
        </p:blipFill>
        <p:spPr>
          <a:xfrm>
            <a:off x="4816445" y="1451053"/>
            <a:ext cx="7070756" cy="4725910"/>
          </a:xfrm>
          <a:prstGeom prst="rect">
            <a:avLst/>
          </a:prstGeom>
          <a:noFill/>
          <a:ln>
            <a:noFill/>
          </a:ln>
        </p:spPr>
      </p:pic>
    </p:spTree>
    <p:extLst>
      <p:ext uri="{BB962C8B-B14F-4D97-AF65-F5344CB8AC3E}">
        <p14:creationId xmlns:p14="http://schemas.microsoft.com/office/powerpoint/2010/main" val="3159222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6">
            <a:extLst>
              <a:ext uri="{FF2B5EF4-FFF2-40B4-BE49-F238E27FC236}">
                <a16:creationId xmlns:a16="http://schemas.microsoft.com/office/drawing/2014/main" id="{517E6CD1-A5DA-CB8B-43E0-43AFDF4CE5B4}"/>
              </a:ext>
            </a:extLst>
          </p:cNvPr>
          <p:cNvSpPr>
            <a:spLocks noGrp="1"/>
          </p:cNvSpPr>
          <p:nvPr>
            <p:ph type="title"/>
          </p:nvPr>
        </p:nvSpPr>
        <p:spPr>
          <a:xfrm>
            <a:off x="1018903" y="532234"/>
            <a:ext cx="7543800" cy="777086"/>
          </a:xfrm>
        </p:spPr>
        <p:txBody>
          <a:bodyPr/>
          <a:lstStyle/>
          <a:p>
            <a:r>
              <a:rPr lang="nl-NL" b="1" u="sng" dirty="0"/>
              <a:t>Summary</a:t>
            </a:r>
          </a:p>
        </p:txBody>
      </p:sp>
      <p:sp>
        <p:nvSpPr>
          <p:cNvPr id="5" name="Tijdelijke aanduiding voor inhoud 7">
            <a:extLst>
              <a:ext uri="{FF2B5EF4-FFF2-40B4-BE49-F238E27FC236}">
                <a16:creationId xmlns:a16="http://schemas.microsoft.com/office/drawing/2014/main" id="{99B144D0-A749-B859-1D53-55B3B5043FEE}"/>
              </a:ext>
            </a:extLst>
          </p:cNvPr>
          <p:cNvSpPr txBox="1">
            <a:spLocks/>
          </p:cNvSpPr>
          <p:nvPr/>
        </p:nvSpPr>
        <p:spPr>
          <a:xfrm>
            <a:off x="933061" y="1399593"/>
            <a:ext cx="8108302" cy="4475474"/>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NRW is a waste of money </a:t>
            </a:r>
          </a:p>
          <a:p>
            <a:r>
              <a:rPr lang="en-GB" dirty="0"/>
              <a:t>Reducing Commercial Losses generates revenue</a:t>
            </a:r>
          </a:p>
          <a:p>
            <a:r>
              <a:rPr lang="en-GB" dirty="0"/>
              <a:t>Reducing Physical Losses reduces the costs of producing the water (chemical and energy reduction)</a:t>
            </a:r>
          </a:p>
          <a:p>
            <a:pPr>
              <a:spcAft>
                <a:spcPts val="600"/>
              </a:spcAft>
            </a:pPr>
            <a:r>
              <a:rPr lang="en-GB" dirty="0"/>
              <a:t>Reducing NRW improves the distribution system</a:t>
            </a:r>
          </a:p>
          <a:p>
            <a:pPr>
              <a:spcAft>
                <a:spcPts val="600"/>
              </a:spcAft>
            </a:pPr>
            <a:r>
              <a:rPr lang="en-GB" dirty="0"/>
              <a:t>Reducing NRW improves the aesthetic appearances of the city</a:t>
            </a:r>
          </a:p>
          <a:p>
            <a:pPr algn="just">
              <a:spcAft>
                <a:spcPts val="600"/>
              </a:spcAft>
            </a:pPr>
            <a:r>
              <a:rPr lang="en-US" dirty="0"/>
              <a:t>NRW thus directly affects the capacity of water utilities to fund necessary service expansions, conduct proper maintenance and invest in new technology</a:t>
            </a:r>
          </a:p>
          <a:p>
            <a:pPr algn="just">
              <a:spcAft>
                <a:spcPts val="600"/>
              </a:spcAft>
            </a:pPr>
            <a:r>
              <a:rPr lang="en-US" sz="2700" dirty="0"/>
              <a:t>NRW management in water utilities should be treated as a culture of the whole organization instead of a small department.</a:t>
            </a:r>
            <a:endParaRPr lang="nl-NL" sz="2700" dirty="0"/>
          </a:p>
        </p:txBody>
      </p:sp>
      <p:pic>
        <p:nvPicPr>
          <p:cNvPr id="2" name="Picture 2">
            <a:extLst>
              <a:ext uri="{FF2B5EF4-FFF2-40B4-BE49-F238E27FC236}">
                <a16:creationId xmlns:a16="http://schemas.microsoft.com/office/drawing/2014/main" id="{91B6A634-4E26-3250-FEDA-00E9C665C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5530" y="0"/>
            <a:ext cx="3796470" cy="2298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892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403C983-43B3-43FF-927D-312522683B9C}"/>
              </a:ext>
            </a:extLst>
          </p:cNvPr>
          <p:cNvSpPr>
            <a:spLocks noGrp="1"/>
          </p:cNvSpPr>
          <p:nvPr>
            <p:ph type="subTitle" idx="1"/>
          </p:nvPr>
        </p:nvSpPr>
        <p:spPr>
          <a:xfrm>
            <a:off x="1285460" y="1404733"/>
            <a:ext cx="9846365" cy="3652460"/>
          </a:xfrm>
        </p:spPr>
        <p:txBody>
          <a:bodyPr anchor="ctr">
            <a:normAutofit/>
          </a:bodyPr>
          <a:lstStyle/>
          <a:p>
            <a:r>
              <a:rPr lang="en-US" sz="6000" u="sng" dirty="0">
                <a:latin typeface="Times New Roman" panose="02020603050405020304" pitchFamily="18" charset="0"/>
                <a:cs typeface="Times New Roman" panose="02020603050405020304" pitchFamily="18" charset="0"/>
              </a:rPr>
              <a:t>Thank you for your kind attention</a:t>
            </a:r>
          </a:p>
        </p:txBody>
      </p:sp>
    </p:spTree>
    <p:extLst>
      <p:ext uri="{BB962C8B-B14F-4D97-AF65-F5344CB8AC3E}">
        <p14:creationId xmlns:p14="http://schemas.microsoft.com/office/powerpoint/2010/main" val="1584235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a:extLst>
              <a:ext uri="{FF2B5EF4-FFF2-40B4-BE49-F238E27FC236}">
                <a16:creationId xmlns:a16="http://schemas.microsoft.com/office/drawing/2014/main" id="{F3EC58AF-0571-1968-59C1-A401675B77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710" y="317183"/>
            <a:ext cx="10190566" cy="6404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667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1606 37 1 687">
            <a:extLst>
              <a:ext uri="{FF2B5EF4-FFF2-40B4-BE49-F238E27FC236}">
                <a16:creationId xmlns:a16="http://schemas.microsoft.com/office/drawing/2014/main" id="{1F94F9E8-BD88-48E5-8F74-DD57A1FEF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769" y="2076510"/>
            <a:ext cx="10048462" cy="327328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39336E-84BE-4F7C-9AEA-F6C0846FB3BB}"/>
              </a:ext>
            </a:extLst>
          </p:cNvPr>
          <p:cNvSpPr txBox="1"/>
          <p:nvPr/>
        </p:nvSpPr>
        <p:spPr>
          <a:xfrm>
            <a:off x="1183736" y="1573763"/>
            <a:ext cx="3765274" cy="400110"/>
          </a:xfrm>
          <a:prstGeom prst="rect">
            <a:avLst/>
          </a:prstGeom>
          <a:noFill/>
        </p:spPr>
        <p:txBody>
          <a:bodyPr wrap="square" rtlCol="0">
            <a:spAutoFit/>
          </a:bodyPr>
          <a:lstStyle/>
          <a:p>
            <a:r>
              <a:rPr lang="en-US" sz="2000" b="1" u="sng" dirty="0">
                <a:latin typeface="Arial" panose="020B0604020202020204" pitchFamily="34" charset="0"/>
                <a:cs typeface="Arial" panose="020B0604020202020204" pitchFamily="34" charset="0"/>
              </a:rPr>
              <a:t>World Bank Data </a:t>
            </a:r>
          </a:p>
        </p:txBody>
      </p:sp>
    </p:spTree>
    <p:extLst>
      <p:ext uri="{BB962C8B-B14F-4D97-AF65-F5344CB8AC3E}">
        <p14:creationId xmlns:p14="http://schemas.microsoft.com/office/powerpoint/2010/main" val="2462103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A1AD5821-B003-90E5-694F-F384E1ADC777}"/>
              </a:ext>
            </a:extLst>
          </p:cNvPr>
          <p:cNvGrpSpPr>
            <a:grpSpLocks/>
          </p:cNvGrpSpPr>
          <p:nvPr/>
        </p:nvGrpSpPr>
        <p:grpSpPr bwMode="auto">
          <a:xfrm>
            <a:off x="76758" y="117696"/>
            <a:ext cx="11924741" cy="6603780"/>
            <a:chOff x="200" y="248"/>
            <a:chExt cx="31071" cy="23497"/>
          </a:xfrm>
        </p:grpSpPr>
        <p:sp>
          <p:nvSpPr>
            <p:cNvPr id="6" name="AutoShape 3">
              <a:extLst>
                <a:ext uri="{FF2B5EF4-FFF2-40B4-BE49-F238E27FC236}">
                  <a16:creationId xmlns:a16="http://schemas.microsoft.com/office/drawing/2014/main" id="{83FE5A24-C4CE-D689-AEF6-2EDCAE3874F6}"/>
                </a:ext>
              </a:extLst>
            </p:cNvPr>
            <p:cNvSpPr>
              <a:spLocks/>
            </p:cNvSpPr>
            <p:nvPr/>
          </p:nvSpPr>
          <p:spPr bwMode="auto">
            <a:xfrm>
              <a:off x="4122" y="897"/>
              <a:ext cx="9760" cy="11796"/>
            </a:xfrm>
            <a:custGeom>
              <a:avLst/>
              <a:gdLst>
                <a:gd name="T0" fmla="+- 0 10917 4122"/>
                <a:gd name="T1" fmla="*/ T0 w 9760"/>
                <a:gd name="T2" fmla="+- 0 5185 897"/>
                <a:gd name="T3" fmla="*/ 5185 h 11796"/>
                <a:gd name="T4" fmla="+- 0 12557 4122"/>
                <a:gd name="T5" fmla="*/ T4 w 9760"/>
                <a:gd name="T6" fmla="+- 0 12693 897"/>
                <a:gd name="T7" fmla="*/ 12693 h 11796"/>
                <a:gd name="T8" fmla="+- 0 13882 4122"/>
                <a:gd name="T9" fmla="*/ T8 w 9760"/>
                <a:gd name="T10" fmla="+- 0 5212 897"/>
                <a:gd name="T11" fmla="*/ 5212 h 11796"/>
                <a:gd name="T12" fmla="+- 0 13881 4122"/>
                <a:gd name="T13" fmla="*/ T12 w 9760"/>
                <a:gd name="T14" fmla="+- 0 4634 897"/>
                <a:gd name="T15" fmla="*/ 4634 h 11796"/>
                <a:gd name="T16" fmla="+- 0 13876 4122"/>
                <a:gd name="T17" fmla="*/ T16 w 9760"/>
                <a:gd name="T18" fmla="+- 0 4450 897"/>
                <a:gd name="T19" fmla="*/ 4450 h 11796"/>
                <a:gd name="T20" fmla="+- 0 13866 4122"/>
                <a:gd name="T21" fmla="*/ T20 w 9760"/>
                <a:gd name="T22" fmla="+- 0 4272 897"/>
                <a:gd name="T23" fmla="*/ 4272 h 11796"/>
                <a:gd name="T24" fmla="+- 0 13850 4122"/>
                <a:gd name="T25" fmla="*/ T24 w 9760"/>
                <a:gd name="T26" fmla="+- 0 4100 897"/>
                <a:gd name="T27" fmla="*/ 4100 h 11796"/>
                <a:gd name="T28" fmla="+- 0 13828 4122"/>
                <a:gd name="T29" fmla="*/ T28 w 9760"/>
                <a:gd name="T30" fmla="+- 0 3934 897"/>
                <a:gd name="T31" fmla="*/ 3934 h 11796"/>
                <a:gd name="T32" fmla="+- 0 13802 4122"/>
                <a:gd name="T33" fmla="*/ T32 w 9760"/>
                <a:gd name="T34" fmla="+- 0 3774 897"/>
                <a:gd name="T35" fmla="*/ 3774 h 11796"/>
                <a:gd name="T36" fmla="+- 0 13769 4122"/>
                <a:gd name="T37" fmla="*/ T36 w 9760"/>
                <a:gd name="T38" fmla="+- 0 3619 897"/>
                <a:gd name="T39" fmla="*/ 3619 h 11796"/>
                <a:gd name="T40" fmla="+- 0 13732 4122"/>
                <a:gd name="T41" fmla="*/ T40 w 9760"/>
                <a:gd name="T42" fmla="+- 0 3470 897"/>
                <a:gd name="T43" fmla="*/ 3470 h 11796"/>
                <a:gd name="T44" fmla="+- 0 13688 4122"/>
                <a:gd name="T45" fmla="*/ T44 w 9760"/>
                <a:gd name="T46" fmla="+- 0 3326 897"/>
                <a:gd name="T47" fmla="*/ 3326 h 11796"/>
                <a:gd name="T48" fmla="+- 0 13639 4122"/>
                <a:gd name="T49" fmla="*/ T48 w 9760"/>
                <a:gd name="T50" fmla="+- 0 3186 897"/>
                <a:gd name="T51" fmla="*/ 3186 h 11796"/>
                <a:gd name="T52" fmla="+- 0 13584 4122"/>
                <a:gd name="T53" fmla="*/ T52 w 9760"/>
                <a:gd name="T54" fmla="+- 0 3052 897"/>
                <a:gd name="T55" fmla="*/ 3052 h 11796"/>
                <a:gd name="T56" fmla="+- 0 13524 4122"/>
                <a:gd name="T57" fmla="*/ T56 w 9760"/>
                <a:gd name="T58" fmla="+- 0 2921 897"/>
                <a:gd name="T59" fmla="*/ 2921 h 11796"/>
                <a:gd name="T60" fmla="+- 0 13458 4122"/>
                <a:gd name="T61" fmla="*/ T60 w 9760"/>
                <a:gd name="T62" fmla="+- 0 2795 897"/>
                <a:gd name="T63" fmla="*/ 2795 h 11796"/>
                <a:gd name="T64" fmla="+- 0 13386 4122"/>
                <a:gd name="T65" fmla="*/ T64 w 9760"/>
                <a:gd name="T66" fmla="+- 0 2673 897"/>
                <a:gd name="T67" fmla="*/ 2673 h 11796"/>
                <a:gd name="T68" fmla="+- 0 13308 4122"/>
                <a:gd name="T69" fmla="*/ T68 w 9760"/>
                <a:gd name="T70" fmla="+- 0 2554 897"/>
                <a:gd name="T71" fmla="*/ 2554 h 11796"/>
                <a:gd name="T72" fmla="+- 0 13224 4122"/>
                <a:gd name="T73" fmla="*/ T72 w 9760"/>
                <a:gd name="T74" fmla="+- 0 2439 897"/>
                <a:gd name="T75" fmla="*/ 2439 h 11796"/>
                <a:gd name="T76" fmla="+- 0 13134 4122"/>
                <a:gd name="T77" fmla="*/ T76 w 9760"/>
                <a:gd name="T78" fmla="+- 0 2327 897"/>
                <a:gd name="T79" fmla="*/ 2327 h 11796"/>
                <a:gd name="T80" fmla="+- 0 13038 4122"/>
                <a:gd name="T81" fmla="*/ T80 w 9760"/>
                <a:gd name="T82" fmla="+- 0 2218 897"/>
                <a:gd name="T83" fmla="*/ 2218 h 11796"/>
                <a:gd name="T84" fmla="+- 0 12936 4122"/>
                <a:gd name="T85" fmla="*/ T84 w 9760"/>
                <a:gd name="T86" fmla="+- 0 2112 897"/>
                <a:gd name="T87" fmla="*/ 2112 h 11796"/>
                <a:gd name="T88" fmla="+- 0 12828 4122"/>
                <a:gd name="T89" fmla="*/ T88 w 9760"/>
                <a:gd name="T90" fmla="+- 0 2008 897"/>
                <a:gd name="T91" fmla="*/ 2008 h 11796"/>
                <a:gd name="T92" fmla="+- 0 12714 4122"/>
                <a:gd name="T93" fmla="*/ T92 w 9760"/>
                <a:gd name="T94" fmla="+- 0 1907 897"/>
                <a:gd name="T95" fmla="*/ 1907 h 11796"/>
                <a:gd name="T96" fmla="+- 0 12594 4122"/>
                <a:gd name="T97" fmla="*/ T96 w 9760"/>
                <a:gd name="T98" fmla="+- 0 1807 897"/>
                <a:gd name="T99" fmla="*/ 1807 h 11796"/>
                <a:gd name="T100" fmla="+- 0 12467 4122"/>
                <a:gd name="T101" fmla="*/ T100 w 9760"/>
                <a:gd name="T102" fmla="+- 0 1710 897"/>
                <a:gd name="T103" fmla="*/ 1710 h 11796"/>
                <a:gd name="T104" fmla="+- 0 12324 4122"/>
                <a:gd name="T105" fmla="*/ T104 w 9760"/>
                <a:gd name="T106" fmla="+- 0 1609 897"/>
                <a:gd name="T107" fmla="*/ 1609 h 11796"/>
                <a:gd name="T108" fmla="+- 0 12179 4122"/>
                <a:gd name="T109" fmla="*/ T108 w 9760"/>
                <a:gd name="T110" fmla="+- 0 1517 897"/>
                <a:gd name="T111" fmla="*/ 1517 h 11796"/>
                <a:gd name="T112" fmla="+- 0 12034 4122"/>
                <a:gd name="T113" fmla="*/ T112 w 9760"/>
                <a:gd name="T114" fmla="+- 0 1434 897"/>
                <a:gd name="T115" fmla="*/ 1434 h 11796"/>
                <a:gd name="T116" fmla="+- 0 11887 4122"/>
                <a:gd name="T117" fmla="*/ T116 w 9760"/>
                <a:gd name="T118" fmla="+- 0 1359 897"/>
                <a:gd name="T119" fmla="*/ 1359 h 11796"/>
                <a:gd name="T120" fmla="+- 0 11740 4122"/>
                <a:gd name="T121" fmla="*/ T120 w 9760"/>
                <a:gd name="T122" fmla="+- 0 1292 897"/>
                <a:gd name="T123" fmla="*/ 1292 h 11796"/>
                <a:gd name="T124" fmla="+- 0 11591 4122"/>
                <a:gd name="T125" fmla="*/ T124 w 9760"/>
                <a:gd name="T126" fmla="+- 0 1233 897"/>
                <a:gd name="T127" fmla="*/ 1233 h 11796"/>
                <a:gd name="T128" fmla="+- 0 11442 4122"/>
                <a:gd name="T129" fmla="*/ T128 w 9760"/>
                <a:gd name="T130" fmla="+- 0 1180 897"/>
                <a:gd name="T131" fmla="*/ 1180 h 11796"/>
                <a:gd name="T132" fmla="+- 0 11293 4122"/>
                <a:gd name="T133" fmla="*/ T132 w 9760"/>
                <a:gd name="T134" fmla="+- 0 1134 897"/>
                <a:gd name="T135" fmla="*/ 1134 h 11796"/>
                <a:gd name="T136" fmla="+- 0 11143 4122"/>
                <a:gd name="T137" fmla="*/ T136 w 9760"/>
                <a:gd name="T138" fmla="+- 0 1094 897"/>
                <a:gd name="T139" fmla="*/ 1094 h 11796"/>
                <a:gd name="T140" fmla="+- 0 10993 4122"/>
                <a:gd name="T141" fmla="*/ T140 w 9760"/>
                <a:gd name="T142" fmla="+- 0 1059 897"/>
                <a:gd name="T143" fmla="*/ 1059 h 11796"/>
                <a:gd name="T144" fmla="+- 0 10843 4122"/>
                <a:gd name="T145" fmla="*/ T144 w 9760"/>
                <a:gd name="T146" fmla="+- 0 1029 897"/>
                <a:gd name="T147" fmla="*/ 1029 h 11796"/>
                <a:gd name="T148" fmla="+- 0 10693 4122"/>
                <a:gd name="T149" fmla="*/ T148 w 9760"/>
                <a:gd name="T150" fmla="+- 0 1004 897"/>
                <a:gd name="T151" fmla="*/ 1004 h 11796"/>
                <a:gd name="T152" fmla="+- 0 10543 4122"/>
                <a:gd name="T153" fmla="*/ T152 w 9760"/>
                <a:gd name="T154" fmla="+- 0 984 897"/>
                <a:gd name="T155" fmla="*/ 984 h 11796"/>
                <a:gd name="T156" fmla="+- 0 10393 4122"/>
                <a:gd name="T157" fmla="*/ T156 w 9760"/>
                <a:gd name="T158" fmla="+- 0 967 897"/>
                <a:gd name="T159" fmla="*/ 967 h 11796"/>
                <a:gd name="T160" fmla="+- 0 10243 4122"/>
                <a:gd name="T161" fmla="*/ T160 w 9760"/>
                <a:gd name="T162" fmla="+- 0 953 897"/>
                <a:gd name="T163" fmla="*/ 953 h 11796"/>
                <a:gd name="T164" fmla="+- 0 10094 4122"/>
                <a:gd name="T165" fmla="*/ T164 w 9760"/>
                <a:gd name="T166" fmla="+- 0 942 897"/>
                <a:gd name="T167" fmla="*/ 942 h 11796"/>
                <a:gd name="T168" fmla="+- 0 9946 4122"/>
                <a:gd name="T169" fmla="*/ T168 w 9760"/>
                <a:gd name="T170" fmla="+- 0 933 897"/>
                <a:gd name="T171" fmla="*/ 933 h 11796"/>
                <a:gd name="T172" fmla="+- 0 9725 4122"/>
                <a:gd name="T173" fmla="*/ T172 w 9760"/>
                <a:gd name="T174" fmla="+- 0 923 897"/>
                <a:gd name="T175" fmla="*/ 923 h 11796"/>
                <a:gd name="T176" fmla="+- 0 9433 4122"/>
                <a:gd name="T177" fmla="*/ T176 w 9760"/>
                <a:gd name="T178" fmla="+- 0 914 897"/>
                <a:gd name="T179" fmla="*/ 914 h 11796"/>
                <a:gd name="T180" fmla="+- 0 8922 4122"/>
                <a:gd name="T181" fmla="*/ T180 w 9760"/>
                <a:gd name="T182" fmla="+- 0 908 897"/>
                <a:gd name="T183" fmla="*/ 908 h 11796"/>
                <a:gd name="T184" fmla="+- 0 4122 4122"/>
                <a:gd name="T185" fmla="*/ T184 w 9760"/>
                <a:gd name="T186" fmla="+- 0 3843 897"/>
                <a:gd name="T187" fmla="*/ 3843 h 11796"/>
                <a:gd name="T188" fmla="+- 0 9030 4122"/>
                <a:gd name="T189" fmla="*/ T188 w 9760"/>
                <a:gd name="T190" fmla="+- 0 3842 897"/>
                <a:gd name="T191" fmla="*/ 3842 h 11796"/>
                <a:gd name="T192" fmla="+- 0 9679 4122"/>
                <a:gd name="T193" fmla="*/ T192 w 9760"/>
                <a:gd name="T194" fmla="+- 0 3868 897"/>
                <a:gd name="T195" fmla="*/ 3868 h 11796"/>
                <a:gd name="T196" fmla="+- 0 9946 4122"/>
                <a:gd name="T197" fmla="*/ T196 w 9760"/>
                <a:gd name="T198" fmla="+- 0 3884 897"/>
                <a:gd name="T199" fmla="*/ 3884 h 11796"/>
                <a:gd name="T200" fmla="+- 0 10168 4122"/>
                <a:gd name="T201" fmla="*/ T200 w 9760"/>
                <a:gd name="T202" fmla="+- 0 3913 897"/>
                <a:gd name="T203" fmla="*/ 3913 h 11796"/>
                <a:gd name="T204" fmla="+- 0 10347 4122"/>
                <a:gd name="T205" fmla="*/ T204 w 9760"/>
                <a:gd name="T206" fmla="+- 0 3950 897"/>
                <a:gd name="T207" fmla="*/ 3950 h 11796"/>
                <a:gd name="T208" fmla="+- 0 10487 4122"/>
                <a:gd name="T209" fmla="*/ T208 w 9760"/>
                <a:gd name="T210" fmla="+- 0 3990 897"/>
                <a:gd name="T211" fmla="*/ 3990 h 11796"/>
                <a:gd name="T212" fmla="+- 0 10590 4122"/>
                <a:gd name="T213" fmla="*/ T212 w 9760"/>
                <a:gd name="T214" fmla="+- 0 4029 897"/>
                <a:gd name="T215" fmla="*/ 4029 h 11796"/>
                <a:gd name="T216" fmla="+- 0 10660 4122"/>
                <a:gd name="T217" fmla="*/ T216 w 9760"/>
                <a:gd name="T218" fmla="+- 0 4064 897"/>
                <a:gd name="T219" fmla="*/ 4064 h 11796"/>
                <a:gd name="T220" fmla="+- 0 10700 4122"/>
                <a:gd name="T221" fmla="*/ T220 w 9760"/>
                <a:gd name="T222" fmla="+- 0 4089 897"/>
                <a:gd name="T223" fmla="*/ 4089 h 11796"/>
                <a:gd name="T224" fmla="+- 0 10749 4122"/>
                <a:gd name="T225" fmla="*/ T224 w 9760"/>
                <a:gd name="T226" fmla="+- 0 4124 897"/>
                <a:gd name="T227" fmla="*/ 4124 h 11796"/>
                <a:gd name="T228" fmla="+- 0 10813 4122"/>
                <a:gd name="T229" fmla="*/ T228 w 9760"/>
                <a:gd name="T230" fmla="+- 0 4186 897"/>
                <a:gd name="T231" fmla="*/ 4186 h 11796"/>
                <a:gd name="T232" fmla="+- 0 10876 4122"/>
                <a:gd name="T233" fmla="*/ T232 w 9760"/>
                <a:gd name="T234" fmla="+- 0 4284 897"/>
                <a:gd name="T235" fmla="*/ 4284 h 11796"/>
                <a:gd name="T236" fmla="+- 0 10921 4122"/>
                <a:gd name="T237" fmla="*/ T236 w 9760"/>
                <a:gd name="T238" fmla="+- 0 4428 897"/>
                <a:gd name="T239" fmla="*/ 4428 h 11796"/>
                <a:gd name="T240" fmla="+- 0 10931 4122"/>
                <a:gd name="T241" fmla="*/ T240 w 9760"/>
                <a:gd name="T242" fmla="+- 0 4631 897"/>
                <a:gd name="T243" fmla="*/ 4631 h 11796"/>
                <a:gd name="T244" fmla="+- 0 10917 4122"/>
                <a:gd name="T245" fmla="*/ T244 w 9760"/>
                <a:gd name="T246" fmla="+- 0 4766 897"/>
                <a:gd name="T247" fmla="*/ 4766 h 11796"/>
                <a:gd name="T248" fmla="+- 0 13882 4122"/>
                <a:gd name="T249" fmla="*/ T248 w 9760"/>
                <a:gd name="T250" fmla="+- 0 4729 897"/>
                <a:gd name="T251" fmla="*/ 4729 h 117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 ang="0">
                  <a:pos x="T249" y="T251"/>
                </a:cxn>
              </a:cxnLst>
              <a:rect l="0" t="0" r="r" b="b"/>
              <a:pathLst>
                <a:path w="9760" h="11796">
                  <a:moveTo>
                    <a:pt x="9760" y="4315"/>
                  </a:moveTo>
                  <a:lnTo>
                    <a:pt x="6795" y="4288"/>
                  </a:lnTo>
                  <a:lnTo>
                    <a:pt x="6795" y="11796"/>
                  </a:lnTo>
                  <a:lnTo>
                    <a:pt x="8435" y="11796"/>
                  </a:lnTo>
                  <a:lnTo>
                    <a:pt x="9760" y="11796"/>
                  </a:lnTo>
                  <a:lnTo>
                    <a:pt x="9760" y="4315"/>
                  </a:lnTo>
                  <a:close/>
                  <a:moveTo>
                    <a:pt x="9760" y="3832"/>
                  </a:moveTo>
                  <a:lnTo>
                    <a:pt x="9759" y="3737"/>
                  </a:lnTo>
                  <a:lnTo>
                    <a:pt x="9757" y="3644"/>
                  </a:lnTo>
                  <a:lnTo>
                    <a:pt x="9754" y="3553"/>
                  </a:lnTo>
                  <a:lnTo>
                    <a:pt x="9749" y="3463"/>
                  </a:lnTo>
                  <a:lnTo>
                    <a:pt x="9744" y="3375"/>
                  </a:lnTo>
                  <a:lnTo>
                    <a:pt x="9736" y="3288"/>
                  </a:lnTo>
                  <a:lnTo>
                    <a:pt x="9728" y="3203"/>
                  </a:lnTo>
                  <a:lnTo>
                    <a:pt x="9718" y="3119"/>
                  </a:lnTo>
                  <a:lnTo>
                    <a:pt x="9706" y="3037"/>
                  </a:lnTo>
                  <a:lnTo>
                    <a:pt x="9694" y="2956"/>
                  </a:lnTo>
                  <a:lnTo>
                    <a:pt x="9680" y="2877"/>
                  </a:lnTo>
                  <a:lnTo>
                    <a:pt x="9664" y="2799"/>
                  </a:lnTo>
                  <a:lnTo>
                    <a:pt x="9647" y="2722"/>
                  </a:lnTo>
                  <a:lnTo>
                    <a:pt x="9629" y="2647"/>
                  </a:lnTo>
                  <a:lnTo>
                    <a:pt x="9610" y="2573"/>
                  </a:lnTo>
                  <a:lnTo>
                    <a:pt x="9589" y="2500"/>
                  </a:lnTo>
                  <a:lnTo>
                    <a:pt x="9566" y="2429"/>
                  </a:lnTo>
                  <a:lnTo>
                    <a:pt x="9542" y="2359"/>
                  </a:lnTo>
                  <a:lnTo>
                    <a:pt x="9517" y="2289"/>
                  </a:lnTo>
                  <a:lnTo>
                    <a:pt x="9491" y="2221"/>
                  </a:lnTo>
                  <a:lnTo>
                    <a:pt x="9462" y="2155"/>
                  </a:lnTo>
                  <a:lnTo>
                    <a:pt x="9433" y="2089"/>
                  </a:lnTo>
                  <a:lnTo>
                    <a:pt x="9402" y="2024"/>
                  </a:lnTo>
                  <a:lnTo>
                    <a:pt x="9370" y="1961"/>
                  </a:lnTo>
                  <a:lnTo>
                    <a:pt x="9336" y="1898"/>
                  </a:lnTo>
                  <a:lnTo>
                    <a:pt x="9301" y="1836"/>
                  </a:lnTo>
                  <a:lnTo>
                    <a:pt x="9264" y="1776"/>
                  </a:lnTo>
                  <a:lnTo>
                    <a:pt x="9226" y="1716"/>
                  </a:lnTo>
                  <a:lnTo>
                    <a:pt x="9186" y="1657"/>
                  </a:lnTo>
                  <a:lnTo>
                    <a:pt x="9145" y="1599"/>
                  </a:lnTo>
                  <a:lnTo>
                    <a:pt x="9102" y="1542"/>
                  </a:lnTo>
                  <a:lnTo>
                    <a:pt x="9058" y="1485"/>
                  </a:lnTo>
                  <a:lnTo>
                    <a:pt x="9012" y="1430"/>
                  </a:lnTo>
                  <a:lnTo>
                    <a:pt x="8965" y="1375"/>
                  </a:lnTo>
                  <a:lnTo>
                    <a:pt x="8916" y="1321"/>
                  </a:lnTo>
                  <a:lnTo>
                    <a:pt x="8866" y="1267"/>
                  </a:lnTo>
                  <a:lnTo>
                    <a:pt x="8814" y="1215"/>
                  </a:lnTo>
                  <a:lnTo>
                    <a:pt x="8761" y="1162"/>
                  </a:lnTo>
                  <a:lnTo>
                    <a:pt x="8706" y="1111"/>
                  </a:lnTo>
                  <a:lnTo>
                    <a:pt x="8650" y="1060"/>
                  </a:lnTo>
                  <a:lnTo>
                    <a:pt x="8592" y="1010"/>
                  </a:lnTo>
                  <a:lnTo>
                    <a:pt x="8533" y="960"/>
                  </a:lnTo>
                  <a:lnTo>
                    <a:pt x="8472" y="910"/>
                  </a:lnTo>
                  <a:lnTo>
                    <a:pt x="8409" y="862"/>
                  </a:lnTo>
                  <a:lnTo>
                    <a:pt x="8345" y="813"/>
                  </a:lnTo>
                  <a:lnTo>
                    <a:pt x="8274" y="761"/>
                  </a:lnTo>
                  <a:lnTo>
                    <a:pt x="8202" y="712"/>
                  </a:lnTo>
                  <a:lnTo>
                    <a:pt x="8130" y="665"/>
                  </a:lnTo>
                  <a:lnTo>
                    <a:pt x="8057" y="620"/>
                  </a:lnTo>
                  <a:lnTo>
                    <a:pt x="7985" y="578"/>
                  </a:lnTo>
                  <a:lnTo>
                    <a:pt x="7912" y="537"/>
                  </a:lnTo>
                  <a:lnTo>
                    <a:pt x="7839" y="499"/>
                  </a:lnTo>
                  <a:lnTo>
                    <a:pt x="7765" y="462"/>
                  </a:lnTo>
                  <a:lnTo>
                    <a:pt x="7692" y="428"/>
                  </a:lnTo>
                  <a:lnTo>
                    <a:pt x="7618" y="395"/>
                  </a:lnTo>
                  <a:lnTo>
                    <a:pt x="7544" y="365"/>
                  </a:lnTo>
                  <a:lnTo>
                    <a:pt x="7469" y="336"/>
                  </a:lnTo>
                  <a:lnTo>
                    <a:pt x="7395" y="308"/>
                  </a:lnTo>
                  <a:lnTo>
                    <a:pt x="7320" y="283"/>
                  </a:lnTo>
                  <a:lnTo>
                    <a:pt x="7246" y="259"/>
                  </a:lnTo>
                  <a:lnTo>
                    <a:pt x="7171" y="237"/>
                  </a:lnTo>
                  <a:lnTo>
                    <a:pt x="7096" y="216"/>
                  </a:lnTo>
                  <a:lnTo>
                    <a:pt x="7021" y="197"/>
                  </a:lnTo>
                  <a:lnTo>
                    <a:pt x="6946" y="179"/>
                  </a:lnTo>
                  <a:lnTo>
                    <a:pt x="6871" y="162"/>
                  </a:lnTo>
                  <a:lnTo>
                    <a:pt x="6796" y="147"/>
                  </a:lnTo>
                  <a:lnTo>
                    <a:pt x="6721" y="132"/>
                  </a:lnTo>
                  <a:lnTo>
                    <a:pt x="6646" y="119"/>
                  </a:lnTo>
                  <a:lnTo>
                    <a:pt x="6571" y="107"/>
                  </a:lnTo>
                  <a:lnTo>
                    <a:pt x="6496" y="97"/>
                  </a:lnTo>
                  <a:lnTo>
                    <a:pt x="6421" y="87"/>
                  </a:lnTo>
                  <a:lnTo>
                    <a:pt x="6346" y="78"/>
                  </a:lnTo>
                  <a:lnTo>
                    <a:pt x="6271" y="70"/>
                  </a:lnTo>
                  <a:lnTo>
                    <a:pt x="6196" y="62"/>
                  </a:lnTo>
                  <a:lnTo>
                    <a:pt x="6121" y="56"/>
                  </a:lnTo>
                  <a:lnTo>
                    <a:pt x="6047" y="50"/>
                  </a:lnTo>
                  <a:lnTo>
                    <a:pt x="5972" y="45"/>
                  </a:lnTo>
                  <a:lnTo>
                    <a:pt x="5898" y="40"/>
                  </a:lnTo>
                  <a:lnTo>
                    <a:pt x="5824" y="36"/>
                  </a:lnTo>
                  <a:lnTo>
                    <a:pt x="5750" y="32"/>
                  </a:lnTo>
                  <a:lnTo>
                    <a:pt x="5603" y="26"/>
                  </a:lnTo>
                  <a:lnTo>
                    <a:pt x="5456" y="21"/>
                  </a:lnTo>
                  <a:lnTo>
                    <a:pt x="5311" y="17"/>
                  </a:lnTo>
                  <a:lnTo>
                    <a:pt x="4800" y="0"/>
                  </a:lnTo>
                  <a:lnTo>
                    <a:pt x="4800" y="11"/>
                  </a:lnTo>
                  <a:lnTo>
                    <a:pt x="0" y="11"/>
                  </a:lnTo>
                  <a:lnTo>
                    <a:pt x="0" y="2946"/>
                  </a:lnTo>
                  <a:lnTo>
                    <a:pt x="4908" y="2946"/>
                  </a:lnTo>
                  <a:lnTo>
                    <a:pt x="4908" y="2945"/>
                  </a:lnTo>
                  <a:lnTo>
                    <a:pt x="5405" y="2968"/>
                  </a:lnTo>
                  <a:lnTo>
                    <a:pt x="5557" y="2971"/>
                  </a:lnTo>
                  <a:lnTo>
                    <a:pt x="5696" y="2977"/>
                  </a:lnTo>
                  <a:lnTo>
                    <a:pt x="5824" y="2987"/>
                  </a:lnTo>
                  <a:lnTo>
                    <a:pt x="5941" y="3000"/>
                  </a:lnTo>
                  <a:lnTo>
                    <a:pt x="6046" y="3016"/>
                  </a:lnTo>
                  <a:lnTo>
                    <a:pt x="6141" y="3033"/>
                  </a:lnTo>
                  <a:lnTo>
                    <a:pt x="6225" y="3053"/>
                  </a:lnTo>
                  <a:lnTo>
                    <a:pt x="6300" y="3073"/>
                  </a:lnTo>
                  <a:lnTo>
                    <a:pt x="6365" y="3093"/>
                  </a:lnTo>
                  <a:lnTo>
                    <a:pt x="6421" y="3113"/>
                  </a:lnTo>
                  <a:lnTo>
                    <a:pt x="6468" y="3132"/>
                  </a:lnTo>
                  <a:lnTo>
                    <a:pt x="6507" y="3151"/>
                  </a:lnTo>
                  <a:lnTo>
                    <a:pt x="6538" y="3167"/>
                  </a:lnTo>
                  <a:lnTo>
                    <a:pt x="6562" y="3181"/>
                  </a:lnTo>
                  <a:lnTo>
                    <a:pt x="6578" y="3192"/>
                  </a:lnTo>
                  <a:lnTo>
                    <a:pt x="6599" y="3207"/>
                  </a:lnTo>
                  <a:lnTo>
                    <a:pt x="6627" y="3227"/>
                  </a:lnTo>
                  <a:lnTo>
                    <a:pt x="6658" y="3254"/>
                  </a:lnTo>
                  <a:lnTo>
                    <a:pt x="6691" y="3289"/>
                  </a:lnTo>
                  <a:lnTo>
                    <a:pt x="6724" y="3332"/>
                  </a:lnTo>
                  <a:lnTo>
                    <a:pt x="6754" y="3387"/>
                  </a:lnTo>
                  <a:lnTo>
                    <a:pt x="6780" y="3452"/>
                  </a:lnTo>
                  <a:lnTo>
                    <a:pt x="6799" y="3531"/>
                  </a:lnTo>
                  <a:lnTo>
                    <a:pt x="6810" y="3625"/>
                  </a:lnTo>
                  <a:lnTo>
                    <a:pt x="6809" y="3734"/>
                  </a:lnTo>
                  <a:lnTo>
                    <a:pt x="6795" y="3860"/>
                  </a:lnTo>
                  <a:lnTo>
                    <a:pt x="6795" y="3869"/>
                  </a:lnTo>
                  <a:lnTo>
                    <a:pt x="9760" y="3869"/>
                  </a:lnTo>
                  <a:lnTo>
                    <a:pt x="9760" y="3832"/>
                  </a:lnTo>
                  <a:close/>
                </a:path>
              </a:pathLst>
            </a:custGeom>
            <a:solidFill>
              <a:srgbClr val="009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Freeform 4">
              <a:extLst>
                <a:ext uri="{FF2B5EF4-FFF2-40B4-BE49-F238E27FC236}">
                  <a16:creationId xmlns:a16="http://schemas.microsoft.com/office/drawing/2014/main" id="{E40C97DD-9DC4-3029-E0BC-E99A4BC33DAD}"/>
                </a:ext>
              </a:extLst>
            </p:cNvPr>
            <p:cNvSpPr>
              <a:spLocks/>
            </p:cNvSpPr>
            <p:nvPr/>
          </p:nvSpPr>
          <p:spPr bwMode="auto">
            <a:xfrm>
              <a:off x="3557" y="2127"/>
              <a:ext cx="1034" cy="571"/>
            </a:xfrm>
            <a:custGeom>
              <a:avLst/>
              <a:gdLst>
                <a:gd name="T0" fmla="+- 0 4299 3557"/>
                <a:gd name="T1" fmla="*/ T0 w 1034"/>
                <a:gd name="T2" fmla="+- 0 2128 2128"/>
                <a:gd name="T3" fmla="*/ 2128 h 571"/>
                <a:gd name="T4" fmla="+- 0 4208 3557"/>
                <a:gd name="T5" fmla="*/ T4 w 1034"/>
                <a:gd name="T6" fmla="+- 0 2149 2128"/>
                <a:gd name="T7" fmla="*/ 2149 h 571"/>
                <a:gd name="T8" fmla="+- 0 4127 3557"/>
                <a:gd name="T9" fmla="*/ T8 w 1034"/>
                <a:gd name="T10" fmla="+- 0 2202 2128"/>
                <a:gd name="T11" fmla="*/ 2202 h 571"/>
                <a:gd name="T12" fmla="+- 0 4084 3557"/>
                <a:gd name="T13" fmla="*/ T12 w 1034"/>
                <a:gd name="T14" fmla="+- 0 2238 2128"/>
                <a:gd name="T15" fmla="*/ 2238 h 571"/>
                <a:gd name="T16" fmla="+- 0 4038 3557"/>
                <a:gd name="T17" fmla="*/ T16 w 1034"/>
                <a:gd name="T18" fmla="+- 0 2273 2128"/>
                <a:gd name="T19" fmla="*/ 2273 h 571"/>
                <a:gd name="T20" fmla="+- 0 3984 3557"/>
                <a:gd name="T21" fmla="*/ T20 w 1034"/>
                <a:gd name="T22" fmla="+- 0 2302 2128"/>
                <a:gd name="T23" fmla="*/ 2302 h 571"/>
                <a:gd name="T24" fmla="+- 0 3919 3557"/>
                <a:gd name="T25" fmla="*/ T24 w 1034"/>
                <a:gd name="T26" fmla="+- 0 2318 2128"/>
                <a:gd name="T27" fmla="*/ 2318 h 571"/>
                <a:gd name="T28" fmla="+- 0 3557 3557"/>
                <a:gd name="T29" fmla="*/ T28 w 1034"/>
                <a:gd name="T30" fmla="+- 0 2318 2128"/>
                <a:gd name="T31" fmla="*/ 2318 h 571"/>
                <a:gd name="T32" fmla="+- 0 3557 3557"/>
                <a:gd name="T33" fmla="*/ T32 w 1034"/>
                <a:gd name="T34" fmla="+- 0 2532 2128"/>
                <a:gd name="T35" fmla="*/ 2532 h 571"/>
                <a:gd name="T36" fmla="+- 0 3925 3557"/>
                <a:gd name="T37" fmla="*/ T36 w 1034"/>
                <a:gd name="T38" fmla="+- 0 2532 2128"/>
                <a:gd name="T39" fmla="*/ 2532 h 571"/>
                <a:gd name="T40" fmla="+- 0 3987 3557"/>
                <a:gd name="T41" fmla="*/ T40 w 1034"/>
                <a:gd name="T42" fmla="+- 0 2542 2128"/>
                <a:gd name="T43" fmla="*/ 2542 h 571"/>
                <a:gd name="T44" fmla="+- 0 4040 3557"/>
                <a:gd name="T45" fmla="*/ T44 w 1034"/>
                <a:gd name="T46" fmla="+- 0 2566 2128"/>
                <a:gd name="T47" fmla="*/ 2566 h 571"/>
                <a:gd name="T48" fmla="+- 0 4086 3557"/>
                <a:gd name="T49" fmla="*/ T48 w 1034"/>
                <a:gd name="T50" fmla="+- 0 2598 2128"/>
                <a:gd name="T51" fmla="*/ 2598 h 571"/>
                <a:gd name="T52" fmla="+- 0 4128 3557"/>
                <a:gd name="T53" fmla="*/ T52 w 1034"/>
                <a:gd name="T54" fmla="+- 0 2630 2128"/>
                <a:gd name="T55" fmla="*/ 2630 h 571"/>
                <a:gd name="T56" fmla="+- 0 4169 3557"/>
                <a:gd name="T57" fmla="*/ T56 w 1034"/>
                <a:gd name="T58" fmla="+- 0 2657 2128"/>
                <a:gd name="T59" fmla="*/ 2657 h 571"/>
                <a:gd name="T60" fmla="+- 0 4209 3557"/>
                <a:gd name="T61" fmla="*/ T60 w 1034"/>
                <a:gd name="T62" fmla="+- 0 2679 2128"/>
                <a:gd name="T63" fmla="*/ 2679 h 571"/>
                <a:gd name="T64" fmla="+- 0 4252 3557"/>
                <a:gd name="T65" fmla="*/ T64 w 1034"/>
                <a:gd name="T66" fmla="+- 0 2693 2128"/>
                <a:gd name="T67" fmla="*/ 2693 h 571"/>
                <a:gd name="T68" fmla="+- 0 4299 3557"/>
                <a:gd name="T69" fmla="*/ T68 w 1034"/>
                <a:gd name="T70" fmla="+- 0 2698 2128"/>
                <a:gd name="T71" fmla="*/ 2698 h 571"/>
                <a:gd name="T72" fmla="+- 0 4357 3557"/>
                <a:gd name="T73" fmla="*/ T72 w 1034"/>
                <a:gd name="T74" fmla="+- 0 2695 2128"/>
                <a:gd name="T75" fmla="*/ 2695 h 571"/>
                <a:gd name="T76" fmla="+- 0 4463 3557"/>
                <a:gd name="T77" fmla="*/ T76 w 1034"/>
                <a:gd name="T78" fmla="+- 0 2665 2128"/>
                <a:gd name="T79" fmla="*/ 2665 h 571"/>
                <a:gd name="T80" fmla="+- 0 4541 3557"/>
                <a:gd name="T81" fmla="*/ T80 w 1034"/>
                <a:gd name="T82" fmla="+- 0 2602 2128"/>
                <a:gd name="T83" fmla="*/ 2602 h 571"/>
                <a:gd name="T84" fmla="+- 0 4585 3557"/>
                <a:gd name="T85" fmla="*/ T84 w 1034"/>
                <a:gd name="T86" fmla="+- 0 2493 2128"/>
                <a:gd name="T87" fmla="*/ 2493 h 571"/>
                <a:gd name="T88" fmla="+- 0 4591 3557"/>
                <a:gd name="T89" fmla="*/ T88 w 1034"/>
                <a:gd name="T90" fmla="+- 0 2414 2128"/>
                <a:gd name="T91" fmla="*/ 2414 h 571"/>
                <a:gd name="T92" fmla="+- 0 4583 3557"/>
                <a:gd name="T93" fmla="*/ T92 w 1034"/>
                <a:gd name="T94" fmla="+- 0 2333 2128"/>
                <a:gd name="T95" fmla="*/ 2333 h 571"/>
                <a:gd name="T96" fmla="+- 0 4565 3557"/>
                <a:gd name="T97" fmla="*/ T96 w 1034"/>
                <a:gd name="T98" fmla="+- 0 2270 2128"/>
                <a:gd name="T99" fmla="*/ 2270 h 571"/>
                <a:gd name="T100" fmla="+- 0 4503 3557"/>
                <a:gd name="T101" fmla="*/ T100 w 1034"/>
                <a:gd name="T102" fmla="+- 0 2187 2128"/>
                <a:gd name="T103" fmla="*/ 2187 h 571"/>
                <a:gd name="T104" fmla="+- 0 4413 3557"/>
                <a:gd name="T105" fmla="*/ T104 w 1034"/>
                <a:gd name="T106" fmla="+- 0 2142 2128"/>
                <a:gd name="T107" fmla="*/ 2142 h 571"/>
                <a:gd name="T108" fmla="+- 0 4358 3557"/>
                <a:gd name="T109" fmla="*/ T108 w 1034"/>
                <a:gd name="T110" fmla="+- 0 2131 2128"/>
                <a:gd name="T111" fmla="*/ 2131 h 571"/>
                <a:gd name="T112" fmla="+- 0 4299 3557"/>
                <a:gd name="T113" fmla="*/ T112 w 1034"/>
                <a:gd name="T114" fmla="+- 0 2128 2128"/>
                <a:gd name="T115" fmla="*/ 2128 h 5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1034" h="571">
                  <a:moveTo>
                    <a:pt x="742" y="0"/>
                  </a:moveTo>
                  <a:lnTo>
                    <a:pt x="651" y="21"/>
                  </a:lnTo>
                  <a:lnTo>
                    <a:pt x="570" y="74"/>
                  </a:lnTo>
                  <a:lnTo>
                    <a:pt x="527" y="110"/>
                  </a:lnTo>
                  <a:lnTo>
                    <a:pt x="481" y="145"/>
                  </a:lnTo>
                  <a:lnTo>
                    <a:pt x="427" y="174"/>
                  </a:lnTo>
                  <a:lnTo>
                    <a:pt x="362" y="190"/>
                  </a:lnTo>
                  <a:lnTo>
                    <a:pt x="0" y="190"/>
                  </a:lnTo>
                  <a:lnTo>
                    <a:pt x="0" y="404"/>
                  </a:lnTo>
                  <a:lnTo>
                    <a:pt x="368" y="404"/>
                  </a:lnTo>
                  <a:lnTo>
                    <a:pt x="430" y="414"/>
                  </a:lnTo>
                  <a:lnTo>
                    <a:pt x="483" y="438"/>
                  </a:lnTo>
                  <a:lnTo>
                    <a:pt x="529" y="470"/>
                  </a:lnTo>
                  <a:lnTo>
                    <a:pt x="571" y="502"/>
                  </a:lnTo>
                  <a:lnTo>
                    <a:pt x="612" y="529"/>
                  </a:lnTo>
                  <a:lnTo>
                    <a:pt x="652" y="551"/>
                  </a:lnTo>
                  <a:lnTo>
                    <a:pt x="695" y="565"/>
                  </a:lnTo>
                  <a:lnTo>
                    <a:pt x="742" y="570"/>
                  </a:lnTo>
                  <a:lnTo>
                    <a:pt x="800" y="567"/>
                  </a:lnTo>
                  <a:lnTo>
                    <a:pt x="906" y="537"/>
                  </a:lnTo>
                  <a:lnTo>
                    <a:pt x="984" y="474"/>
                  </a:lnTo>
                  <a:lnTo>
                    <a:pt x="1028" y="365"/>
                  </a:lnTo>
                  <a:lnTo>
                    <a:pt x="1034" y="286"/>
                  </a:lnTo>
                  <a:lnTo>
                    <a:pt x="1026" y="205"/>
                  </a:lnTo>
                  <a:lnTo>
                    <a:pt x="1008" y="142"/>
                  </a:lnTo>
                  <a:lnTo>
                    <a:pt x="946" y="59"/>
                  </a:lnTo>
                  <a:lnTo>
                    <a:pt x="856" y="14"/>
                  </a:lnTo>
                  <a:lnTo>
                    <a:pt x="801" y="3"/>
                  </a:lnTo>
                  <a:lnTo>
                    <a:pt x="742" y="0"/>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Freeform 5">
              <a:extLst>
                <a:ext uri="{FF2B5EF4-FFF2-40B4-BE49-F238E27FC236}">
                  <a16:creationId xmlns:a16="http://schemas.microsoft.com/office/drawing/2014/main" id="{421A12C3-3ECC-74A7-F2D1-2CCB872BCB33}"/>
                </a:ext>
              </a:extLst>
            </p:cNvPr>
            <p:cNvSpPr>
              <a:spLocks/>
            </p:cNvSpPr>
            <p:nvPr/>
          </p:nvSpPr>
          <p:spPr bwMode="auto">
            <a:xfrm>
              <a:off x="3557" y="2127"/>
              <a:ext cx="1034" cy="571"/>
            </a:xfrm>
            <a:custGeom>
              <a:avLst/>
              <a:gdLst>
                <a:gd name="T0" fmla="+- 0 3557 3557"/>
                <a:gd name="T1" fmla="*/ T0 w 1034"/>
                <a:gd name="T2" fmla="+- 0 2532 2128"/>
                <a:gd name="T3" fmla="*/ 2532 h 571"/>
                <a:gd name="T4" fmla="+- 0 3925 3557"/>
                <a:gd name="T5" fmla="*/ T4 w 1034"/>
                <a:gd name="T6" fmla="+- 0 2532 2128"/>
                <a:gd name="T7" fmla="*/ 2532 h 571"/>
                <a:gd name="T8" fmla="+- 0 3987 3557"/>
                <a:gd name="T9" fmla="*/ T8 w 1034"/>
                <a:gd name="T10" fmla="+- 0 2542 2128"/>
                <a:gd name="T11" fmla="*/ 2542 h 571"/>
                <a:gd name="T12" fmla="+- 0 4040 3557"/>
                <a:gd name="T13" fmla="*/ T12 w 1034"/>
                <a:gd name="T14" fmla="+- 0 2566 2128"/>
                <a:gd name="T15" fmla="*/ 2566 h 571"/>
                <a:gd name="T16" fmla="+- 0 4086 3557"/>
                <a:gd name="T17" fmla="*/ T16 w 1034"/>
                <a:gd name="T18" fmla="+- 0 2598 2128"/>
                <a:gd name="T19" fmla="*/ 2598 h 571"/>
                <a:gd name="T20" fmla="+- 0 4128 3557"/>
                <a:gd name="T21" fmla="*/ T20 w 1034"/>
                <a:gd name="T22" fmla="+- 0 2630 2128"/>
                <a:gd name="T23" fmla="*/ 2630 h 571"/>
                <a:gd name="T24" fmla="+- 0 4169 3557"/>
                <a:gd name="T25" fmla="*/ T24 w 1034"/>
                <a:gd name="T26" fmla="+- 0 2657 2128"/>
                <a:gd name="T27" fmla="*/ 2657 h 571"/>
                <a:gd name="T28" fmla="+- 0 4209 3557"/>
                <a:gd name="T29" fmla="*/ T28 w 1034"/>
                <a:gd name="T30" fmla="+- 0 2679 2128"/>
                <a:gd name="T31" fmla="*/ 2679 h 571"/>
                <a:gd name="T32" fmla="+- 0 4252 3557"/>
                <a:gd name="T33" fmla="*/ T32 w 1034"/>
                <a:gd name="T34" fmla="+- 0 2693 2128"/>
                <a:gd name="T35" fmla="*/ 2693 h 571"/>
                <a:gd name="T36" fmla="+- 0 4299 3557"/>
                <a:gd name="T37" fmla="*/ T36 w 1034"/>
                <a:gd name="T38" fmla="+- 0 2698 2128"/>
                <a:gd name="T39" fmla="*/ 2698 h 571"/>
                <a:gd name="T40" fmla="+- 0 4357 3557"/>
                <a:gd name="T41" fmla="*/ T40 w 1034"/>
                <a:gd name="T42" fmla="+- 0 2695 2128"/>
                <a:gd name="T43" fmla="*/ 2695 h 571"/>
                <a:gd name="T44" fmla="+- 0 4463 3557"/>
                <a:gd name="T45" fmla="*/ T44 w 1034"/>
                <a:gd name="T46" fmla="+- 0 2665 2128"/>
                <a:gd name="T47" fmla="*/ 2665 h 571"/>
                <a:gd name="T48" fmla="+- 0 4541 3557"/>
                <a:gd name="T49" fmla="*/ T48 w 1034"/>
                <a:gd name="T50" fmla="+- 0 2602 2128"/>
                <a:gd name="T51" fmla="*/ 2602 h 571"/>
                <a:gd name="T52" fmla="+- 0 4585 3557"/>
                <a:gd name="T53" fmla="*/ T52 w 1034"/>
                <a:gd name="T54" fmla="+- 0 2493 2128"/>
                <a:gd name="T55" fmla="*/ 2493 h 571"/>
                <a:gd name="T56" fmla="+- 0 4591 3557"/>
                <a:gd name="T57" fmla="*/ T56 w 1034"/>
                <a:gd name="T58" fmla="+- 0 2414 2128"/>
                <a:gd name="T59" fmla="*/ 2414 h 571"/>
                <a:gd name="T60" fmla="+- 0 4583 3557"/>
                <a:gd name="T61" fmla="*/ T60 w 1034"/>
                <a:gd name="T62" fmla="+- 0 2333 2128"/>
                <a:gd name="T63" fmla="*/ 2333 h 571"/>
                <a:gd name="T64" fmla="+- 0 4565 3557"/>
                <a:gd name="T65" fmla="*/ T64 w 1034"/>
                <a:gd name="T66" fmla="+- 0 2270 2128"/>
                <a:gd name="T67" fmla="*/ 2270 h 571"/>
                <a:gd name="T68" fmla="+- 0 4503 3557"/>
                <a:gd name="T69" fmla="*/ T68 w 1034"/>
                <a:gd name="T70" fmla="+- 0 2187 2128"/>
                <a:gd name="T71" fmla="*/ 2187 h 571"/>
                <a:gd name="T72" fmla="+- 0 4413 3557"/>
                <a:gd name="T73" fmla="*/ T72 w 1034"/>
                <a:gd name="T74" fmla="+- 0 2142 2128"/>
                <a:gd name="T75" fmla="*/ 2142 h 571"/>
                <a:gd name="T76" fmla="+- 0 4299 3557"/>
                <a:gd name="T77" fmla="*/ T76 w 1034"/>
                <a:gd name="T78" fmla="+- 0 2128 2128"/>
                <a:gd name="T79" fmla="*/ 2128 h 571"/>
                <a:gd name="T80" fmla="+- 0 4251 3557"/>
                <a:gd name="T81" fmla="*/ T80 w 1034"/>
                <a:gd name="T82" fmla="+- 0 2133 2128"/>
                <a:gd name="T83" fmla="*/ 2133 h 571"/>
                <a:gd name="T84" fmla="+- 0 4208 3557"/>
                <a:gd name="T85" fmla="*/ T84 w 1034"/>
                <a:gd name="T86" fmla="+- 0 2149 2128"/>
                <a:gd name="T87" fmla="*/ 2149 h 571"/>
                <a:gd name="T88" fmla="+- 0 4168 3557"/>
                <a:gd name="T89" fmla="*/ T88 w 1034"/>
                <a:gd name="T90" fmla="+- 0 2172 2128"/>
                <a:gd name="T91" fmla="*/ 2172 h 571"/>
                <a:gd name="T92" fmla="+- 0 4127 3557"/>
                <a:gd name="T93" fmla="*/ T92 w 1034"/>
                <a:gd name="T94" fmla="+- 0 2202 2128"/>
                <a:gd name="T95" fmla="*/ 2202 h 571"/>
                <a:gd name="T96" fmla="+- 0 4084 3557"/>
                <a:gd name="T97" fmla="*/ T96 w 1034"/>
                <a:gd name="T98" fmla="+- 0 2238 2128"/>
                <a:gd name="T99" fmla="*/ 2238 h 571"/>
                <a:gd name="T100" fmla="+- 0 4038 3557"/>
                <a:gd name="T101" fmla="*/ T100 w 1034"/>
                <a:gd name="T102" fmla="+- 0 2273 2128"/>
                <a:gd name="T103" fmla="*/ 2273 h 571"/>
                <a:gd name="T104" fmla="+- 0 3984 3557"/>
                <a:gd name="T105" fmla="*/ T104 w 1034"/>
                <a:gd name="T106" fmla="+- 0 2302 2128"/>
                <a:gd name="T107" fmla="*/ 2302 h 571"/>
                <a:gd name="T108" fmla="+- 0 3919 3557"/>
                <a:gd name="T109" fmla="*/ T108 w 1034"/>
                <a:gd name="T110" fmla="+- 0 2318 2128"/>
                <a:gd name="T111" fmla="*/ 2318 h 571"/>
                <a:gd name="T112" fmla="+- 0 3917 3557"/>
                <a:gd name="T113" fmla="*/ T112 w 1034"/>
                <a:gd name="T114" fmla="+- 0 2319 2128"/>
                <a:gd name="T115" fmla="*/ 2319 h 571"/>
                <a:gd name="T116" fmla="+- 0 3915 3557"/>
                <a:gd name="T117" fmla="*/ T116 w 1034"/>
                <a:gd name="T118" fmla="+- 0 2319 2128"/>
                <a:gd name="T119" fmla="*/ 2319 h 571"/>
                <a:gd name="T120" fmla="+- 0 3913 3557"/>
                <a:gd name="T121" fmla="*/ T120 w 1034"/>
                <a:gd name="T122" fmla="+- 0 2318 2128"/>
                <a:gd name="T123" fmla="*/ 2318 h 571"/>
                <a:gd name="T124" fmla="+- 0 3557 3557"/>
                <a:gd name="T125" fmla="*/ T124 w 1034"/>
                <a:gd name="T126" fmla="+- 0 2318 2128"/>
                <a:gd name="T127" fmla="*/ 2318 h 5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1034" h="571">
                  <a:moveTo>
                    <a:pt x="0" y="404"/>
                  </a:moveTo>
                  <a:lnTo>
                    <a:pt x="368" y="404"/>
                  </a:lnTo>
                  <a:lnTo>
                    <a:pt x="430" y="414"/>
                  </a:lnTo>
                  <a:lnTo>
                    <a:pt x="483" y="438"/>
                  </a:lnTo>
                  <a:lnTo>
                    <a:pt x="529" y="470"/>
                  </a:lnTo>
                  <a:lnTo>
                    <a:pt x="571" y="502"/>
                  </a:lnTo>
                  <a:lnTo>
                    <a:pt x="612" y="529"/>
                  </a:lnTo>
                  <a:lnTo>
                    <a:pt x="652" y="551"/>
                  </a:lnTo>
                  <a:lnTo>
                    <a:pt x="695" y="565"/>
                  </a:lnTo>
                  <a:lnTo>
                    <a:pt x="742" y="570"/>
                  </a:lnTo>
                  <a:lnTo>
                    <a:pt x="800" y="567"/>
                  </a:lnTo>
                  <a:lnTo>
                    <a:pt x="906" y="537"/>
                  </a:lnTo>
                  <a:lnTo>
                    <a:pt x="984" y="474"/>
                  </a:lnTo>
                  <a:lnTo>
                    <a:pt x="1028" y="365"/>
                  </a:lnTo>
                  <a:lnTo>
                    <a:pt x="1034" y="286"/>
                  </a:lnTo>
                  <a:lnTo>
                    <a:pt x="1026" y="205"/>
                  </a:lnTo>
                  <a:lnTo>
                    <a:pt x="1008" y="142"/>
                  </a:lnTo>
                  <a:lnTo>
                    <a:pt x="946" y="59"/>
                  </a:lnTo>
                  <a:lnTo>
                    <a:pt x="856" y="14"/>
                  </a:lnTo>
                  <a:lnTo>
                    <a:pt x="742" y="0"/>
                  </a:lnTo>
                  <a:lnTo>
                    <a:pt x="694" y="5"/>
                  </a:lnTo>
                  <a:lnTo>
                    <a:pt x="651" y="21"/>
                  </a:lnTo>
                  <a:lnTo>
                    <a:pt x="611" y="44"/>
                  </a:lnTo>
                  <a:lnTo>
                    <a:pt x="570" y="74"/>
                  </a:lnTo>
                  <a:lnTo>
                    <a:pt x="527" y="110"/>
                  </a:lnTo>
                  <a:lnTo>
                    <a:pt x="481" y="145"/>
                  </a:lnTo>
                  <a:lnTo>
                    <a:pt x="427" y="174"/>
                  </a:lnTo>
                  <a:lnTo>
                    <a:pt x="362" y="190"/>
                  </a:lnTo>
                  <a:lnTo>
                    <a:pt x="360" y="191"/>
                  </a:lnTo>
                  <a:lnTo>
                    <a:pt x="358" y="191"/>
                  </a:lnTo>
                  <a:lnTo>
                    <a:pt x="356" y="190"/>
                  </a:lnTo>
                  <a:lnTo>
                    <a:pt x="0" y="190"/>
                  </a:lnTo>
                </a:path>
              </a:pathLst>
            </a:custGeom>
            <a:noFill/>
            <a:ln w="50260">
              <a:solidFill>
                <a:srgbClr val="0054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Freeform 6">
              <a:extLst>
                <a:ext uri="{FF2B5EF4-FFF2-40B4-BE49-F238E27FC236}">
                  <a16:creationId xmlns:a16="http://schemas.microsoft.com/office/drawing/2014/main" id="{8AAC0099-176E-B916-AF6A-3A056CDF893E}"/>
                </a:ext>
              </a:extLst>
            </p:cNvPr>
            <p:cNvSpPr>
              <a:spLocks/>
            </p:cNvSpPr>
            <p:nvPr/>
          </p:nvSpPr>
          <p:spPr bwMode="auto">
            <a:xfrm>
              <a:off x="702" y="315"/>
              <a:ext cx="2966" cy="4153"/>
            </a:xfrm>
            <a:custGeom>
              <a:avLst/>
              <a:gdLst>
                <a:gd name="T0" fmla="+- 0 989 702"/>
                <a:gd name="T1" fmla="*/ T0 w 2966"/>
                <a:gd name="T2" fmla="+- 0 315 315"/>
                <a:gd name="T3" fmla="*/ 315 h 4153"/>
                <a:gd name="T4" fmla="+- 0 978 702"/>
                <a:gd name="T5" fmla="*/ T4 w 2966"/>
                <a:gd name="T6" fmla="+- 0 315 315"/>
                <a:gd name="T7" fmla="*/ 315 h 4153"/>
                <a:gd name="T8" fmla="+- 0 968 702"/>
                <a:gd name="T9" fmla="*/ T8 w 2966"/>
                <a:gd name="T10" fmla="+- 0 316 315"/>
                <a:gd name="T11" fmla="*/ 316 h 4153"/>
                <a:gd name="T12" fmla="+- 0 896 702"/>
                <a:gd name="T13" fmla="*/ T12 w 2966"/>
                <a:gd name="T14" fmla="+- 0 333 315"/>
                <a:gd name="T15" fmla="*/ 333 h 4153"/>
                <a:gd name="T16" fmla="+- 0 832 702"/>
                <a:gd name="T17" fmla="*/ T16 w 2966"/>
                <a:gd name="T18" fmla="+- 0 366 315"/>
                <a:gd name="T19" fmla="*/ 366 h 4153"/>
                <a:gd name="T20" fmla="+- 0 778 702"/>
                <a:gd name="T21" fmla="*/ T20 w 2966"/>
                <a:gd name="T22" fmla="+- 0 413 315"/>
                <a:gd name="T23" fmla="*/ 413 h 4153"/>
                <a:gd name="T24" fmla="+- 0 737 702"/>
                <a:gd name="T25" fmla="*/ T24 w 2966"/>
                <a:gd name="T26" fmla="+- 0 471 315"/>
                <a:gd name="T27" fmla="*/ 471 h 4153"/>
                <a:gd name="T28" fmla="+- 0 711 702"/>
                <a:gd name="T29" fmla="*/ T28 w 2966"/>
                <a:gd name="T30" fmla="+- 0 538 315"/>
                <a:gd name="T31" fmla="*/ 538 h 4153"/>
                <a:gd name="T32" fmla="+- 0 702 702"/>
                <a:gd name="T33" fmla="*/ T32 w 2966"/>
                <a:gd name="T34" fmla="+- 0 612 315"/>
                <a:gd name="T35" fmla="*/ 612 h 4153"/>
                <a:gd name="T36" fmla="+- 0 702 702"/>
                <a:gd name="T37" fmla="*/ T36 w 2966"/>
                <a:gd name="T38" fmla="+- 0 4172 315"/>
                <a:gd name="T39" fmla="*/ 4172 h 4153"/>
                <a:gd name="T40" fmla="+- 0 713 702"/>
                <a:gd name="T41" fmla="*/ T40 w 2966"/>
                <a:gd name="T42" fmla="+- 0 4251 315"/>
                <a:gd name="T43" fmla="*/ 4251 h 4153"/>
                <a:gd name="T44" fmla="+- 0 743 702"/>
                <a:gd name="T45" fmla="*/ T44 w 2966"/>
                <a:gd name="T46" fmla="+- 0 4322 315"/>
                <a:gd name="T47" fmla="*/ 4322 h 4153"/>
                <a:gd name="T48" fmla="+- 0 789 702"/>
                <a:gd name="T49" fmla="*/ T48 w 2966"/>
                <a:gd name="T50" fmla="+- 0 4381 315"/>
                <a:gd name="T51" fmla="*/ 4381 h 4153"/>
                <a:gd name="T52" fmla="+- 0 849 702"/>
                <a:gd name="T53" fmla="*/ T52 w 2966"/>
                <a:gd name="T54" fmla="+- 0 4428 315"/>
                <a:gd name="T55" fmla="*/ 4428 h 4153"/>
                <a:gd name="T56" fmla="+- 0 920 702"/>
                <a:gd name="T57" fmla="*/ T56 w 2966"/>
                <a:gd name="T58" fmla="+- 0 4458 315"/>
                <a:gd name="T59" fmla="*/ 4458 h 4153"/>
                <a:gd name="T60" fmla="+- 0 999 702"/>
                <a:gd name="T61" fmla="*/ T60 w 2966"/>
                <a:gd name="T62" fmla="+- 0 4468 315"/>
                <a:gd name="T63" fmla="*/ 4468 h 4153"/>
                <a:gd name="T64" fmla="+- 0 3371 702"/>
                <a:gd name="T65" fmla="*/ T64 w 2966"/>
                <a:gd name="T66" fmla="+- 0 4468 315"/>
                <a:gd name="T67" fmla="*/ 4468 h 4153"/>
                <a:gd name="T68" fmla="+- 0 3450 702"/>
                <a:gd name="T69" fmla="*/ T68 w 2966"/>
                <a:gd name="T70" fmla="+- 0 4458 315"/>
                <a:gd name="T71" fmla="*/ 4458 h 4153"/>
                <a:gd name="T72" fmla="+- 0 3521 702"/>
                <a:gd name="T73" fmla="*/ T72 w 2966"/>
                <a:gd name="T74" fmla="+- 0 4428 315"/>
                <a:gd name="T75" fmla="*/ 4428 h 4153"/>
                <a:gd name="T76" fmla="+- 0 3581 702"/>
                <a:gd name="T77" fmla="*/ T76 w 2966"/>
                <a:gd name="T78" fmla="+- 0 4381 315"/>
                <a:gd name="T79" fmla="*/ 4381 h 4153"/>
                <a:gd name="T80" fmla="+- 0 3627 702"/>
                <a:gd name="T81" fmla="*/ T80 w 2966"/>
                <a:gd name="T82" fmla="+- 0 4322 315"/>
                <a:gd name="T83" fmla="*/ 4322 h 4153"/>
                <a:gd name="T84" fmla="+- 0 3657 702"/>
                <a:gd name="T85" fmla="*/ T84 w 2966"/>
                <a:gd name="T86" fmla="+- 0 4251 315"/>
                <a:gd name="T87" fmla="*/ 4251 h 4153"/>
                <a:gd name="T88" fmla="+- 0 3667 702"/>
                <a:gd name="T89" fmla="*/ T88 w 2966"/>
                <a:gd name="T90" fmla="+- 0 4172 315"/>
                <a:gd name="T91" fmla="*/ 4172 h 4153"/>
                <a:gd name="T92" fmla="+- 0 3667 702"/>
                <a:gd name="T93" fmla="*/ T92 w 2966"/>
                <a:gd name="T94" fmla="+- 0 2233 315"/>
                <a:gd name="T95" fmla="*/ 2233 h 4153"/>
                <a:gd name="T96" fmla="+- 0 3667 702"/>
                <a:gd name="T97" fmla="*/ T96 w 2966"/>
                <a:gd name="T98" fmla="+- 0 612 315"/>
                <a:gd name="T99" fmla="*/ 612 h 4153"/>
                <a:gd name="T100" fmla="+- 0 3657 702"/>
                <a:gd name="T101" fmla="*/ T100 w 2966"/>
                <a:gd name="T102" fmla="+- 0 533 315"/>
                <a:gd name="T103" fmla="*/ 533 h 4153"/>
                <a:gd name="T104" fmla="+- 0 3627 702"/>
                <a:gd name="T105" fmla="*/ T104 w 2966"/>
                <a:gd name="T106" fmla="+- 0 463 315"/>
                <a:gd name="T107" fmla="*/ 463 h 4153"/>
                <a:gd name="T108" fmla="+- 0 3581 702"/>
                <a:gd name="T109" fmla="*/ T108 w 2966"/>
                <a:gd name="T110" fmla="+- 0 403 315"/>
                <a:gd name="T111" fmla="*/ 403 h 4153"/>
                <a:gd name="T112" fmla="+- 0 3521 702"/>
                <a:gd name="T113" fmla="*/ T112 w 2966"/>
                <a:gd name="T114" fmla="+- 0 356 315"/>
                <a:gd name="T115" fmla="*/ 356 h 4153"/>
                <a:gd name="T116" fmla="+- 0 3450 702"/>
                <a:gd name="T117" fmla="*/ T116 w 2966"/>
                <a:gd name="T118" fmla="+- 0 327 315"/>
                <a:gd name="T119" fmla="*/ 327 h 4153"/>
                <a:gd name="T120" fmla="+- 0 3371 702"/>
                <a:gd name="T121" fmla="*/ T120 w 2966"/>
                <a:gd name="T122" fmla="+- 0 316 315"/>
                <a:gd name="T123" fmla="*/ 316 h 4153"/>
                <a:gd name="T124" fmla="+- 0 999 702"/>
                <a:gd name="T125" fmla="*/ T124 w 2966"/>
                <a:gd name="T126" fmla="+- 0 316 315"/>
                <a:gd name="T127" fmla="*/ 316 h 4153"/>
                <a:gd name="T128" fmla="+- 0 989 702"/>
                <a:gd name="T129" fmla="*/ T128 w 2966"/>
                <a:gd name="T130" fmla="+- 0 315 315"/>
                <a:gd name="T131" fmla="*/ 315 h 41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2966" h="4153">
                  <a:moveTo>
                    <a:pt x="287" y="0"/>
                  </a:moveTo>
                  <a:lnTo>
                    <a:pt x="276" y="0"/>
                  </a:lnTo>
                  <a:lnTo>
                    <a:pt x="266" y="1"/>
                  </a:lnTo>
                  <a:lnTo>
                    <a:pt x="194" y="18"/>
                  </a:lnTo>
                  <a:lnTo>
                    <a:pt x="130" y="51"/>
                  </a:lnTo>
                  <a:lnTo>
                    <a:pt x="76" y="98"/>
                  </a:lnTo>
                  <a:lnTo>
                    <a:pt x="35" y="156"/>
                  </a:lnTo>
                  <a:lnTo>
                    <a:pt x="9" y="223"/>
                  </a:lnTo>
                  <a:lnTo>
                    <a:pt x="0" y="297"/>
                  </a:lnTo>
                  <a:lnTo>
                    <a:pt x="0" y="3857"/>
                  </a:lnTo>
                  <a:lnTo>
                    <a:pt x="11" y="3936"/>
                  </a:lnTo>
                  <a:lnTo>
                    <a:pt x="41" y="4007"/>
                  </a:lnTo>
                  <a:lnTo>
                    <a:pt x="87" y="4066"/>
                  </a:lnTo>
                  <a:lnTo>
                    <a:pt x="147" y="4113"/>
                  </a:lnTo>
                  <a:lnTo>
                    <a:pt x="218" y="4143"/>
                  </a:lnTo>
                  <a:lnTo>
                    <a:pt x="297" y="4153"/>
                  </a:lnTo>
                  <a:lnTo>
                    <a:pt x="2669" y="4153"/>
                  </a:lnTo>
                  <a:lnTo>
                    <a:pt x="2748" y="4143"/>
                  </a:lnTo>
                  <a:lnTo>
                    <a:pt x="2819" y="4113"/>
                  </a:lnTo>
                  <a:lnTo>
                    <a:pt x="2879" y="4066"/>
                  </a:lnTo>
                  <a:lnTo>
                    <a:pt x="2925" y="4007"/>
                  </a:lnTo>
                  <a:lnTo>
                    <a:pt x="2955" y="3936"/>
                  </a:lnTo>
                  <a:lnTo>
                    <a:pt x="2965" y="3857"/>
                  </a:lnTo>
                  <a:lnTo>
                    <a:pt x="2965" y="1918"/>
                  </a:lnTo>
                  <a:lnTo>
                    <a:pt x="2965" y="297"/>
                  </a:lnTo>
                  <a:lnTo>
                    <a:pt x="2955" y="218"/>
                  </a:lnTo>
                  <a:lnTo>
                    <a:pt x="2925" y="148"/>
                  </a:lnTo>
                  <a:lnTo>
                    <a:pt x="2879" y="88"/>
                  </a:lnTo>
                  <a:lnTo>
                    <a:pt x="2819" y="41"/>
                  </a:lnTo>
                  <a:lnTo>
                    <a:pt x="2748" y="12"/>
                  </a:lnTo>
                  <a:lnTo>
                    <a:pt x="2669" y="1"/>
                  </a:lnTo>
                  <a:lnTo>
                    <a:pt x="297" y="1"/>
                  </a:lnTo>
                  <a:lnTo>
                    <a:pt x="287" y="0"/>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Freeform 7">
              <a:extLst>
                <a:ext uri="{FF2B5EF4-FFF2-40B4-BE49-F238E27FC236}">
                  <a16:creationId xmlns:a16="http://schemas.microsoft.com/office/drawing/2014/main" id="{89485260-C2EA-D142-1D58-5ECF556092DE}"/>
                </a:ext>
              </a:extLst>
            </p:cNvPr>
            <p:cNvSpPr>
              <a:spLocks/>
            </p:cNvSpPr>
            <p:nvPr/>
          </p:nvSpPr>
          <p:spPr bwMode="auto">
            <a:xfrm>
              <a:off x="12130" y="4754"/>
              <a:ext cx="571" cy="1034"/>
            </a:xfrm>
            <a:custGeom>
              <a:avLst/>
              <a:gdLst>
                <a:gd name="T0" fmla="+- 0 12510 12130"/>
                <a:gd name="T1" fmla="*/ T0 w 571"/>
                <a:gd name="T2" fmla="+- 0 4754 4754"/>
                <a:gd name="T3" fmla="*/ 4754 h 1034"/>
                <a:gd name="T4" fmla="+- 0 12297 12130"/>
                <a:gd name="T5" fmla="*/ T4 w 571"/>
                <a:gd name="T6" fmla="+- 0 4754 4754"/>
                <a:gd name="T7" fmla="*/ 4754 h 1034"/>
                <a:gd name="T8" fmla="+- 0 12297 12130"/>
                <a:gd name="T9" fmla="*/ T8 w 571"/>
                <a:gd name="T10" fmla="+- 0 5122 4754"/>
                <a:gd name="T11" fmla="*/ 5122 h 1034"/>
                <a:gd name="T12" fmla="+- 0 12287 12130"/>
                <a:gd name="T13" fmla="*/ T12 w 571"/>
                <a:gd name="T14" fmla="+- 0 5184 4754"/>
                <a:gd name="T15" fmla="*/ 5184 h 1034"/>
                <a:gd name="T16" fmla="+- 0 12262 12130"/>
                <a:gd name="T17" fmla="*/ T16 w 571"/>
                <a:gd name="T18" fmla="+- 0 5237 4754"/>
                <a:gd name="T19" fmla="*/ 5237 h 1034"/>
                <a:gd name="T20" fmla="+- 0 12231 12130"/>
                <a:gd name="T21" fmla="*/ T20 w 571"/>
                <a:gd name="T22" fmla="+- 0 5283 4754"/>
                <a:gd name="T23" fmla="*/ 5283 h 1034"/>
                <a:gd name="T24" fmla="+- 0 12199 12130"/>
                <a:gd name="T25" fmla="*/ T24 w 571"/>
                <a:gd name="T26" fmla="+- 0 5325 4754"/>
                <a:gd name="T27" fmla="*/ 5325 h 1034"/>
                <a:gd name="T28" fmla="+- 0 12171 12130"/>
                <a:gd name="T29" fmla="*/ T28 w 571"/>
                <a:gd name="T30" fmla="+- 0 5366 4754"/>
                <a:gd name="T31" fmla="*/ 5366 h 1034"/>
                <a:gd name="T32" fmla="+- 0 12150 12130"/>
                <a:gd name="T33" fmla="*/ T32 w 571"/>
                <a:gd name="T34" fmla="+- 0 5406 4754"/>
                <a:gd name="T35" fmla="*/ 5406 h 1034"/>
                <a:gd name="T36" fmla="+- 0 12136 12130"/>
                <a:gd name="T37" fmla="*/ T36 w 571"/>
                <a:gd name="T38" fmla="+- 0 5449 4754"/>
                <a:gd name="T39" fmla="*/ 5449 h 1034"/>
                <a:gd name="T40" fmla="+- 0 12130 12130"/>
                <a:gd name="T41" fmla="*/ T40 w 571"/>
                <a:gd name="T42" fmla="+- 0 5496 4754"/>
                <a:gd name="T43" fmla="*/ 5496 h 1034"/>
                <a:gd name="T44" fmla="+- 0 12134 12130"/>
                <a:gd name="T45" fmla="*/ T44 w 571"/>
                <a:gd name="T46" fmla="+- 0 5554 4754"/>
                <a:gd name="T47" fmla="*/ 5554 h 1034"/>
                <a:gd name="T48" fmla="+- 0 12164 12130"/>
                <a:gd name="T49" fmla="*/ T48 w 571"/>
                <a:gd name="T50" fmla="+- 0 5660 4754"/>
                <a:gd name="T51" fmla="*/ 5660 h 1034"/>
                <a:gd name="T52" fmla="+- 0 12227 12130"/>
                <a:gd name="T53" fmla="*/ T52 w 571"/>
                <a:gd name="T54" fmla="+- 0 5738 4754"/>
                <a:gd name="T55" fmla="*/ 5738 h 1034"/>
                <a:gd name="T56" fmla="+- 0 12335 12130"/>
                <a:gd name="T57" fmla="*/ T56 w 571"/>
                <a:gd name="T58" fmla="+- 0 5783 4754"/>
                <a:gd name="T59" fmla="*/ 5783 h 1034"/>
                <a:gd name="T60" fmla="+- 0 12415 12130"/>
                <a:gd name="T61" fmla="*/ T60 w 571"/>
                <a:gd name="T62" fmla="+- 0 5788 4754"/>
                <a:gd name="T63" fmla="*/ 5788 h 1034"/>
                <a:gd name="T64" fmla="+- 0 12496 12130"/>
                <a:gd name="T65" fmla="*/ T64 w 571"/>
                <a:gd name="T66" fmla="+- 0 5780 4754"/>
                <a:gd name="T67" fmla="*/ 5780 h 1034"/>
                <a:gd name="T68" fmla="+- 0 12559 12130"/>
                <a:gd name="T69" fmla="*/ T68 w 571"/>
                <a:gd name="T70" fmla="+- 0 5762 4754"/>
                <a:gd name="T71" fmla="*/ 5762 h 1034"/>
                <a:gd name="T72" fmla="+- 0 12642 12130"/>
                <a:gd name="T73" fmla="*/ T72 w 571"/>
                <a:gd name="T74" fmla="+- 0 5700 4754"/>
                <a:gd name="T75" fmla="*/ 5700 h 1034"/>
                <a:gd name="T76" fmla="+- 0 12687 12130"/>
                <a:gd name="T77" fmla="*/ T76 w 571"/>
                <a:gd name="T78" fmla="+- 0 5610 4754"/>
                <a:gd name="T79" fmla="*/ 5610 h 1034"/>
                <a:gd name="T80" fmla="+- 0 12701 12130"/>
                <a:gd name="T81" fmla="*/ T80 w 571"/>
                <a:gd name="T82" fmla="+- 0 5496 4754"/>
                <a:gd name="T83" fmla="*/ 5496 h 1034"/>
                <a:gd name="T84" fmla="+- 0 12696 12130"/>
                <a:gd name="T85" fmla="*/ T84 w 571"/>
                <a:gd name="T86" fmla="+- 0 5448 4754"/>
                <a:gd name="T87" fmla="*/ 5448 h 1034"/>
                <a:gd name="T88" fmla="+- 0 12680 12130"/>
                <a:gd name="T89" fmla="*/ T88 w 571"/>
                <a:gd name="T90" fmla="+- 0 5405 4754"/>
                <a:gd name="T91" fmla="*/ 5405 h 1034"/>
                <a:gd name="T92" fmla="+- 0 12657 12130"/>
                <a:gd name="T93" fmla="*/ T92 w 571"/>
                <a:gd name="T94" fmla="+- 0 5365 4754"/>
                <a:gd name="T95" fmla="*/ 5365 h 1034"/>
                <a:gd name="T96" fmla="+- 0 12626 12130"/>
                <a:gd name="T97" fmla="*/ T96 w 571"/>
                <a:gd name="T98" fmla="+- 0 5324 4754"/>
                <a:gd name="T99" fmla="*/ 5324 h 1034"/>
                <a:gd name="T100" fmla="+- 0 12591 12130"/>
                <a:gd name="T101" fmla="*/ T100 w 571"/>
                <a:gd name="T102" fmla="+- 0 5281 4754"/>
                <a:gd name="T103" fmla="*/ 5281 h 1034"/>
                <a:gd name="T104" fmla="+- 0 12556 12130"/>
                <a:gd name="T105" fmla="*/ T104 w 571"/>
                <a:gd name="T106" fmla="+- 0 5235 4754"/>
                <a:gd name="T107" fmla="*/ 5235 h 1034"/>
                <a:gd name="T108" fmla="+- 0 12526 12130"/>
                <a:gd name="T109" fmla="*/ T108 w 571"/>
                <a:gd name="T110" fmla="+- 0 5181 4754"/>
                <a:gd name="T111" fmla="*/ 5181 h 1034"/>
                <a:gd name="T112" fmla="+- 0 12510 12130"/>
                <a:gd name="T113" fmla="*/ T112 w 571"/>
                <a:gd name="T114" fmla="+- 0 5116 4754"/>
                <a:gd name="T115" fmla="*/ 5116 h 1034"/>
                <a:gd name="T116" fmla="+- 0 12510 12130"/>
                <a:gd name="T117" fmla="*/ T116 w 571"/>
                <a:gd name="T118" fmla="+- 0 4754 4754"/>
                <a:gd name="T119" fmla="*/ 4754 h 103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571" h="1034">
                  <a:moveTo>
                    <a:pt x="380" y="0"/>
                  </a:moveTo>
                  <a:lnTo>
                    <a:pt x="167" y="0"/>
                  </a:lnTo>
                  <a:lnTo>
                    <a:pt x="167" y="368"/>
                  </a:lnTo>
                  <a:lnTo>
                    <a:pt x="157" y="430"/>
                  </a:lnTo>
                  <a:lnTo>
                    <a:pt x="132" y="483"/>
                  </a:lnTo>
                  <a:lnTo>
                    <a:pt x="101" y="529"/>
                  </a:lnTo>
                  <a:lnTo>
                    <a:pt x="69" y="571"/>
                  </a:lnTo>
                  <a:lnTo>
                    <a:pt x="41" y="612"/>
                  </a:lnTo>
                  <a:lnTo>
                    <a:pt x="20" y="652"/>
                  </a:lnTo>
                  <a:lnTo>
                    <a:pt x="6" y="695"/>
                  </a:lnTo>
                  <a:lnTo>
                    <a:pt x="0" y="742"/>
                  </a:lnTo>
                  <a:lnTo>
                    <a:pt x="4" y="800"/>
                  </a:lnTo>
                  <a:lnTo>
                    <a:pt x="34" y="906"/>
                  </a:lnTo>
                  <a:lnTo>
                    <a:pt x="97" y="984"/>
                  </a:lnTo>
                  <a:lnTo>
                    <a:pt x="205" y="1029"/>
                  </a:lnTo>
                  <a:lnTo>
                    <a:pt x="285" y="1034"/>
                  </a:lnTo>
                  <a:lnTo>
                    <a:pt x="366" y="1026"/>
                  </a:lnTo>
                  <a:lnTo>
                    <a:pt x="429" y="1008"/>
                  </a:lnTo>
                  <a:lnTo>
                    <a:pt x="512" y="946"/>
                  </a:lnTo>
                  <a:lnTo>
                    <a:pt x="557" y="856"/>
                  </a:lnTo>
                  <a:lnTo>
                    <a:pt x="571" y="742"/>
                  </a:lnTo>
                  <a:lnTo>
                    <a:pt x="566" y="694"/>
                  </a:lnTo>
                  <a:lnTo>
                    <a:pt x="550" y="651"/>
                  </a:lnTo>
                  <a:lnTo>
                    <a:pt x="527" y="611"/>
                  </a:lnTo>
                  <a:lnTo>
                    <a:pt x="496" y="570"/>
                  </a:lnTo>
                  <a:lnTo>
                    <a:pt x="461" y="527"/>
                  </a:lnTo>
                  <a:lnTo>
                    <a:pt x="426" y="481"/>
                  </a:lnTo>
                  <a:lnTo>
                    <a:pt x="396" y="427"/>
                  </a:lnTo>
                  <a:lnTo>
                    <a:pt x="380" y="362"/>
                  </a:lnTo>
                  <a:lnTo>
                    <a:pt x="380" y="0"/>
                  </a:lnTo>
                  <a:close/>
                </a:path>
              </a:pathLst>
            </a:custGeom>
            <a:solidFill>
              <a:srgbClr val="009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Freeform 8">
              <a:extLst>
                <a:ext uri="{FF2B5EF4-FFF2-40B4-BE49-F238E27FC236}">
                  <a16:creationId xmlns:a16="http://schemas.microsoft.com/office/drawing/2014/main" id="{CDE97DB6-99A0-8347-3B3E-7A1C3CE5EEBA}"/>
                </a:ext>
              </a:extLst>
            </p:cNvPr>
            <p:cNvSpPr>
              <a:spLocks/>
            </p:cNvSpPr>
            <p:nvPr/>
          </p:nvSpPr>
          <p:spPr bwMode="auto">
            <a:xfrm>
              <a:off x="12130" y="4754"/>
              <a:ext cx="571" cy="1034"/>
            </a:xfrm>
            <a:custGeom>
              <a:avLst/>
              <a:gdLst>
                <a:gd name="T0" fmla="+- 0 12297 12130"/>
                <a:gd name="T1" fmla="*/ T0 w 571"/>
                <a:gd name="T2" fmla="+- 0 4754 4754"/>
                <a:gd name="T3" fmla="*/ 4754 h 1034"/>
                <a:gd name="T4" fmla="+- 0 12297 12130"/>
                <a:gd name="T5" fmla="*/ T4 w 571"/>
                <a:gd name="T6" fmla="+- 0 5122 4754"/>
                <a:gd name="T7" fmla="*/ 5122 h 1034"/>
                <a:gd name="T8" fmla="+- 0 12287 12130"/>
                <a:gd name="T9" fmla="*/ T8 w 571"/>
                <a:gd name="T10" fmla="+- 0 5184 4754"/>
                <a:gd name="T11" fmla="*/ 5184 h 1034"/>
                <a:gd name="T12" fmla="+- 0 12262 12130"/>
                <a:gd name="T13" fmla="*/ T12 w 571"/>
                <a:gd name="T14" fmla="+- 0 5237 4754"/>
                <a:gd name="T15" fmla="*/ 5237 h 1034"/>
                <a:gd name="T16" fmla="+- 0 12231 12130"/>
                <a:gd name="T17" fmla="*/ T16 w 571"/>
                <a:gd name="T18" fmla="+- 0 5283 4754"/>
                <a:gd name="T19" fmla="*/ 5283 h 1034"/>
                <a:gd name="T20" fmla="+- 0 12199 12130"/>
                <a:gd name="T21" fmla="*/ T20 w 571"/>
                <a:gd name="T22" fmla="+- 0 5325 4754"/>
                <a:gd name="T23" fmla="*/ 5325 h 1034"/>
                <a:gd name="T24" fmla="+- 0 12171 12130"/>
                <a:gd name="T25" fmla="*/ T24 w 571"/>
                <a:gd name="T26" fmla="+- 0 5366 4754"/>
                <a:gd name="T27" fmla="*/ 5366 h 1034"/>
                <a:gd name="T28" fmla="+- 0 12150 12130"/>
                <a:gd name="T29" fmla="*/ T28 w 571"/>
                <a:gd name="T30" fmla="+- 0 5406 4754"/>
                <a:gd name="T31" fmla="*/ 5406 h 1034"/>
                <a:gd name="T32" fmla="+- 0 12136 12130"/>
                <a:gd name="T33" fmla="*/ T32 w 571"/>
                <a:gd name="T34" fmla="+- 0 5449 4754"/>
                <a:gd name="T35" fmla="*/ 5449 h 1034"/>
                <a:gd name="T36" fmla="+- 0 12130 12130"/>
                <a:gd name="T37" fmla="*/ T36 w 571"/>
                <a:gd name="T38" fmla="+- 0 5496 4754"/>
                <a:gd name="T39" fmla="*/ 5496 h 1034"/>
                <a:gd name="T40" fmla="+- 0 12134 12130"/>
                <a:gd name="T41" fmla="*/ T40 w 571"/>
                <a:gd name="T42" fmla="+- 0 5554 4754"/>
                <a:gd name="T43" fmla="*/ 5554 h 1034"/>
                <a:gd name="T44" fmla="+- 0 12164 12130"/>
                <a:gd name="T45" fmla="*/ T44 w 571"/>
                <a:gd name="T46" fmla="+- 0 5660 4754"/>
                <a:gd name="T47" fmla="*/ 5660 h 1034"/>
                <a:gd name="T48" fmla="+- 0 12227 12130"/>
                <a:gd name="T49" fmla="*/ T48 w 571"/>
                <a:gd name="T50" fmla="+- 0 5738 4754"/>
                <a:gd name="T51" fmla="*/ 5738 h 1034"/>
                <a:gd name="T52" fmla="+- 0 12335 12130"/>
                <a:gd name="T53" fmla="*/ T52 w 571"/>
                <a:gd name="T54" fmla="+- 0 5783 4754"/>
                <a:gd name="T55" fmla="*/ 5783 h 1034"/>
                <a:gd name="T56" fmla="+- 0 12415 12130"/>
                <a:gd name="T57" fmla="*/ T56 w 571"/>
                <a:gd name="T58" fmla="+- 0 5788 4754"/>
                <a:gd name="T59" fmla="*/ 5788 h 1034"/>
                <a:gd name="T60" fmla="+- 0 12496 12130"/>
                <a:gd name="T61" fmla="*/ T60 w 571"/>
                <a:gd name="T62" fmla="+- 0 5780 4754"/>
                <a:gd name="T63" fmla="*/ 5780 h 1034"/>
                <a:gd name="T64" fmla="+- 0 12559 12130"/>
                <a:gd name="T65" fmla="*/ T64 w 571"/>
                <a:gd name="T66" fmla="+- 0 5762 4754"/>
                <a:gd name="T67" fmla="*/ 5762 h 1034"/>
                <a:gd name="T68" fmla="+- 0 12642 12130"/>
                <a:gd name="T69" fmla="*/ T68 w 571"/>
                <a:gd name="T70" fmla="+- 0 5700 4754"/>
                <a:gd name="T71" fmla="*/ 5700 h 1034"/>
                <a:gd name="T72" fmla="+- 0 12687 12130"/>
                <a:gd name="T73" fmla="*/ T72 w 571"/>
                <a:gd name="T74" fmla="+- 0 5610 4754"/>
                <a:gd name="T75" fmla="*/ 5610 h 1034"/>
                <a:gd name="T76" fmla="+- 0 12701 12130"/>
                <a:gd name="T77" fmla="*/ T76 w 571"/>
                <a:gd name="T78" fmla="+- 0 5496 4754"/>
                <a:gd name="T79" fmla="*/ 5496 h 1034"/>
                <a:gd name="T80" fmla="+- 0 12696 12130"/>
                <a:gd name="T81" fmla="*/ T80 w 571"/>
                <a:gd name="T82" fmla="+- 0 5448 4754"/>
                <a:gd name="T83" fmla="*/ 5448 h 1034"/>
                <a:gd name="T84" fmla="+- 0 12680 12130"/>
                <a:gd name="T85" fmla="*/ T84 w 571"/>
                <a:gd name="T86" fmla="+- 0 5405 4754"/>
                <a:gd name="T87" fmla="*/ 5405 h 1034"/>
                <a:gd name="T88" fmla="+- 0 12657 12130"/>
                <a:gd name="T89" fmla="*/ T88 w 571"/>
                <a:gd name="T90" fmla="+- 0 5365 4754"/>
                <a:gd name="T91" fmla="*/ 5365 h 1034"/>
                <a:gd name="T92" fmla="+- 0 12626 12130"/>
                <a:gd name="T93" fmla="*/ T92 w 571"/>
                <a:gd name="T94" fmla="+- 0 5324 4754"/>
                <a:gd name="T95" fmla="*/ 5324 h 1034"/>
                <a:gd name="T96" fmla="+- 0 12591 12130"/>
                <a:gd name="T97" fmla="*/ T96 w 571"/>
                <a:gd name="T98" fmla="+- 0 5281 4754"/>
                <a:gd name="T99" fmla="*/ 5281 h 1034"/>
                <a:gd name="T100" fmla="+- 0 12556 12130"/>
                <a:gd name="T101" fmla="*/ T100 w 571"/>
                <a:gd name="T102" fmla="+- 0 5235 4754"/>
                <a:gd name="T103" fmla="*/ 5235 h 1034"/>
                <a:gd name="T104" fmla="+- 0 12526 12130"/>
                <a:gd name="T105" fmla="*/ T104 w 571"/>
                <a:gd name="T106" fmla="+- 0 5181 4754"/>
                <a:gd name="T107" fmla="*/ 5181 h 1034"/>
                <a:gd name="T108" fmla="+- 0 12510 12130"/>
                <a:gd name="T109" fmla="*/ T108 w 571"/>
                <a:gd name="T110" fmla="+- 0 5116 4754"/>
                <a:gd name="T111" fmla="*/ 5116 h 1034"/>
                <a:gd name="T112" fmla="+- 0 12510 12130"/>
                <a:gd name="T113" fmla="*/ T112 w 571"/>
                <a:gd name="T114" fmla="+- 0 5114 4754"/>
                <a:gd name="T115" fmla="*/ 5114 h 1034"/>
                <a:gd name="T116" fmla="+- 0 12510 12130"/>
                <a:gd name="T117" fmla="*/ T116 w 571"/>
                <a:gd name="T118" fmla="+- 0 5112 4754"/>
                <a:gd name="T119" fmla="*/ 5112 h 1034"/>
                <a:gd name="T120" fmla="+- 0 12510 12130"/>
                <a:gd name="T121" fmla="*/ T120 w 571"/>
                <a:gd name="T122" fmla="+- 0 5110 4754"/>
                <a:gd name="T123" fmla="*/ 5110 h 1034"/>
                <a:gd name="T124" fmla="+- 0 12510 12130"/>
                <a:gd name="T125" fmla="*/ T124 w 571"/>
                <a:gd name="T126" fmla="+- 0 4754 4754"/>
                <a:gd name="T127" fmla="*/ 4754 h 103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571" h="1034">
                  <a:moveTo>
                    <a:pt x="167" y="0"/>
                  </a:moveTo>
                  <a:lnTo>
                    <a:pt x="167" y="368"/>
                  </a:lnTo>
                  <a:lnTo>
                    <a:pt x="157" y="430"/>
                  </a:lnTo>
                  <a:lnTo>
                    <a:pt x="132" y="483"/>
                  </a:lnTo>
                  <a:lnTo>
                    <a:pt x="101" y="529"/>
                  </a:lnTo>
                  <a:lnTo>
                    <a:pt x="69" y="571"/>
                  </a:lnTo>
                  <a:lnTo>
                    <a:pt x="41" y="612"/>
                  </a:lnTo>
                  <a:lnTo>
                    <a:pt x="20" y="652"/>
                  </a:lnTo>
                  <a:lnTo>
                    <a:pt x="6" y="695"/>
                  </a:lnTo>
                  <a:lnTo>
                    <a:pt x="0" y="742"/>
                  </a:lnTo>
                  <a:lnTo>
                    <a:pt x="4" y="800"/>
                  </a:lnTo>
                  <a:lnTo>
                    <a:pt x="34" y="906"/>
                  </a:lnTo>
                  <a:lnTo>
                    <a:pt x="97" y="984"/>
                  </a:lnTo>
                  <a:lnTo>
                    <a:pt x="205" y="1029"/>
                  </a:lnTo>
                  <a:lnTo>
                    <a:pt x="285" y="1034"/>
                  </a:lnTo>
                  <a:lnTo>
                    <a:pt x="366" y="1026"/>
                  </a:lnTo>
                  <a:lnTo>
                    <a:pt x="429" y="1008"/>
                  </a:lnTo>
                  <a:lnTo>
                    <a:pt x="512" y="946"/>
                  </a:lnTo>
                  <a:lnTo>
                    <a:pt x="557" y="856"/>
                  </a:lnTo>
                  <a:lnTo>
                    <a:pt x="571" y="742"/>
                  </a:lnTo>
                  <a:lnTo>
                    <a:pt x="566" y="694"/>
                  </a:lnTo>
                  <a:lnTo>
                    <a:pt x="550" y="651"/>
                  </a:lnTo>
                  <a:lnTo>
                    <a:pt x="527" y="611"/>
                  </a:lnTo>
                  <a:lnTo>
                    <a:pt x="496" y="570"/>
                  </a:lnTo>
                  <a:lnTo>
                    <a:pt x="461" y="527"/>
                  </a:lnTo>
                  <a:lnTo>
                    <a:pt x="426" y="481"/>
                  </a:lnTo>
                  <a:lnTo>
                    <a:pt x="396" y="427"/>
                  </a:lnTo>
                  <a:lnTo>
                    <a:pt x="380" y="362"/>
                  </a:lnTo>
                  <a:lnTo>
                    <a:pt x="380" y="360"/>
                  </a:lnTo>
                  <a:lnTo>
                    <a:pt x="380" y="358"/>
                  </a:lnTo>
                  <a:lnTo>
                    <a:pt x="380" y="356"/>
                  </a:lnTo>
                  <a:lnTo>
                    <a:pt x="380" y="0"/>
                  </a:lnTo>
                </a:path>
              </a:pathLst>
            </a:custGeom>
            <a:noFill/>
            <a:ln w="50260">
              <a:solidFill>
                <a:srgbClr val="0054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Freeform 9">
              <a:extLst>
                <a:ext uri="{FF2B5EF4-FFF2-40B4-BE49-F238E27FC236}">
                  <a16:creationId xmlns:a16="http://schemas.microsoft.com/office/drawing/2014/main" id="{5887CCCA-FA40-EF44-7B6F-26C1D36F0B7A}"/>
                </a:ext>
              </a:extLst>
            </p:cNvPr>
            <p:cNvSpPr>
              <a:spLocks/>
            </p:cNvSpPr>
            <p:nvPr/>
          </p:nvSpPr>
          <p:spPr bwMode="auto">
            <a:xfrm>
              <a:off x="1231" y="12273"/>
              <a:ext cx="6878" cy="7365"/>
            </a:xfrm>
            <a:custGeom>
              <a:avLst/>
              <a:gdLst>
                <a:gd name="T0" fmla="*/ 0 w 6878"/>
                <a:gd name="T1" fmla="+- 0 12030 12030"/>
                <a:gd name="T2" fmla="*/ 12030 h 7365"/>
                <a:gd name="T3" fmla="*/ 0 w 6878"/>
                <a:gd name="T4" fmla="+- 0 16180 12030"/>
                <a:gd name="T5" fmla="*/ 16180 h 7365"/>
                <a:gd name="T6" fmla="*/ 4949 w 6878"/>
                <a:gd name="T7" fmla="+- 0 19395 12030"/>
                <a:gd name="T8" fmla="*/ 19395 h 7365"/>
                <a:gd name="T9" fmla="*/ 6877 w 6878"/>
                <a:gd name="T10" fmla="+- 0 16727 12030"/>
                <a:gd name="T11" fmla="*/ 16727 h 7365"/>
                <a:gd name="T12" fmla="*/ 0 w 6878"/>
                <a:gd name="T13" fmla="+- 0 12030 12030"/>
                <a:gd name="T14" fmla="*/ 12030 h 7365"/>
              </a:gdLst>
              <a:ahLst/>
              <a:cxnLst>
                <a:cxn ang="0">
                  <a:pos x="T0" y="T2"/>
                </a:cxn>
                <a:cxn ang="0">
                  <a:pos x="T3" y="T5"/>
                </a:cxn>
                <a:cxn ang="0">
                  <a:pos x="T6" y="T8"/>
                </a:cxn>
                <a:cxn ang="0">
                  <a:pos x="T9" y="T11"/>
                </a:cxn>
                <a:cxn ang="0">
                  <a:pos x="T12" y="T14"/>
                </a:cxn>
              </a:cxnLst>
              <a:rect l="0" t="0" r="r" b="b"/>
              <a:pathLst>
                <a:path w="6878" h="7365">
                  <a:moveTo>
                    <a:pt x="0" y="0"/>
                  </a:moveTo>
                  <a:lnTo>
                    <a:pt x="0" y="4150"/>
                  </a:lnTo>
                  <a:lnTo>
                    <a:pt x="4949" y="7365"/>
                  </a:lnTo>
                  <a:lnTo>
                    <a:pt x="6877" y="4697"/>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Freeform 10">
              <a:extLst>
                <a:ext uri="{FF2B5EF4-FFF2-40B4-BE49-F238E27FC236}">
                  <a16:creationId xmlns:a16="http://schemas.microsoft.com/office/drawing/2014/main" id="{F11EB9CB-1A93-3B2B-424F-CF0D76FDCFF6}"/>
                </a:ext>
              </a:extLst>
            </p:cNvPr>
            <p:cNvSpPr>
              <a:spLocks/>
            </p:cNvSpPr>
            <p:nvPr/>
          </p:nvSpPr>
          <p:spPr bwMode="auto">
            <a:xfrm>
              <a:off x="5041" y="16483"/>
              <a:ext cx="2" cy="2"/>
            </a:xfrm>
            <a:custGeom>
              <a:avLst/>
              <a:gdLst>
                <a:gd name="T0" fmla="+- 0 5042 5042"/>
                <a:gd name="T1" fmla="*/ T0 w 1"/>
                <a:gd name="T2" fmla="+- 0 5042 5042"/>
                <a:gd name="T3" fmla="*/ T2 w 1"/>
              </a:gdLst>
              <a:ahLst/>
              <a:cxnLst>
                <a:cxn ang="0">
                  <a:pos x="T1" y="0"/>
                </a:cxn>
                <a:cxn ang="0">
                  <a:pos x="T3" y="0"/>
                </a:cxn>
              </a:cxnLst>
              <a:rect l="0" t="0" r="r" b="b"/>
              <a:pathLst>
                <a:path w="1">
                  <a:moveTo>
                    <a:pt x="0" y="0"/>
                  </a:moveTo>
                  <a:lnTo>
                    <a:pt x="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Freeform 11">
              <a:extLst>
                <a:ext uri="{FF2B5EF4-FFF2-40B4-BE49-F238E27FC236}">
                  <a16:creationId xmlns:a16="http://schemas.microsoft.com/office/drawing/2014/main" id="{6F1AD06C-7675-3398-0A30-DC9E752DFD41}"/>
                </a:ext>
              </a:extLst>
            </p:cNvPr>
            <p:cNvSpPr>
              <a:spLocks/>
            </p:cNvSpPr>
            <p:nvPr/>
          </p:nvSpPr>
          <p:spPr bwMode="auto">
            <a:xfrm>
              <a:off x="18968" y="11960"/>
              <a:ext cx="3811" cy="6102"/>
            </a:xfrm>
            <a:custGeom>
              <a:avLst/>
              <a:gdLst>
                <a:gd name="T0" fmla="+- 0 21807 18968"/>
                <a:gd name="T1" fmla="*/ T0 w 3811"/>
                <a:gd name="T2" fmla="+- 0 11960 11960"/>
                <a:gd name="T3" fmla="*/ 11960 h 6102"/>
                <a:gd name="T4" fmla="+- 0 19788 18968"/>
                <a:gd name="T5" fmla="*/ T4 w 3811"/>
                <a:gd name="T6" fmla="+- 0 12223 11960"/>
                <a:gd name="T7" fmla="*/ 12223 h 6102"/>
                <a:gd name="T8" fmla="+- 0 19796 18968"/>
                <a:gd name="T9" fmla="*/ T8 w 3811"/>
                <a:gd name="T10" fmla="+- 0 12816 11960"/>
                <a:gd name="T11" fmla="*/ 12816 h 6102"/>
                <a:gd name="T12" fmla="+- 0 19807 18968"/>
                <a:gd name="T13" fmla="*/ T12 w 3811"/>
                <a:gd name="T14" fmla="+- 0 13289 11960"/>
                <a:gd name="T15" fmla="*/ 13289 h 6102"/>
                <a:gd name="T16" fmla="+- 0 19817 18968"/>
                <a:gd name="T17" fmla="*/ T16 w 3811"/>
                <a:gd name="T18" fmla="+- 0 13616 11960"/>
                <a:gd name="T19" fmla="*/ 13616 h 6102"/>
                <a:gd name="T20" fmla="+- 0 19810 18968"/>
                <a:gd name="T21" fmla="*/ T20 w 3811"/>
                <a:gd name="T22" fmla="+- 0 13811 11960"/>
                <a:gd name="T23" fmla="*/ 13811 h 6102"/>
                <a:gd name="T24" fmla="+- 0 19790 18968"/>
                <a:gd name="T25" fmla="*/ T24 w 3811"/>
                <a:gd name="T26" fmla="+- 0 13986 11960"/>
                <a:gd name="T27" fmla="*/ 13986 h 6102"/>
                <a:gd name="T28" fmla="+- 0 19758 18968"/>
                <a:gd name="T29" fmla="*/ T28 w 3811"/>
                <a:gd name="T30" fmla="+- 0 14144 11960"/>
                <a:gd name="T31" fmla="*/ 14144 h 6102"/>
                <a:gd name="T32" fmla="+- 0 19715 18968"/>
                <a:gd name="T33" fmla="*/ T32 w 3811"/>
                <a:gd name="T34" fmla="+- 0 14285 11960"/>
                <a:gd name="T35" fmla="*/ 14285 h 6102"/>
                <a:gd name="T36" fmla="+- 0 19661 18968"/>
                <a:gd name="T37" fmla="*/ T36 w 3811"/>
                <a:gd name="T38" fmla="+- 0 14412 11960"/>
                <a:gd name="T39" fmla="*/ 14412 h 6102"/>
                <a:gd name="T40" fmla="+- 0 19597 18968"/>
                <a:gd name="T41" fmla="*/ T40 w 3811"/>
                <a:gd name="T42" fmla="+- 0 14524 11960"/>
                <a:gd name="T43" fmla="*/ 14524 h 6102"/>
                <a:gd name="T44" fmla="+- 0 19525 18968"/>
                <a:gd name="T45" fmla="*/ T44 w 3811"/>
                <a:gd name="T46" fmla="+- 0 14625 11960"/>
                <a:gd name="T47" fmla="*/ 14625 h 6102"/>
                <a:gd name="T48" fmla="+- 0 19395 18968"/>
                <a:gd name="T49" fmla="*/ T48 w 3811"/>
                <a:gd name="T50" fmla="+- 0 14763 11960"/>
                <a:gd name="T51" fmla="*/ 14763 h 6102"/>
                <a:gd name="T52" fmla="+- 0 19278 18968"/>
                <a:gd name="T53" fmla="*/ T52 w 3811"/>
                <a:gd name="T54" fmla="+- 0 14857 11960"/>
                <a:gd name="T55" fmla="*/ 14857 h 6102"/>
                <a:gd name="T56" fmla="+- 0 19137 18968"/>
                <a:gd name="T57" fmla="*/ T56 w 3811"/>
                <a:gd name="T58" fmla="+- 0 14943 11960"/>
                <a:gd name="T59" fmla="*/ 14943 h 6102"/>
                <a:gd name="T60" fmla="+- 0 18968 18968"/>
                <a:gd name="T61" fmla="*/ T60 w 3811"/>
                <a:gd name="T62" fmla="+- 0 15020 11960"/>
                <a:gd name="T63" fmla="*/ 15020 h 6102"/>
                <a:gd name="T64" fmla="+- 0 19051 18968"/>
                <a:gd name="T65" fmla="*/ T64 w 3811"/>
                <a:gd name="T66" fmla="+- 0 18048 11960"/>
                <a:gd name="T67" fmla="*/ 18048 h 6102"/>
                <a:gd name="T68" fmla="+- 0 19215 18968"/>
                <a:gd name="T69" fmla="*/ T68 w 3811"/>
                <a:gd name="T70" fmla="+- 0 18017 11960"/>
                <a:gd name="T71" fmla="*/ 18017 h 6102"/>
                <a:gd name="T72" fmla="+- 0 19376 18968"/>
                <a:gd name="T73" fmla="*/ T72 w 3811"/>
                <a:gd name="T74" fmla="+- 0 17981 11960"/>
                <a:gd name="T75" fmla="*/ 17981 h 6102"/>
                <a:gd name="T76" fmla="+- 0 19535 18968"/>
                <a:gd name="T77" fmla="*/ T76 w 3811"/>
                <a:gd name="T78" fmla="+- 0 17941 11960"/>
                <a:gd name="T79" fmla="*/ 17941 h 6102"/>
                <a:gd name="T80" fmla="+- 0 19692 18968"/>
                <a:gd name="T81" fmla="*/ T80 w 3811"/>
                <a:gd name="T82" fmla="+- 0 17896 11960"/>
                <a:gd name="T83" fmla="*/ 17896 h 6102"/>
                <a:gd name="T84" fmla="+- 0 19846 18968"/>
                <a:gd name="T85" fmla="*/ T84 w 3811"/>
                <a:gd name="T86" fmla="+- 0 17846 11960"/>
                <a:gd name="T87" fmla="*/ 17846 h 6102"/>
                <a:gd name="T88" fmla="+- 0 19997 18968"/>
                <a:gd name="T89" fmla="*/ T88 w 3811"/>
                <a:gd name="T90" fmla="+- 0 17792 11960"/>
                <a:gd name="T91" fmla="*/ 17792 h 6102"/>
                <a:gd name="T92" fmla="+- 0 20146 18968"/>
                <a:gd name="T93" fmla="*/ T92 w 3811"/>
                <a:gd name="T94" fmla="+- 0 17733 11960"/>
                <a:gd name="T95" fmla="*/ 17733 h 6102"/>
                <a:gd name="T96" fmla="+- 0 20292 18968"/>
                <a:gd name="T97" fmla="*/ T96 w 3811"/>
                <a:gd name="T98" fmla="+- 0 17670 11960"/>
                <a:gd name="T99" fmla="*/ 17670 h 6102"/>
                <a:gd name="T100" fmla="+- 0 20434 18968"/>
                <a:gd name="T101" fmla="*/ T100 w 3811"/>
                <a:gd name="T102" fmla="+- 0 17602 11960"/>
                <a:gd name="T103" fmla="*/ 17602 h 6102"/>
                <a:gd name="T104" fmla="+- 0 20574 18968"/>
                <a:gd name="T105" fmla="*/ T104 w 3811"/>
                <a:gd name="T106" fmla="+- 0 17530 11960"/>
                <a:gd name="T107" fmla="*/ 17530 h 6102"/>
                <a:gd name="T108" fmla="+- 0 20710 18968"/>
                <a:gd name="T109" fmla="*/ T108 w 3811"/>
                <a:gd name="T110" fmla="+- 0 17453 11960"/>
                <a:gd name="T111" fmla="*/ 17453 h 6102"/>
                <a:gd name="T112" fmla="+- 0 20843 18968"/>
                <a:gd name="T113" fmla="*/ T112 w 3811"/>
                <a:gd name="T114" fmla="+- 0 17372 11960"/>
                <a:gd name="T115" fmla="*/ 17372 h 6102"/>
                <a:gd name="T116" fmla="+- 0 20973 18968"/>
                <a:gd name="T117" fmla="*/ T116 w 3811"/>
                <a:gd name="T118" fmla="+- 0 17286 11960"/>
                <a:gd name="T119" fmla="*/ 17286 h 6102"/>
                <a:gd name="T120" fmla="+- 0 21099 18968"/>
                <a:gd name="T121" fmla="*/ T120 w 3811"/>
                <a:gd name="T122" fmla="+- 0 17196 11960"/>
                <a:gd name="T123" fmla="*/ 17196 h 6102"/>
                <a:gd name="T124" fmla="+- 0 21221 18968"/>
                <a:gd name="T125" fmla="*/ T124 w 3811"/>
                <a:gd name="T126" fmla="+- 0 17101 11960"/>
                <a:gd name="T127" fmla="*/ 17101 h 6102"/>
                <a:gd name="T128" fmla="+- 0 21339 18968"/>
                <a:gd name="T129" fmla="*/ T128 w 3811"/>
                <a:gd name="T130" fmla="+- 0 17001 11960"/>
                <a:gd name="T131" fmla="*/ 17001 h 6102"/>
                <a:gd name="T132" fmla="+- 0 21454 18968"/>
                <a:gd name="T133" fmla="*/ T132 w 3811"/>
                <a:gd name="T134" fmla="+- 0 16897 11960"/>
                <a:gd name="T135" fmla="*/ 16897 h 6102"/>
                <a:gd name="T136" fmla="+- 0 21564 18968"/>
                <a:gd name="T137" fmla="*/ T136 w 3811"/>
                <a:gd name="T138" fmla="+- 0 16789 11960"/>
                <a:gd name="T139" fmla="*/ 16789 h 6102"/>
                <a:gd name="T140" fmla="+- 0 21671 18968"/>
                <a:gd name="T141" fmla="*/ T140 w 3811"/>
                <a:gd name="T142" fmla="+- 0 16675 11960"/>
                <a:gd name="T143" fmla="*/ 16675 h 6102"/>
                <a:gd name="T144" fmla="+- 0 21773 18968"/>
                <a:gd name="T145" fmla="*/ T144 w 3811"/>
                <a:gd name="T146" fmla="+- 0 16558 11960"/>
                <a:gd name="T147" fmla="*/ 16558 h 6102"/>
                <a:gd name="T148" fmla="+- 0 21870 18968"/>
                <a:gd name="T149" fmla="*/ T148 w 3811"/>
                <a:gd name="T150" fmla="+- 0 16437 11960"/>
                <a:gd name="T151" fmla="*/ 16437 h 6102"/>
                <a:gd name="T152" fmla="+- 0 21962 18968"/>
                <a:gd name="T153" fmla="*/ T152 w 3811"/>
                <a:gd name="T154" fmla="+- 0 16313 11960"/>
                <a:gd name="T155" fmla="*/ 16313 h 6102"/>
                <a:gd name="T156" fmla="+- 0 22049 18968"/>
                <a:gd name="T157" fmla="*/ T156 w 3811"/>
                <a:gd name="T158" fmla="+- 0 16186 11960"/>
                <a:gd name="T159" fmla="*/ 16186 h 6102"/>
                <a:gd name="T160" fmla="+- 0 22130 18968"/>
                <a:gd name="T161" fmla="*/ T160 w 3811"/>
                <a:gd name="T162" fmla="+- 0 16056 11960"/>
                <a:gd name="T163" fmla="*/ 16056 h 6102"/>
                <a:gd name="T164" fmla="+- 0 22207 18968"/>
                <a:gd name="T165" fmla="*/ T164 w 3811"/>
                <a:gd name="T166" fmla="+- 0 15923 11960"/>
                <a:gd name="T167" fmla="*/ 15923 h 6102"/>
                <a:gd name="T168" fmla="+- 0 22279 18968"/>
                <a:gd name="T169" fmla="*/ T168 w 3811"/>
                <a:gd name="T170" fmla="+- 0 15788 11960"/>
                <a:gd name="T171" fmla="*/ 15788 h 6102"/>
                <a:gd name="T172" fmla="+- 0 22345 18968"/>
                <a:gd name="T173" fmla="*/ T172 w 3811"/>
                <a:gd name="T174" fmla="+- 0 15651 11960"/>
                <a:gd name="T175" fmla="*/ 15651 h 6102"/>
                <a:gd name="T176" fmla="+- 0 22407 18968"/>
                <a:gd name="T177" fmla="*/ T176 w 3811"/>
                <a:gd name="T178" fmla="+- 0 15511 11960"/>
                <a:gd name="T179" fmla="*/ 15511 h 6102"/>
                <a:gd name="T180" fmla="+- 0 22464 18968"/>
                <a:gd name="T181" fmla="*/ T180 w 3811"/>
                <a:gd name="T182" fmla="+- 0 15369 11960"/>
                <a:gd name="T183" fmla="*/ 15369 h 6102"/>
                <a:gd name="T184" fmla="+- 0 22516 18968"/>
                <a:gd name="T185" fmla="*/ T184 w 3811"/>
                <a:gd name="T186" fmla="+- 0 15225 11960"/>
                <a:gd name="T187" fmla="*/ 15225 h 6102"/>
                <a:gd name="T188" fmla="+- 0 22563 18968"/>
                <a:gd name="T189" fmla="*/ T188 w 3811"/>
                <a:gd name="T190" fmla="+- 0 15079 11960"/>
                <a:gd name="T191" fmla="*/ 15079 h 6102"/>
                <a:gd name="T192" fmla="+- 0 22606 18968"/>
                <a:gd name="T193" fmla="*/ T192 w 3811"/>
                <a:gd name="T194" fmla="+- 0 14931 11960"/>
                <a:gd name="T195" fmla="*/ 14931 h 6102"/>
                <a:gd name="T196" fmla="+- 0 22644 18968"/>
                <a:gd name="T197" fmla="*/ T196 w 3811"/>
                <a:gd name="T198" fmla="+- 0 14782 11960"/>
                <a:gd name="T199" fmla="*/ 14782 h 6102"/>
                <a:gd name="T200" fmla="+- 0 22677 18968"/>
                <a:gd name="T201" fmla="*/ T200 w 3811"/>
                <a:gd name="T202" fmla="+- 0 14632 11960"/>
                <a:gd name="T203" fmla="*/ 14632 h 6102"/>
                <a:gd name="T204" fmla="+- 0 22705 18968"/>
                <a:gd name="T205" fmla="*/ T204 w 3811"/>
                <a:gd name="T206" fmla="+- 0 14481 11960"/>
                <a:gd name="T207" fmla="*/ 14481 h 6102"/>
                <a:gd name="T208" fmla="+- 0 22729 18968"/>
                <a:gd name="T209" fmla="*/ T208 w 3811"/>
                <a:gd name="T210" fmla="+- 0 14328 11960"/>
                <a:gd name="T211" fmla="*/ 14328 h 6102"/>
                <a:gd name="T212" fmla="+- 0 22748 18968"/>
                <a:gd name="T213" fmla="*/ T212 w 3811"/>
                <a:gd name="T214" fmla="+- 0 14175 11960"/>
                <a:gd name="T215" fmla="*/ 14175 h 6102"/>
                <a:gd name="T216" fmla="+- 0 22762 18968"/>
                <a:gd name="T217" fmla="*/ T216 w 3811"/>
                <a:gd name="T218" fmla="+- 0 14021 11960"/>
                <a:gd name="T219" fmla="*/ 14021 h 6102"/>
                <a:gd name="T220" fmla="+- 0 22772 18968"/>
                <a:gd name="T221" fmla="*/ T220 w 3811"/>
                <a:gd name="T222" fmla="+- 0 13866 11960"/>
                <a:gd name="T223" fmla="*/ 13866 h 6102"/>
                <a:gd name="T224" fmla="+- 0 22778 18968"/>
                <a:gd name="T225" fmla="*/ T224 w 3811"/>
                <a:gd name="T226" fmla="+- 0 13711 11960"/>
                <a:gd name="T227" fmla="*/ 13711 h 6102"/>
                <a:gd name="T228" fmla="+- 0 22779 18968"/>
                <a:gd name="T229" fmla="*/ T228 w 3811"/>
                <a:gd name="T230" fmla="+- 0 13556 11960"/>
                <a:gd name="T231" fmla="*/ 13556 h 6102"/>
                <a:gd name="T232" fmla="+- 0 22775 18968"/>
                <a:gd name="T233" fmla="*/ T232 w 3811"/>
                <a:gd name="T234" fmla="+- 0 13401 11960"/>
                <a:gd name="T235" fmla="*/ 13401 h 6102"/>
                <a:gd name="T236" fmla="+- 0 22765 18968"/>
                <a:gd name="T237" fmla="*/ T236 w 3811"/>
                <a:gd name="T238" fmla="+- 0 13043 11960"/>
                <a:gd name="T239" fmla="*/ 13043 h 6102"/>
                <a:gd name="T240" fmla="+- 0 22756 18968"/>
                <a:gd name="T241" fmla="*/ T240 w 3811"/>
                <a:gd name="T242" fmla="+- 0 12566 11960"/>
                <a:gd name="T243" fmla="*/ 12566 h 6102"/>
                <a:gd name="T244" fmla="+- 0 22752 18968"/>
                <a:gd name="T245" fmla="*/ T244 w 3811"/>
                <a:gd name="T246" fmla="+- 0 11960 11960"/>
                <a:gd name="T247" fmla="*/ 11960 h 610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3811" h="6102">
                  <a:moveTo>
                    <a:pt x="3784" y="0"/>
                  </a:moveTo>
                  <a:lnTo>
                    <a:pt x="2839" y="0"/>
                  </a:lnTo>
                  <a:lnTo>
                    <a:pt x="818" y="0"/>
                  </a:lnTo>
                  <a:lnTo>
                    <a:pt x="820" y="263"/>
                  </a:lnTo>
                  <a:lnTo>
                    <a:pt x="824" y="606"/>
                  </a:lnTo>
                  <a:lnTo>
                    <a:pt x="828" y="856"/>
                  </a:lnTo>
                  <a:lnTo>
                    <a:pt x="833" y="1097"/>
                  </a:lnTo>
                  <a:lnTo>
                    <a:pt x="839" y="1329"/>
                  </a:lnTo>
                  <a:lnTo>
                    <a:pt x="846" y="1550"/>
                  </a:lnTo>
                  <a:lnTo>
                    <a:pt x="849" y="1656"/>
                  </a:lnTo>
                  <a:lnTo>
                    <a:pt x="847" y="1756"/>
                  </a:lnTo>
                  <a:lnTo>
                    <a:pt x="842" y="1851"/>
                  </a:lnTo>
                  <a:lnTo>
                    <a:pt x="834" y="1941"/>
                  </a:lnTo>
                  <a:lnTo>
                    <a:pt x="822" y="2026"/>
                  </a:lnTo>
                  <a:lnTo>
                    <a:pt x="808" y="2107"/>
                  </a:lnTo>
                  <a:lnTo>
                    <a:pt x="790" y="2184"/>
                  </a:lnTo>
                  <a:lnTo>
                    <a:pt x="770" y="2257"/>
                  </a:lnTo>
                  <a:lnTo>
                    <a:pt x="747" y="2325"/>
                  </a:lnTo>
                  <a:lnTo>
                    <a:pt x="721" y="2390"/>
                  </a:lnTo>
                  <a:lnTo>
                    <a:pt x="693" y="2452"/>
                  </a:lnTo>
                  <a:lnTo>
                    <a:pt x="662" y="2510"/>
                  </a:lnTo>
                  <a:lnTo>
                    <a:pt x="629" y="2564"/>
                  </a:lnTo>
                  <a:lnTo>
                    <a:pt x="594" y="2616"/>
                  </a:lnTo>
                  <a:lnTo>
                    <a:pt x="557" y="2665"/>
                  </a:lnTo>
                  <a:lnTo>
                    <a:pt x="518" y="2711"/>
                  </a:lnTo>
                  <a:lnTo>
                    <a:pt x="427" y="2803"/>
                  </a:lnTo>
                  <a:lnTo>
                    <a:pt x="371" y="2851"/>
                  </a:lnTo>
                  <a:lnTo>
                    <a:pt x="310" y="2897"/>
                  </a:lnTo>
                  <a:lnTo>
                    <a:pt x="243" y="2941"/>
                  </a:lnTo>
                  <a:lnTo>
                    <a:pt x="169" y="2983"/>
                  </a:lnTo>
                  <a:lnTo>
                    <a:pt x="88" y="3023"/>
                  </a:lnTo>
                  <a:lnTo>
                    <a:pt x="0" y="3060"/>
                  </a:lnTo>
                  <a:lnTo>
                    <a:pt x="0" y="6102"/>
                  </a:lnTo>
                  <a:lnTo>
                    <a:pt x="83" y="6088"/>
                  </a:lnTo>
                  <a:lnTo>
                    <a:pt x="165" y="6073"/>
                  </a:lnTo>
                  <a:lnTo>
                    <a:pt x="247" y="6057"/>
                  </a:lnTo>
                  <a:lnTo>
                    <a:pt x="328" y="6040"/>
                  </a:lnTo>
                  <a:lnTo>
                    <a:pt x="408" y="6021"/>
                  </a:lnTo>
                  <a:lnTo>
                    <a:pt x="488" y="6001"/>
                  </a:lnTo>
                  <a:lnTo>
                    <a:pt x="567" y="5981"/>
                  </a:lnTo>
                  <a:lnTo>
                    <a:pt x="646" y="5959"/>
                  </a:lnTo>
                  <a:lnTo>
                    <a:pt x="724" y="5936"/>
                  </a:lnTo>
                  <a:lnTo>
                    <a:pt x="801" y="5911"/>
                  </a:lnTo>
                  <a:lnTo>
                    <a:pt x="878" y="5886"/>
                  </a:lnTo>
                  <a:lnTo>
                    <a:pt x="954" y="5860"/>
                  </a:lnTo>
                  <a:lnTo>
                    <a:pt x="1029" y="5832"/>
                  </a:lnTo>
                  <a:lnTo>
                    <a:pt x="1104" y="5803"/>
                  </a:lnTo>
                  <a:lnTo>
                    <a:pt x="1178" y="5773"/>
                  </a:lnTo>
                  <a:lnTo>
                    <a:pt x="1251" y="5742"/>
                  </a:lnTo>
                  <a:lnTo>
                    <a:pt x="1324" y="5710"/>
                  </a:lnTo>
                  <a:lnTo>
                    <a:pt x="1395" y="5677"/>
                  </a:lnTo>
                  <a:lnTo>
                    <a:pt x="1466" y="5642"/>
                  </a:lnTo>
                  <a:lnTo>
                    <a:pt x="1537" y="5607"/>
                  </a:lnTo>
                  <a:lnTo>
                    <a:pt x="1606" y="5570"/>
                  </a:lnTo>
                  <a:lnTo>
                    <a:pt x="1675" y="5532"/>
                  </a:lnTo>
                  <a:lnTo>
                    <a:pt x="1742" y="5493"/>
                  </a:lnTo>
                  <a:lnTo>
                    <a:pt x="1809" y="5453"/>
                  </a:lnTo>
                  <a:lnTo>
                    <a:pt x="1875" y="5412"/>
                  </a:lnTo>
                  <a:lnTo>
                    <a:pt x="1941" y="5369"/>
                  </a:lnTo>
                  <a:lnTo>
                    <a:pt x="2005" y="5326"/>
                  </a:lnTo>
                  <a:lnTo>
                    <a:pt x="2068" y="5281"/>
                  </a:lnTo>
                  <a:lnTo>
                    <a:pt x="2131" y="5236"/>
                  </a:lnTo>
                  <a:lnTo>
                    <a:pt x="2192" y="5189"/>
                  </a:lnTo>
                  <a:lnTo>
                    <a:pt x="2253" y="5141"/>
                  </a:lnTo>
                  <a:lnTo>
                    <a:pt x="2313" y="5092"/>
                  </a:lnTo>
                  <a:lnTo>
                    <a:pt x="2371" y="5041"/>
                  </a:lnTo>
                  <a:lnTo>
                    <a:pt x="2429" y="4990"/>
                  </a:lnTo>
                  <a:lnTo>
                    <a:pt x="2486" y="4937"/>
                  </a:lnTo>
                  <a:lnTo>
                    <a:pt x="2542" y="4884"/>
                  </a:lnTo>
                  <a:lnTo>
                    <a:pt x="2596" y="4829"/>
                  </a:lnTo>
                  <a:lnTo>
                    <a:pt x="2650" y="4773"/>
                  </a:lnTo>
                  <a:lnTo>
                    <a:pt x="2703" y="4715"/>
                  </a:lnTo>
                  <a:lnTo>
                    <a:pt x="2755" y="4657"/>
                  </a:lnTo>
                  <a:lnTo>
                    <a:pt x="2805" y="4598"/>
                  </a:lnTo>
                  <a:lnTo>
                    <a:pt x="2854" y="4538"/>
                  </a:lnTo>
                  <a:lnTo>
                    <a:pt x="2902" y="4477"/>
                  </a:lnTo>
                  <a:lnTo>
                    <a:pt x="2949" y="4415"/>
                  </a:lnTo>
                  <a:lnTo>
                    <a:pt x="2994" y="4353"/>
                  </a:lnTo>
                  <a:lnTo>
                    <a:pt x="3038" y="4290"/>
                  </a:lnTo>
                  <a:lnTo>
                    <a:pt x="3081" y="4226"/>
                  </a:lnTo>
                  <a:lnTo>
                    <a:pt x="3122" y="4161"/>
                  </a:lnTo>
                  <a:lnTo>
                    <a:pt x="3162" y="4096"/>
                  </a:lnTo>
                  <a:lnTo>
                    <a:pt x="3201" y="4030"/>
                  </a:lnTo>
                  <a:lnTo>
                    <a:pt x="3239" y="3963"/>
                  </a:lnTo>
                  <a:lnTo>
                    <a:pt x="3275" y="3896"/>
                  </a:lnTo>
                  <a:lnTo>
                    <a:pt x="3311" y="3828"/>
                  </a:lnTo>
                  <a:lnTo>
                    <a:pt x="3344" y="3760"/>
                  </a:lnTo>
                  <a:lnTo>
                    <a:pt x="3377" y="3691"/>
                  </a:lnTo>
                  <a:lnTo>
                    <a:pt x="3409" y="3621"/>
                  </a:lnTo>
                  <a:lnTo>
                    <a:pt x="3439" y="3551"/>
                  </a:lnTo>
                  <a:lnTo>
                    <a:pt x="3468" y="3480"/>
                  </a:lnTo>
                  <a:lnTo>
                    <a:pt x="3496" y="3409"/>
                  </a:lnTo>
                  <a:lnTo>
                    <a:pt x="3523" y="3337"/>
                  </a:lnTo>
                  <a:lnTo>
                    <a:pt x="3548" y="3265"/>
                  </a:lnTo>
                  <a:lnTo>
                    <a:pt x="3572" y="3192"/>
                  </a:lnTo>
                  <a:lnTo>
                    <a:pt x="3595" y="3119"/>
                  </a:lnTo>
                  <a:lnTo>
                    <a:pt x="3617" y="3045"/>
                  </a:lnTo>
                  <a:lnTo>
                    <a:pt x="3638" y="2971"/>
                  </a:lnTo>
                  <a:lnTo>
                    <a:pt x="3657" y="2897"/>
                  </a:lnTo>
                  <a:lnTo>
                    <a:pt x="3676" y="2822"/>
                  </a:lnTo>
                  <a:lnTo>
                    <a:pt x="3693" y="2747"/>
                  </a:lnTo>
                  <a:lnTo>
                    <a:pt x="3709" y="2672"/>
                  </a:lnTo>
                  <a:lnTo>
                    <a:pt x="3723" y="2597"/>
                  </a:lnTo>
                  <a:lnTo>
                    <a:pt x="3737" y="2521"/>
                  </a:lnTo>
                  <a:lnTo>
                    <a:pt x="3749" y="2445"/>
                  </a:lnTo>
                  <a:lnTo>
                    <a:pt x="3761" y="2368"/>
                  </a:lnTo>
                  <a:lnTo>
                    <a:pt x="3771" y="2292"/>
                  </a:lnTo>
                  <a:lnTo>
                    <a:pt x="3780" y="2215"/>
                  </a:lnTo>
                  <a:lnTo>
                    <a:pt x="3788" y="2138"/>
                  </a:lnTo>
                  <a:lnTo>
                    <a:pt x="3794" y="2061"/>
                  </a:lnTo>
                  <a:lnTo>
                    <a:pt x="3800" y="1984"/>
                  </a:lnTo>
                  <a:lnTo>
                    <a:pt x="3804" y="1906"/>
                  </a:lnTo>
                  <a:lnTo>
                    <a:pt x="3808" y="1829"/>
                  </a:lnTo>
                  <a:lnTo>
                    <a:pt x="3810" y="1751"/>
                  </a:lnTo>
                  <a:lnTo>
                    <a:pt x="3811" y="1674"/>
                  </a:lnTo>
                  <a:lnTo>
                    <a:pt x="3811" y="1596"/>
                  </a:lnTo>
                  <a:lnTo>
                    <a:pt x="3809" y="1519"/>
                  </a:lnTo>
                  <a:lnTo>
                    <a:pt x="3807" y="1441"/>
                  </a:lnTo>
                  <a:lnTo>
                    <a:pt x="3803" y="1303"/>
                  </a:lnTo>
                  <a:lnTo>
                    <a:pt x="3797" y="1083"/>
                  </a:lnTo>
                  <a:lnTo>
                    <a:pt x="3792" y="850"/>
                  </a:lnTo>
                  <a:lnTo>
                    <a:pt x="3788" y="606"/>
                  </a:lnTo>
                  <a:lnTo>
                    <a:pt x="3786" y="351"/>
                  </a:lnTo>
                  <a:lnTo>
                    <a:pt x="3784" y="0"/>
                  </a:ln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Freeform 12">
              <a:extLst>
                <a:ext uri="{FF2B5EF4-FFF2-40B4-BE49-F238E27FC236}">
                  <a16:creationId xmlns:a16="http://schemas.microsoft.com/office/drawing/2014/main" id="{E668CCFA-0210-DED3-94CB-AB35777F6963}"/>
                </a:ext>
              </a:extLst>
            </p:cNvPr>
            <p:cNvSpPr>
              <a:spLocks/>
            </p:cNvSpPr>
            <p:nvPr/>
          </p:nvSpPr>
          <p:spPr bwMode="auto">
            <a:xfrm>
              <a:off x="15659" y="14581"/>
              <a:ext cx="2966" cy="4153"/>
            </a:xfrm>
            <a:custGeom>
              <a:avLst/>
              <a:gdLst>
                <a:gd name="T0" fmla="+- 0 15947 15660"/>
                <a:gd name="T1" fmla="*/ T0 w 2966"/>
                <a:gd name="T2" fmla="+- 0 14581 14581"/>
                <a:gd name="T3" fmla="*/ 14581 h 4153"/>
                <a:gd name="T4" fmla="+- 0 15937 15660"/>
                <a:gd name="T5" fmla="*/ T4 w 2966"/>
                <a:gd name="T6" fmla="+- 0 14581 14581"/>
                <a:gd name="T7" fmla="*/ 14581 h 4153"/>
                <a:gd name="T8" fmla="+- 0 15928 15660"/>
                <a:gd name="T9" fmla="*/ T8 w 2966"/>
                <a:gd name="T10" fmla="+- 0 14582 14581"/>
                <a:gd name="T11" fmla="*/ 14582 h 4153"/>
                <a:gd name="T12" fmla="+- 0 15855 15660"/>
                <a:gd name="T13" fmla="*/ T12 w 2966"/>
                <a:gd name="T14" fmla="+- 0 14598 14581"/>
                <a:gd name="T15" fmla="*/ 14598 h 4153"/>
                <a:gd name="T16" fmla="+- 0 15791 15660"/>
                <a:gd name="T17" fmla="*/ T16 w 2966"/>
                <a:gd name="T18" fmla="+- 0 14631 14581"/>
                <a:gd name="T19" fmla="*/ 14631 h 4153"/>
                <a:gd name="T20" fmla="+- 0 15737 15660"/>
                <a:gd name="T21" fmla="*/ T20 w 2966"/>
                <a:gd name="T22" fmla="+- 0 14678 14581"/>
                <a:gd name="T23" fmla="*/ 14678 h 4153"/>
                <a:gd name="T24" fmla="+- 0 15695 15660"/>
                <a:gd name="T25" fmla="*/ T24 w 2966"/>
                <a:gd name="T26" fmla="+- 0 14736 14581"/>
                <a:gd name="T27" fmla="*/ 14736 h 4153"/>
                <a:gd name="T28" fmla="+- 0 15669 15660"/>
                <a:gd name="T29" fmla="*/ T28 w 2966"/>
                <a:gd name="T30" fmla="+- 0 14804 14581"/>
                <a:gd name="T31" fmla="*/ 14804 h 4153"/>
                <a:gd name="T32" fmla="+- 0 15660 15660"/>
                <a:gd name="T33" fmla="*/ T32 w 2966"/>
                <a:gd name="T34" fmla="+- 0 14878 14581"/>
                <a:gd name="T35" fmla="*/ 14878 h 4153"/>
                <a:gd name="T36" fmla="+- 0 15660 15660"/>
                <a:gd name="T37" fmla="*/ T36 w 2966"/>
                <a:gd name="T38" fmla="+- 0 16403 14581"/>
                <a:gd name="T39" fmla="*/ 16403 h 4153"/>
                <a:gd name="T40" fmla="+- 0 15660 15660"/>
                <a:gd name="T41" fmla="*/ T40 w 2966"/>
                <a:gd name="T42" fmla="+- 0 18438 14581"/>
                <a:gd name="T43" fmla="*/ 18438 h 4153"/>
                <a:gd name="T44" fmla="+- 0 15670 15660"/>
                <a:gd name="T45" fmla="*/ T44 w 2966"/>
                <a:gd name="T46" fmla="+- 0 18517 14581"/>
                <a:gd name="T47" fmla="*/ 18517 h 4153"/>
                <a:gd name="T48" fmla="+- 0 15700 15660"/>
                <a:gd name="T49" fmla="*/ T48 w 2966"/>
                <a:gd name="T50" fmla="+- 0 18588 14581"/>
                <a:gd name="T51" fmla="*/ 18588 h 4153"/>
                <a:gd name="T52" fmla="+- 0 15747 15660"/>
                <a:gd name="T53" fmla="*/ T52 w 2966"/>
                <a:gd name="T54" fmla="+- 0 18647 14581"/>
                <a:gd name="T55" fmla="*/ 18647 h 4153"/>
                <a:gd name="T56" fmla="+- 0 15807 15660"/>
                <a:gd name="T57" fmla="*/ T56 w 2966"/>
                <a:gd name="T58" fmla="+- 0 18694 14581"/>
                <a:gd name="T59" fmla="*/ 18694 h 4153"/>
                <a:gd name="T60" fmla="+- 0 15877 15660"/>
                <a:gd name="T61" fmla="*/ T60 w 2966"/>
                <a:gd name="T62" fmla="+- 0 18724 14581"/>
                <a:gd name="T63" fmla="*/ 18724 h 4153"/>
                <a:gd name="T64" fmla="+- 0 15956 15660"/>
                <a:gd name="T65" fmla="*/ T64 w 2966"/>
                <a:gd name="T66" fmla="+- 0 18734 14581"/>
                <a:gd name="T67" fmla="*/ 18734 h 4153"/>
                <a:gd name="T68" fmla="+- 0 18329 15660"/>
                <a:gd name="T69" fmla="*/ T68 w 2966"/>
                <a:gd name="T70" fmla="+- 0 18734 14581"/>
                <a:gd name="T71" fmla="*/ 18734 h 4153"/>
                <a:gd name="T72" fmla="+- 0 18407 15660"/>
                <a:gd name="T73" fmla="*/ T72 w 2966"/>
                <a:gd name="T74" fmla="+- 0 18724 14581"/>
                <a:gd name="T75" fmla="*/ 18724 h 4153"/>
                <a:gd name="T76" fmla="+- 0 18478 15660"/>
                <a:gd name="T77" fmla="*/ T76 w 2966"/>
                <a:gd name="T78" fmla="+- 0 18694 14581"/>
                <a:gd name="T79" fmla="*/ 18694 h 4153"/>
                <a:gd name="T80" fmla="+- 0 18538 15660"/>
                <a:gd name="T81" fmla="*/ T80 w 2966"/>
                <a:gd name="T82" fmla="+- 0 18647 14581"/>
                <a:gd name="T83" fmla="*/ 18647 h 4153"/>
                <a:gd name="T84" fmla="+- 0 18584 15660"/>
                <a:gd name="T85" fmla="*/ T84 w 2966"/>
                <a:gd name="T86" fmla="+- 0 18588 14581"/>
                <a:gd name="T87" fmla="*/ 18588 h 4153"/>
                <a:gd name="T88" fmla="+- 0 18614 15660"/>
                <a:gd name="T89" fmla="*/ T88 w 2966"/>
                <a:gd name="T90" fmla="+- 0 18517 14581"/>
                <a:gd name="T91" fmla="*/ 18517 h 4153"/>
                <a:gd name="T92" fmla="+- 0 18625 15660"/>
                <a:gd name="T93" fmla="*/ T92 w 2966"/>
                <a:gd name="T94" fmla="+- 0 18438 14581"/>
                <a:gd name="T95" fmla="*/ 18438 h 4153"/>
                <a:gd name="T96" fmla="+- 0 18625 15660"/>
                <a:gd name="T97" fmla="*/ T96 w 2966"/>
                <a:gd name="T98" fmla="+- 0 14878 14581"/>
                <a:gd name="T99" fmla="*/ 14878 h 4153"/>
                <a:gd name="T100" fmla="+- 0 18614 15660"/>
                <a:gd name="T101" fmla="*/ T100 w 2966"/>
                <a:gd name="T102" fmla="+- 0 14799 14581"/>
                <a:gd name="T103" fmla="*/ 14799 h 4153"/>
                <a:gd name="T104" fmla="+- 0 18584 15660"/>
                <a:gd name="T105" fmla="*/ T104 w 2966"/>
                <a:gd name="T106" fmla="+- 0 14729 14581"/>
                <a:gd name="T107" fmla="*/ 14729 h 4153"/>
                <a:gd name="T108" fmla="+- 0 18538 15660"/>
                <a:gd name="T109" fmla="*/ T108 w 2966"/>
                <a:gd name="T110" fmla="+- 0 14669 14581"/>
                <a:gd name="T111" fmla="*/ 14669 h 4153"/>
                <a:gd name="T112" fmla="+- 0 18478 15660"/>
                <a:gd name="T113" fmla="*/ T112 w 2966"/>
                <a:gd name="T114" fmla="+- 0 14622 14581"/>
                <a:gd name="T115" fmla="*/ 14622 h 4153"/>
                <a:gd name="T116" fmla="+- 0 18407 15660"/>
                <a:gd name="T117" fmla="*/ T116 w 2966"/>
                <a:gd name="T118" fmla="+- 0 14593 14581"/>
                <a:gd name="T119" fmla="*/ 14593 h 4153"/>
                <a:gd name="T120" fmla="+- 0 18329 15660"/>
                <a:gd name="T121" fmla="*/ T120 w 2966"/>
                <a:gd name="T122" fmla="+- 0 14582 14581"/>
                <a:gd name="T123" fmla="*/ 14582 h 4153"/>
                <a:gd name="T124" fmla="+- 0 15956 15660"/>
                <a:gd name="T125" fmla="*/ T124 w 2966"/>
                <a:gd name="T126" fmla="+- 0 14582 14581"/>
                <a:gd name="T127" fmla="*/ 14582 h 4153"/>
                <a:gd name="T128" fmla="+- 0 15947 15660"/>
                <a:gd name="T129" fmla="*/ T128 w 2966"/>
                <a:gd name="T130" fmla="+- 0 14581 14581"/>
                <a:gd name="T131" fmla="*/ 14581 h 41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2966" h="4153">
                  <a:moveTo>
                    <a:pt x="287" y="0"/>
                  </a:moveTo>
                  <a:lnTo>
                    <a:pt x="277" y="0"/>
                  </a:lnTo>
                  <a:lnTo>
                    <a:pt x="268" y="1"/>
                  </a:lnTo>
                  <a:lnTo>
                    <a:pt x="195" y="17"/>
                  </a:lnTo>
                  <a:lnTo>
                    <a:pt x="131" y="50"/>
                  </a:lnTo>
                  <a:lnTo>
                    <a:pt x="77" y="97"/>
                  </a:lnTo>
                  <a:lnTo>
                    <a:pt x="35" y="155"/>
                  </a:lnTo>
                  <a:lnTo>
                    <a:pt x="9" y="223"/>
                  </a:lnTo>
                  <a:lnTo>
                    <a:pt x="0" y="297"/>
                  </a:lnTo>
                  <a:lnTo>
                    <a:pt x="0" y="1822"/>
                  </a:lnTo>
                  <a:lnTo>
                    <a:pt x="0" y="3857"/>
                  </a:lnTo>
                  <a:lnTo>
                    <a:pt x="10" y="3936"/>
                  </a:lnTo>
                  <a:lnTo>
                    <a:pt x="40" y="4007"/>
                  </a:lnTo>
                  <a:lnTo>
                    <a:pt x="87" y="4066"/>
                  </a:lnTo>
                  <a:lnTo>
                    <a:pt x="147" y="4113"/>
                  </a:lnTo>
                  <a:lnTo>
                    <a:pt x="217" y="4143"/>
                  </a:lnTo>
                  <a:lnTo>
                    <a:pt x="296" y="4153"/>
                  </a:lnTo>
                  <a:lnTo>
                    <a:pt x="2669" y="4153"/>
                  </a:lnTo>
                  <a:lnTo>
                    <a:pt x="2747" y="4143"/>
                  </a:lnTo>
                  <a:lnTo>
                    <a:pt x="2818" y="4113"/>
                  </a:lnTo>
                  <a:lnTo>
                    <a:pt x="2878" y="4066"/>
                  </a:lnTo>
                  <a:lnTo>
                    <a:pt x="2924" y="4007"/>
                  </a:lnTo>
                  <a:lnTo>
                    <a:pt x="2954" y="3936"/>
                  </a:lnTo>
                  <a:lnTo>
                    <a:pt x="2965" y="3857"/>
                  </a:lnTo>
                  <a:lnTo>
                    <a:pt x="2965" y="297"/>
                  </a:lnTo>
                  <a:lnTo>
                    <a:pt x="2954" y="218"/>
                  </a:lnTo>
                  <a:lnTo>
                    <a:pt x="2924" y="148"/>
                  </a:lnTo>
                  <a:lnTo>
                    <a:pt x="2878" y="88"/>
                  </a:lnTo>
                  <a:lnTo>
                    <a:pt x="2818" y="41"/>
                  </a:lnTo>
                  <a:lnTo>
                    <a:pt x="2747" y="12"/>
                  </a:lnTo>
                  <a:lnTo>
                    <a:pt x="2669" y="1"/>
                  </a:lnTo>
                  <a:lnTo>
                    <a:pt x="296" y="1"/>
                  </a:lnTo>
                  <a:lnTo>
                    <a:pt x="287" y="0"/>
                  </a:lnTo>
                  <a:close/>
                </a:path>
              </a:pathLst>
            </a:custGeom>
            <a:solidFill>
              <a:srgbClr val="922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037" name="Picture 13">
              <a:extLst>
                <a:ext uri="{FF2B5EF4-FFF2-40B4-BE49-F238E27FC236}">
                  <a16:creationId xmlns:a16="http://schemas.microsoft.com/office/drawing/2014/main" id="{650021D7-7501-C3E2-18E6-CCB39F84DF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03" y="15848"/>
              <a:ext cx="1911" cy="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14">
              <a:extLst>
                <a:ext uri="{FF2B5EF4-FFF2-40B4-BE49-F238E27FC236}">
                  <a16:creationId xmlns:a16="http://schemas.microsoft.com/office/drawing/2014/main" id="{4B8A4B58-2E4D-A386-1113-9DCCFD5A59BC}"/>
                </a:ext>
              </a:extLst>
            </p:cNvPr>
            <p:cNvSpPr>
              <a:spLocks/>
            </p:cNvSpPr>
            <p:nvPr/>
          </p:nvSpPr>
          <p:spPr bwMode="auto">
            <a:xfrm>
              <a:off x="11612" y="13160"/>
              <a:ext cx="3704" cy="3872"/>
            </a:xfrm>
            <a:custGeom>
              <a:avLst/>
              <a:gdLst>
                <a:gd name="T0" fmla="+- 0 13178 11613"/>
                <a:gd name="T1" fmla="*/ T0 w 3704"/>
                <a:gd name="T2" fmla="+- 0 13866 13161"/>
                <a:gd name="T3" fmla="*/ 13866 h 3872"/>
                <a:gd name="T4" fmla="+- 0 13135 11613"/>
                <a:gd name="T5" fmla="*/ T4 w 3704"/>
                <a:gd name="T6" fmla="+- 0 13709 13161"/>
                <a:gd name="T7" fmla="*/ 13709 h 3872"/>
                <a:gd name="T8" fmla="+- 0 13067 11613"/>
                <a:gd name="T9" fmla="*/ T8 w 3704"/>
                <a:gd name="T10" fmla="+- 0 13577 13161"/>
                <a:gd name="T11" fmla="*/ 13577 h 3872"/>
                <a:gd name="T12" fmla="+- 0 12993 11613"/>
                <a:gd name="T13" fmla="*/ T12 w 3704"/>
                <a:gd name="T14" fmla="+- 0 13472 13161"/>
                <a:gd name="T15" fmla="*/ 13472 h 3872"/>
                <a:gd name="T16" fmla="+- 0 12896 11613"/>
                <a:gd name="T17" fmla="*/ T16 w 3704"/>
                <a:gd name="T18" fmla="+- 0 13348 13161"/>
                <a:gd name="T19" fmla="*/ 13348 h 3872"/>
                <a:gd name="T20" fmla="+- 0 12869 11613"/>
                <a:gd name="T21" fmla="*/ T20 w 3704"/>
                <a:gd name="T22" fmla="+- 0 13291 13161"/>
                <a:gd name="T23" fmla="*/ 13291 h 3872"/>
                <a:gd name="T24" fmla="+- 0 11887 11613"/>
                <a:gd name="T25" fmla="*/ T24 w 3704"/>
                <a:gd name="T26" fmla="+- 0 13161 13161"/>
                <a:gd name="T27" fmla="*/ 13161 h 3872"/>
                <a:gd name="T28" fmla="+- 0 11884 11613"/>
                <a:gd name="T29" fmla="*/ T28 w 3704"/>
                <a:gd name="T30" fmla="+- 0 13345 13161"/>
                <a:gd name="T31" fmla="*/ 13345 h 3872"/>
                <a:gd name="T32" fmla="+- 0 11840 11613"/>
                <a:gd name="T33" fmla="*/ T32 w 3704"/>
                <a:gd name="T34" fmla="+- 0 13411 13161"/>
                <a:gd name="T35" fmla="*/ 13411 h 3872"/>
                <a:gd name="T36" fmla="+- 0 11753 11613"/>
                <a:gd name="T37" fmla="*/ T36 w 3704"/>
                <a:gd name="T38" fmla="+- 0 13533 13161"/>
                <a:gd name="T39" fmla="*/ 13533 h 3872"/>
                <a:gd name="T40" fmla="+- 0 11686 11613"/>
                <a:gd name="T41" fmla="*/ T40 w 3704"/>
                <a:gd name="T42" fmla="+- 0 13649 13161"/>
                <a:gd name="T43" fmla="*/ 13649 h 3872"/>
                <a:gd name="T44" fmla="+- 0 11634 11613"/>
                <a:gd name="T45" fmla="*/ T44 w 3704"/>
                <a:gd name="T46" fmla="+- 0 13790 13161"/>
                <a:gd name="T47" fmla="*/ 13790 h 3872"/>
                <a:gd name="T48" fmla="+- 0 11613 11613"/>
                <a:gd name="T49" fmla="*/ T48 w 3704"/>
                <a:gd name="T50" fmla="+- 0 13953 13161"/>
                <a:gd name="T51" fmla="*/ 13953 h 3872"/>
                <a:gd name="T52" fmla="+- 0 11622 11613"/>
                <a:gd name="T53" fmla="*/ T52 w 3704"/>
                <a:gd name="T54" fmla="+- 0 14110 13161"/>
                <a:gd name="T55" fmla="*/ 14110 h 3872"/>
                <a:gd name="T56" fmla="+- 0 11658 11613"/>
                <a:gd name="T57" fmla="*/ T56 w 3704"/>
                <a:gd name="T58" fmla="+- 0 14267 13161"/>
                <a:gd name="T59" fmla="*/ 14267 h 3872"/>
                <a:gd name="T60" fmla="+- 0 11729 11613"/>
                <a:gd name="T61" fmla="*/ T60 w 3704"/>
                <a:gd name="T62" fmla="+- 0 14419 13161"/>
                <a:gd name="T63" fmla="*/ 14419 h 3872"/>
                <a:gd name="T64" fmla="+- 0 11824 11613"/>
                <a:gd name="T65" fmla="*/ T64 w 3704"/>
                <a:gd name="T66" fmla="+- 0 14540 13161"/>
                <a:gd name="T67" fmla="*/ 14540 h 3872"/>
                <a:gd name="T68" fmla="+- 0 11937 11613"/>
                <a:gd name="T69" fmla="*/ T68 w 3704"/>
                <a:gd name="T70" fmla="+- 0 14627 13161"/>
                <a:gd name="T71" fmla="*/ 14627 h 3872"/>
                <a:gd name="T72" fmla="+- 0 12074 11613"/>
                <a:gd name="T73" fmla="*/ T72 w 3704"/>
                <a:gd name="T74" fmla="+- 0 14694 13161"/>
                <a:gd name="T75" fmla="*/ 14694 h 3872"/>
                <a:gd name="T76" fmla="+- 0 12232 11613"/>
                <a:gd name="T77" fmla="*/ T76 w 3704"/>
                <a:gd name="T78" fmla="+- 0 14736 13161"/>
                <a:gd name="T79" fmla="*/ 14736 h 3872"/>
                <a:gd name="T80" fmla="+- 0 12403 11613"/>
                <a:gd name="T81" fmla="*/ T80 w 3704"/>
                <a:gd name="T82" fmla="+- 0 14749 13161"/>
                <a:gd name="T83" fmla="*/ 14749 h 3872"/>
                <a:gd name="T84" fmla="+- 0 12572 11613"/>
                <a:gd name="T85" fmla="*/ T84 w 3704"/>
                <a:gd name="T86" fmla="+- 0 14732 13161"/>
                <a:gd name="T87" fmla="*/ 14732 h 3872"/>
                <a:gd name="T88" fmla="+- 0 12725 11613"/>
                <a:gd name="T89" fmla="*/ T88 w 3704"/>
                <a:gd name="T90" fmla="+- 0 14689 13161"/>
                <a:gd name="T91" fmla="*/ 14689 h 3872"/>
                <a:gd name="T92" fmla="+- 0 12860 11613"/>
                <a:gd name="T93" fmla="*/ T92 w 3704"/>
                <a:gd name="T94" fmla="+- 0 14623 13161"/>
                <a:gd name="T95" fmla="*/ 14623 h 3872"/>
                <a:gd name="T96" fmla="+- 0 12970 11613"/>
                <a:gd name="T97" fmla="*/ T96 w 3704"/>
                <a:gd name="T98" fmla="+- 0 14538 13161"/>
                <a:gd name="T99" fmla="*/ 14538 h 3872"/>
                <a:gd name="T100" fmla="+- 0 13065 11613"/>
                <a:gd name="T101" fmla="*/ T100 w 3704"/>
                <a:gd name="T102" fmla="+- 0 14419 13161"/>
                <a:gd name="T103" fmla="*/ 14419 h 3872"/>
                <a:gd name="T104" fmla="+- 0 13137 11613"/>
                <a:gd name="T105" fmla="*/ T104 w 3704"/>
                <a:gd name="T106" fmla="+- 0 14268 13161"/>
                <a:gd name="T107" fmla="*/ 14268 h 3872"/>
                <a:gd name="T108" fmla="+- 0 13174 11613"/>
                <a:gd name="T109" fmla="*/ T108 w 3704"/>
                <a:gd name="T110" fmla="+- 0 14111 13161"/>
                <a:gd name="T111" fmla="*/ 14111 h 3872"/>
                <a:gd name="T112" fmla="+- 0 13184 11613"/>
                <a:gd name="T113" fmla="*/ T112 w 3704"/>
                <a:gd name="T114" fmla="+- 0 13953 13161"/>
                <a:gd name="T115" fmla="*/ 13953 h 3872"/>
                <a:gd name="T116" fmla="+- 0 15054 11613"/>
                <a:gd name="T117" fmla="*/ T116 w 3704"/>
                <a:gd name="T118" fmla="+- 0 15735 13161"/>
                <a:gd name="T119" fmla="*/ 15735 h 3872"/>
                <a:gd name="T120" fmla="+- 0 15012 11613"/>
                <a:gd name="T121" fmla="*/ T120 w 3704"/>
                <a:gd name="T122" fmla="+- 0 15717 13161"/>
                <a:gd name="T123" fmla="*/ 15717 h 3872"/>
                <a:gd name="T124" fmla="+- 0 14839 11613"/>
                <a:gd name="T125" fmla="*/ T124 w 3704"/>
                <a:gd name="T126" fmla="+- 0 15593 13161"/>
                <a:gd name="T127" fmla="*/ 15593 h 3872"/>
                <a:gd name="T128" fmla="+- 0 14699 11613"/>
                <a:gd name="T129" fmla="*/ T128 w 3704"/>
                <a:gd name="T130" fmla="+- 0 15518 13161"/>
                <a:gd name="T131" fmla="*/ 15518 h 3872"/>
                <a:gd name="T132" fmla="+- 0 14527 11613"/>
                <a:gd name="T133" fmla="*/ T132 w 3704"/>
                <a:gd name="T134" fmla="+- 0 15468 13161"/>
                <a:gd name="T135" fmla="*/ 15468 h 3872"/>
                <a:gd name="T136" fmla="+- 0 14351 11613"/>
                <a:gd name="T137" fmla="*/ T136 w 3704"/>
                <a:gd name="T138" fmla="+- 0 15462 13161"/>
                <a:gd name="T139" fmla="*/ 15462 h 3872"/>
                <a:gd name="T140" fmla="+- 0 14194 11613"/>
                <a:gd name="T141" fmla="*/ T140 w 3704"/>
                <a:gd name="T142" fmla="+- 0 15484 13161"/>
                <a:gd name="T143" fmla="*/ 15484 h 3872"/>
                <a:gd name="T144" fmla="+- 0 14038 11613"/>
                <a:gd name="T145" fmla="*/ T144 w 3704"/>
                <a:gd name="T146" fmla="+- 0 15536 13161"/>
                <a:gd name="T147" fmla="*/ 15536 h 3872"/>
                <a:gd name="T148" fmla="+- 0 13891 11613"/>
                <a:gd name="T149" fmla="*/ T148 w 3704"/>
                <a:gd name="T150" fmla="+- 0 15628 13161"/>
                <a:gd name="T151" fmla="*/ 15628 h 3872"/>
                <a:gd name="T152" fmla="+- 0 13796 11613"/>
                <a:gd name="T153" fmla="*/ T152 w 3704"/>
                <a:gd name="T154" fmla="+- 0 15724 13161"/>
                <a:gd name="T155" fmla="*/ 15724 h 3872"/>
                <a:gd name="T156" fmla="+- 0 13719 11613"/>
                <a:gd name="T157" fmla="*/ T156 w 3704"/>
                <a:gd name="T158" fmla="+- 0 15850 13161"/>
                <a:gd name="T159" fmla="*/ 15850 h 3872"/>
                <a:gd name="T160" fmla="+- 0 13663 11613"/>
                <a:gd name="T161" fmla="*/ T160 w 3704"/>
                <a:gd name="T162" fmla="+- 0 15999 13161"/>
                <a:gd name="T163" fmla="*/ 15999 h 3872"/>
                <a:gd name="T164" fmla="+- 0 13634 11613"/>
                <a:gd name="T165" fmla="*/ T164 w 3704"/>
                <a:gd name="T166" fmla="+- 0 16163 13161"/>
                <a:gd name="T167" fmla="*/ 16163 h 3872"/>
                <a:gd name="T168" fmla="+- 0 13636 11613"/>
                <a:gd name="T169" fmla="*/ T168 w 3704"/>
                <a:gd name="T170" fmla="+- 0 16336 13161"/>
                <a:gd name="T171" fmla="*/ 16336 h 3872"/>
                <a:gd name="T172" fmla="+- 0 13667 11613"/>
                <a:gd name="T173" fmla="*/ T172 w 3704"/>
                <a:gd name="T174" fmla="+- 0 16498 13161"/>
                <a:gd name="T175" fmla="*/ 16498 h 3872"/>
                <a:gd name="T176" fmla="+- 0 13722 11613"/>
                <a:gd name="T177" fmla="*/ T176 w 3704"/>
                <a:gd name="T178" fmla="+- 0 16643 13161"/>
                <a:gd name="T179" fmla="*/ 16643 h 3872"/>
                <a:gd name="T180" fmla="+- 0 13798 11613"/>
                <a:gd name="T181" fmla="*/ T180 w 3704"/>
                <a:gd name="T182" fmla="+- 0 16766 13161"/>
                <a:gd name="T183" fmla="*/ 16766 h 3872"/>
                <a:gd name="T184" fmla="+- 0 13891 11613"/>
                <a:gd name="T185" fmla="*/ T184 w 3704"/>
                <a:gd name="T186" fmla="+- 0 16862 13161"/>
                <a:gd name="T187" fmla="*/ 16862 h 3872"/>
                <a:gd name="T188" fmla="+- 0 14036 11613"/>
                <a:gd name="T189" fmla="*/ T188 w 3704"/>
                <a:gd name="T190" fmla="+- 0 16953 13161"/>
                <a:gd name="T191" fmla="*/ 16953 h 3872"/>
                <a:gd name="T192" fmla="+- 0 14191 11613"/>
                <a:gd name="T193" fmla="*/ T192 w 3704"/>
                <a:gd name="T194" fmla="+- 0 17006 13161"/>
                <a:gd name="T195" fmla="*/ 17006 h 3872"/>
                <a:gd name="T196" fmla="+- 0 14351 11613"/>
                <a:gd name="T197" fmla="*/ T196 w 3704"/>
                <a:gd name="T198" fmla="+- 0 17029 13161"/>
                <a:gd name="T199" fmla="*/ 17029 h 3872"/>
                <a:gd name="T200" fmla="+- 0 14516 11613"/>
                <a:gd name="T201" fmla="*/ T200 w 3704"/>
                <a:gd name="T202" fmla="+- 0 17025 13161"/>
                <a:gd name="T203" fmla="*/ 17025 h 3872"/>
                <a:gd name="T204" fmla="+- 0 14672 11613"/>
                <a:gd name="T205" fmla="*/ T204 w 3704"/>
                <a:gd name="T206" fmla="+- 0 16982 13161"/>
                <a:gd name="T207" fmla="*/ 16982 h 3872"/>
                <a:gd name="T208" fmla="+- 0 14804 11613"/>
                <a:gd name="T209" fmla="*/ T208 w 3704"/>
                <a:gd name="T210" fmla="+- 0 16913 13161"/>
                <a:gd name="T211" fmla="*/ 16913 h 3872"/>
                <a:gd name="T212" fmla="+- 0 14908 11613"/>
                <a:gd name="T213" fmla="*/ T212 w 3704"/>
                <a:gd name="T214" fmla="+- 0 16838 13161"/>
                <a:gd name="T215" fmla="*/ 16838 h 3872"/>
                <a:gd name="T216" fmla="+- 0 15033 11613"/>
                <a:gd name="T217" fmla="*/ T216 w 3704"/>
                <a:gd name="T218" fmla="+- 0 16742 13161"/>
                <a:gd name="T219" fmla="*/ 16742 h 3872"/>
                <a:gd name="T220" fmla="+- 0 15091 11613"/>
                <a:gd name="T221" fmla="*/ T220 w 3704"/>
                <a:gd name="T222" fmla="+- 0 16714 13161"/>
                <a:gd name="T223" fmla="*/ 16714 h 3872"/>
                <a:gd name="T224" fmla="+- 0 15316 11613"/>
                <a:gd name="T225" fmla="*/ T224 w 3704"/>
                <a:gd name="T226" fmla="+- 0 15735 13161"/>
                <a:gd name="T227" fmla="*/ 15735 h 38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3704" h="3872">
                  <a:moveTo>
                    <a:pt x="1571" y="792"/>
                  </a:moveTo>
                  <a:lnTo>
                    <a:pt x="1565" y="705"/>
                  </a:lnTo>
                  <a:lnTo>
                    <a:pt x="1548" y="624"/>
                  </a:lnTo>
                  <a:lnTo>
                    <a:pt x="1522" y="548"/>
                  </a:lnTo>
                  <a:lnTo>
                    <a:pt x="1490" y="479"/>
                  </a:lnTo>
                  <a:lnTo>
                    <a:pt x="1454" y="416"/>
                  </a:lnTo>
                  <a:lnTo>
                    <a:pt x="1417" y="360"/>
                  </a:lnTo>
                  <a:lnTo>
                    <a:pt x="1380" y="311"/>
                  </a:lnTo>
                  <a:lnTo>
                    <a:pt x="1321" y="236"/>
                  </a:lnTo>
                  <a:lnTo>
                    <a:pt x="1283" y="187"/>
                  </a:lnTo>
                  <a:lnTo>
                    <a:pt x="1263" y="156"/>
                  </a:lnTo>
                  <a:lnTo>
                    <a:pt x="1256" y="130"/>
                  </a:lnTo>
                  <a:lnTo>
                    <a:pt x="1256" y="0"/>
                  </a:lnTo>
                  <a:lnTo>
                    <a:pt x="274" y="0"/>
                  </a:lnTo>
                  <a:lnTo>
                    <a:pt x="274" y="167"/>
                  </a:lnTo>
                  <a:lnTo>
                    <a:pt x="271" y="184"/>
                  </a:lnTo>
                  <a:lnTo>
                    <a:pt x="257" y="208"/>
                  </a:lnTo>
                  <a:lnTo>
                    <a:pt x="227" y="250"/>
                  </a:lnTo>
                  <a:lnTo>
                    <a:pt x="173" y="324"/>
                  </a:lnTo>
                  <a:lnTo>
                    <a:pt x="140" y="372"/>
                  </a:lnTo>
                  <a:lnTo>
                    <a:pt x="106" y="427"/>
                  </a:lnTo>
                  <a:lnTo>
                    <a:pt x="73" y="488"/>
                  </a:lnTo>
                  <a:lnTo>
                    <a:pt x="44" y="556"/>
                  </a:lnTo>
                  <a:lnTo>
                    <a:pt x="21" y="629"/>
                  </a:lnTo>
                  <a:lnTo>
                    <a:pt x="5" y="708"/>
                  </a:lnTo>
                  <a:lnTo>
                    <a:pt x="0" y="792"/>
                  </a:lnTo>
                  <a:lnTo>
                    <a:pt x="2" y="870"/>
                  </a:lnTo>
                  <a:lnTo>
                    <a:pt x="9" y="949"/>
                  </a:lnTo>
                  <a:lnTo>
                    <a:pt x="24" y="1028"/>
                  </a:lnTo>
                  <a:lnTo>
                    <a:pt x="45" y="1106"/>
                  </a:lnTo>
                  <a:lnTo>
                    <a:pt x="76" y="1183"/>
                  </a:lnTo>
                  <a:lnTo>
                    <a:pt x="116" y="1258"/>
                  </a:lnTo>
                  <a:lnTo>
                    <a:pt x="167" y="1331"/>
                  </a:lnTo>
                  <a:lnTo>
                    <a:pt x="211" y="1379"/>
                  </a:lnTo>
                  <a:lnTo>
                    <a:pt x="264" y="1425"/>
                  </a:lnTo>
                  <a:lnTo>
                    <a:pt x="324" y="1466"/>
                  </a:lnTo>
                  <a:lnTo>
                    <a:pt x="390" y="1502"/>
                  </a:lnTo>
                  <a:lnTo>
                    <a:pt x="461" y="1533"/>
                  </a:lnTo>
                  <a:lnTo>
                    <a:pt x="538" y="1557"/>
                  </a:lnTo>
                  <a:lnTo>
                    <a:pt x="619" y="1575"/>
                  </a:lnTo>
                  <a:lnTo>
                    <a:pt x="703" y="1586"/>
                  </a:lnTo>
                  <a:lnTo>
                    <a:pt x="790" y="1588"/>
                  </a:lnTo>
                  <a:lnTo>
                    <a:pt x="876" y="1583"/>
                  </a:lnTo>
                  <a:lnTo>
                    <a:pt x="959" y="1571"/>
                  </a:lnTo>
                  <a:lnTo>
                    <a:pt x="1038" y="1552"/>
                  </a:lnTo>
                  <a:lnTo>
                    <a:pt x="1112" y="1528"/>
                  </a:lnTo>
                  <a:lnTo>
                    <a:pt x="1182" y="1497"/>
                  </a:lnTo>
                  <a:lnTo>
                    <a:pt x="1247" y="1462"/>
                  </a:lnTo>
                  <a:lnTo>
                    <a:pt x="1305" y="1421"/>
                  </a:lnTo>
                  <a:lnTo>
                    <a:pt x="1357" y="1377"/>
                  </a:lnTo>
                  <a:lnTo>
                    <a:pt x="1402" y="1329"/>
                  </a:lnTo>
                  <a:lnTo>
                    <a:pt x="1452" y="1258"/>
                  </a:lnTo>
                  <a:lnTo>
                    <a:pt x="1493" y="1184"/>
                  </a:lnTo>
                  <a:lnTo>
                    <a:pt x="1524" y="1107"/>
                  </a:lnTo>
                  <a:lnTo>
                    <a:pt x="1546" y="1029"/>
                  </a:lnTo>
                  <a:lnTo>
                    <a:pt x="1561" y="950"/>
                  </a:lnTo>
                  <a:lnTo>
                    <a:pt x="1569" y="871"/>
                  </a:lnTo>
                  <a:lnTo>
                    <a:pt x="1571" y="792"/>
                  </a:lnTo>
                  <a:close/>
                  <a:moveTo>
                    <a:pt x="3703" y="2574"/>
                  </a:moveTo>
                  <a:lnTo>
                    <a:pt x="3441" y="2574"/>
                  </a:lnTo>
                  <a:lnTo>
                    <a:pt x="3424" y="2570"/>
                  </a:lnTo>
                  <a:lnTo>
                    <a:pt x="3399" y="2556"/>
                  </a:lnTo>
                  <a:lnTo>
                    <a:pt x="3282" y="2471"/>
                  </a:lnTo>
                  <a:lnTo>
                    <a:pt x="3226" y="2432"/>
                  </a:lnTo>
                  <a:lnTo>
                    <a:pt x="3160" y="2393"/>
                  </a:lnTo>
                  <a:lnTo>
                    <a:pt x="3086" y="2357"/>
                  </a:lnTo>
                  <a:lnTo>
                    <a:pt x="3004" y="2327"/>
                  </a:lnTo>
                  <a:lnTo>
                    <a:pt x="2914" y="2307"/>
                  </a:lnTo>
                  <a:lnTo>
                    <a:pt x="2816" y="2299"/>
                  </a:lnTo>
                  <a:lnTo>
                    <a:pt x="2738" y="2301"/>
                  </a:lnTo>
                  <a:lnTo>
                    <a:pt x="2660" y="2309"/>
                  </a:lnTo>
                  <a:lnTo>
                    <a:pt x="2581" y="2323"/>
                  </a:lnTo>
                  <a:lnTo>
                    <a:pt x="2502" y="2345"/>
                  </a:lnTo>
                  <a:lnTo>
                    <a:pt x="2425" y="2375"/>
                  </a:lnTo>
                  <a:lnTo>
                    <a:pt x="2350" y="2415"/>
                  </a:lnTo>
                  <a:lnTo>
                    <a:pt x="2278" y="2467"/>
                  </a:lnTo>
                  <a:lnTo>
                    <a:pt x="2229" y="2511"/>
                  </a:lnTo>
                  <a:lnTo>
                    <a:pt x="2183" y="2563"/>
                  </a:lnTo>
                  <a:lnTo>
                    <a:pt x="2142" y="2623"/>
                  </a:lnTo>
                  <a:lnTo>
                    <a:pt x="2106" y="2689"/>
                  </a:lnTo>
                  <a:lnTo>
                    <a:pt x="2074" y="2761"/>
                  </a:lnTo>
                  <a:lnTo>
                    <a:pt x="2050" y="2838"/>
                  </a:lnTo>
                  <a:lnTo>
                    <a:pt x="2031" y="2918"/>
                  </a:lnTo>
                  <a:lnTo>
                    <a:pt x="2021" y="3002"/>
                  </a:lnTo>
                  <a:lnTo>
                    <a:pt x="2018" y="3089"/>
                  </a:lnTo>
                  <a:lnTo>
                    <a:pt x="2023" y="3175"/>
                  </a:lnTo>
                  <a:lnTo>
                    <a:pt x="2035" y="3258"/>
                  </a:lnTo>
                  <a:lnTo>
                    <a:pt x="2054" y="3337"/>
                  </a:lnTo>
                  <a:lnTo>
                    <a:pt x="2079" y="3412"/>
                  </a:lnTo>
                  <a:lnTo>
                    <a:pt x="2109" y="3482"/>
                  </a:lnTo>
                  <a:lnTo>
                    <a:pt x="2144" y="3546"/>
                  </a:lnTo>
                  <a:lnTo>
                    <a:pt x="2185" y="3605"/>
                  </a:lnTo>
                  <a:lnTo>
                    <a:pt x="2229" y="3656"/>
                  </a:lnTo>
                  <a:lnTo>
                    <a:pt x="2278" y="3701"/>
                  </a:lnTo>
                  <a:lnTo>
                    <a:pt x="2348" y="3752"/>
                  </a:lnTo>
                  <a:lnTo>
                    <a:pt x="2423" y="3792"/>
                  </a:lnTo>
                  <a:lnTo>
                    <a:pt x="2500" y="3823"/>
                  </a:lnTo>
                  <a:lnTo>
                    <a:pt x="2578" y="3845"/>
                  </a:lnTo>
                  <a:lnTo>
                    <a:pt x="2658" y="3860"/>
                  </a:lnTo>
                  <a:lnTo>
                    <a:pt x="2738" y="3868"/>
                  </a:lnTo>
                  <a:lnTo>
                    <a:pt x="2816" y="3871"/>
                  </a:lnTo>
                  <a:lnTo>
                    <a:pt x="2903" y="3864"/>
                  </a:lnTo>
                  <a:lnTo>
                    <a:pt x="2984" y="3847"/>
                  </a:lnTo>
                  <a:lnTo>
                    <a:pt x="3059" y="3821"/>
                  </a:lnTo>
                  <a:lnTo>
                    <a:pt x="3128" y="3788"/>
                  </a:lnTo>
                  <a:lnTo>
                    <a:pt x="3191" y="3752"/>
                  </a:lnTo>
                  <a:lnTo>
                    <a:pt x="3247" y="3714"/>
                  </a:lnTo>
                  <a:lnTo>
                    <a:pt x="3295" y="3677"/>
                  </a:lnTo>
                  <a:lnTo>
                    <a:pt x="3371" y="3618"/>
                  </a:lnTo>
                  <a:lnTo>
                    <a:pt x="3420" y="3581"/>
                  </a:lnTo>
                  <a:lnTo>
                    <a:pt x="3452" y="3561"/>
                  </a:lnTo>
                  <a:lnTo>
                    <a:pt x="3478" y="3553"/>
                  </a:lnTo>
                  <a:lnTo>
                    <a:pt x="3703" y="3553"/>
                  </a:lnTo>
                  <a:lnTo>
                    <a:pt x="3703" y="2574"/>
                  </a:lnTo>
                  <a:close/>
                </a:path>
              </a:pathLst>
            </a:custGeom>
            <a:solidFill>
              <a:srgbClr val="CED8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Freeform 15">
              <a:extLst>
                <a:ext uri="{FF2B5EF4-FFF2-40B4-BE49-F238E27FC236}">
                  <a16:creationId xmlns:a16="http://schemas.microsoft.com/office/drawing/2014/main" id="{A8950B5D-3E9F-0DA7-0ECC-81A2454561B3}"/>
                </a:ext>
              </a:extLst>
            </p:cNvPr>
            <p:cNvSpPr>
              <a:spLocks/>
            </p:cNvSpPr>
            <p:nvPr/>
          </p:nvSpPr>
          <p:spPr bwMode="auto">
            <a:xfrm>
              <a:off x="10916" y="13160"/>
              <a:ext cx="4400" cy="4950"/>
            </a:xfrm>
            <a:custGeom>
              <a:avLst/>
              <a:gdLst>
                <a:gd name="T0" fmla="+- 0 10917 10917"/>
                <a:gd name="T1" fmla="*/ T0 w 4400"/>
                <a:gd name="T2" fmla="+- 0 13161 13161"/>
                <a:gd name="T3" fmla="*/ 13161 h 4950"/>
                <a:gd name="T4" fmla="+- 0 10917 10917"/>
                <a:gd name="T5" fmla="*/ T4 w 4400"/>
                <a:gd name="T6" fmla="+- 0 13535 13161"/>
                <a:gd name="T7" fmla="*/ 13535 h 4950"/>
                <a:gd name="T8" fmla="+- 0 10922 10917"/>
                <a:gd name="T9" fmla="*/ T8 w 4400"/>
                <a:gd name="T10" fmla="+- 0 13690 13161"/>
                <a:gd name="T11" fmla="*/ 13690 h 4950"/>
                <a:gd name="T12" fmla="+- 0 10932 10917"/>
                <a:gd name="T13" fmla="*/ T12 w 4400"/>
                <a:gd name="T14" fmla="+- 0 13846 13161"/>
                <a:gd name="T15" fmla="*/ 13846 h 4950"/>
                <a:gd name="T16" fmla="+- 0 10946 10917"/>
                <a:gd name="T17" fmla="*/ T16 w 4400"/>
                <a:gd name="T18" fmla="+- 0 14001 13161"/>
                <a:gd name="T19" fmla="*/ 14001 h 4950"/>
                <a:gd name="T20" fmla="+- 0 10964 10917"/>
                <a:gd name="T21" fmla="*/ T20 w 4400"/>
                <a:gd name="T22" fmla="+- 0 14155 13161"/>
                <a:gd name="T23" fmla="*/ 14155 h 4950"/>
                <a:gd name="T24" fmla="+- 0 10988 10917"/>
                <a:gd name="T25" fmla="*/ T24 w 4400"/>
                <a:gd name="T26" fmla="+- 0 14309 13161"/>
                <a:gd name="T27" fmla="*/ 14309 h 4950"/>
                <a:gd name="T28" fmla="+- 0 11016 10917"/>
                <a:gd name="T29" fmla="*/ T28 w 4400"/>
                <a:gd name="T30" fmla="+- 0 14463 13161"/>
                <a:gd name="T31" fmla="*/ 14463 h 4950"/>
                <a:gd name="T32" fmla="+- 0 11050 10917"/>
                <a:gd name="T33" fmla="*/ T32 w 4400"/>
                <a:gd name="T34" fmla="+- 0 14615 13161"/>
                <a:gd name="T35" fmla="*/ 14615 h 4950"/>
                <a:gd name="T36" fmla="+- 0 11088 10917"/>
                <a:gd name="T37" fmla="*/ T36 w 4400"/>
                <a:gd name="T38" fmla="+- 0 14766 13161"/>
                <a:gd name="T39" fmla="*/ 14766 h 4950"/>
                <a:gd name="T40" fmla="+- 0 11131 10917"/>
                <a:gd name="T41" fmla="*/ T40 w 4400"/>
                <a:gd name="T42" fmla="+- 0 14916 13161"/>
                <a:gd name="T43" fmla="*/ 14916 h 4950"/>
                <a:gd name="T44" fmla="+- 0 11178 10917"/>
                <a:gd name="T45" fmla="*/ T44 w 4400"/>
                <a:gd name="T46" fmla="+- 0 15064 13161"/>
                <a:gd name="T47" fmla="*/ 15064 h 4950"/>
                <a:gd name="T48" fmla="+- 0 11231 10917"/>
                <a:gd name="T49" fmla="*/ T48 w 4400"/>
                <a:gd name="T50" fmla="+- 0 15211 13161"/>
                <a:gd name="T51" fmla="*/ 15211 h 4950"/>
                <a:gd name="T52" fmla="+- 0 11289 10917"/>
                <a:gd name="T53" fmla="*/ T52 w 4400"/>
                <a:gd name="T54" fmla="+- 0 15356 13161"/>
                <a:gd name="T55" fmla="*/ 15356 h 4950"/>
                <a:gd name="T56" fmla="+- 0 11351 10917"/>
                <a:gd name="T57" fmla="*/ T56 w 4400"/>
                <a:gd name="T58" fmla="+- 0 15499 13161"/>
                <a:gd name="T59" fmla="*/ 15499 h 4950"/>
                <a:gd name="T60" fmla="+- 0 11419 10917"/>
                <a:gd name="T61" fmla="*/ T60 w 4400"/>
                <a:gd name="T62" fmla="+- 0 15640 13161"/>
                <a:gd name="T63" fmla="*/ 15640 h 4950"/>
                <a:gd name="T64" fmla="+- 0 11491 10917"/>
                <a:gd name="T65" fmla="*/ T64 w 4400"/>
                <a:gd name="T66" fmla="+- 0 15779 13161"/>
                <a:gd name="T67" fmla="*/ 15779 h 4950"/>
                <a:gd name="T68" fmla="+- 0 11568 10917"/>
                <a:gd name="T69" fmla="*/ T68 w 4400"/>
                <a:gd name="T70" fmla="+- 0 15915 13161"/>
                <a:gd name="T71" fmla="*/ 15915 h 4950"/>
                <a:gd name="T72" fmla="+- 0 11651 10917"/>
                <a:gd name="T73" fmla="*/ T72 w 4400"/>
                <a:gd name="T74" fmla="+- 0 16049 13161"/>
                <a:gd name="T75" fmla="*/ 16049 h 4950"/>
                <a:gd name="T76" fmla="+- 0 11738 10917"/>
                <a:gd name="T77" fmla="*/ T76 w 4400"/>
                <a:gd name="T78" fmla="+- 0 16179 13161"/>
                <a:gd name="T79" fmla="*/ 16179 h 4950"/>
                <a:gd name="T80" fmla="+- 0 11831 10917"/>
                <a:gd name="T81" fmla="*/ T80 w 4400"/>
                <a:gd name="T82" fmla="+- 0 16307 13161"/>
                <a:gd name="T83" fmla="*/ 16307 h 4950"/>
                <a:gd name="T84" fmla="+- 0 11929 10917"/>
                <a:gd name="T85" fmla="*/ T84 w 4400"/>
                <a:gd name="T86" fmla="+- 0 16432 13161"/>
                <a:gd name="T87" fmla="*/ 16432 h 4950"/>
                <a:gd name="T88" fmla="+- 0 12031 10917"/>
                <a:gd name="T89" fmla="*/ T88 w 4400"/>
                <a:gd name="T90" fmla="+- 0 16554 13161"/>
                <a:gd name="T91" fmla="*/ 16554 h 4950"/>
                <a:gd name="T92" fmla="+- 0 12139 10917"/>
                <a:gd name="T93" fmla="*/ T92 w 4400"/>
                <a:gd name="T94" fmla="+- 0 16672 13161"/>
                <a:gd name="T95" fmla="*/ 16672 h 4950"/>
                <a:gd name="T96" fmla="+- 0 12252 10917"/>
                <a:gd name="T97" fmla="*/ T96 w 4400"/>
                <a:gd name="T98" fmla="+- 0 16787 13161"/>
                <a:gd name="T99" fmla="*/ 16787 h 4950"/>
                <a:gd name="T100" fmla="+- 0 12362 10917"/>
                <a:gd name="T101" fmla="*/ T100 w 4400"/>
                <a:gd name="T102" fmla="+- 0 16890 13161"/>
                <a:gd name="T103" fmla="*/ 16890 h 4950"/>
                <a:gd name="T104" fmla="+- 0 12476 10917"/>
                <a:gd name="T105" fmla="*/ T104 w 4400"/>
                <a:gd name="T106" fmla="+- 0 16989 13161"/>
                <a:gd name="T107" fmla="*/ 16989 h 4950"/>
                <a:gd name="T108" fmla="+- 0 12593 10917"/>
                <a:gd name="T109" fmla="*/ T108 w 4400"/>
                <a:gd name="T110" fmla="+- 0 17085 13161"/>
                <a:gd name="T111" fmla="*/ 17085 h 4950"/>
                <a:gd name="T112" fmla="+- 0 12714 10917"/>
                <a:gd name="T113" fmla="*/ T112 w 4400"/>
                <a:gd name="T114" fmla="+- 0 17176 13161"/>
                <a:gd name="T115" fmla="*/ 17176 h 4950"/>
                <a:gd name="T116" fmla="+- 0 12838 10917"/>
                <a:gd name="T117" fmla="*/ T116 w 4400"/>
                <a:gd name="T118" fmla="+- 0 17264 13161"/>
                <a:gd name="T119" fmla="*/ 17264 h 4950"/>
                <a:gd name="T120" fmla="+- 0 12966 10917"/>
                <a:gd name="T121" fmla="*/ T120 w 4400"/>
                <a:gd name="T122" fmla="+- 0 17347 13161"/>
                <a:gd name="T123" fmla="*/ 17347 h 4950"/>
                <a:gd name="T124" fmla="+- 0 13097 10917"/>
                <a:gd name="T125" fmla="*/ T124 w 4400"/>
                <a:gd name="T126" fmla="+- 0 17426 13161"/>
                <a:gd name="T127" fmla="*/ 17426 h 4950"/>
                <a:gd name="T128" fmla="+- 0 13231 10917"/>
                <a:gd name="T129" fmla="*/ T128 w 4400"/>
                <a:gd name="T130" fmla="+- 0 17501 13161"/>
                <a:gd name="T131" fmla="*/ 17501 h 4950"/>
                <a:gd name="T132" fmla="+- 0 13369 10917"/>
                <a:gd name="T133" fmla="*/ T132 w 4400"/>
                <a:gd name="T134" fmla="+- 0 17573 13161"/>
                <a:gd name="T135" fmla="*/ 17573 h 4950"/>
                <a:gd name="T136" fmla="+- 0 13509 10917"/>
                <a:gd name="T137" fmla="*/ T136 w 4400"/>
                <a:gd name="T138" fmla="+- 0 17640 13161"/>
                <a:gd name="T139" fmla="*/ 17640 h 4950"/>
                <a:gd name="T140" fmla="+- 0 13653 10917"/>
                <a:gd name="T141" fmla="*/ T140 w 4400"/>
                <a:gd name="T142" fmla="+- 0 17703 13161"/>
                <a:gd name="T143" fmla="*/ 17703 h 4950"/>
                <a:gd name="T144" fmla="+- 0 13799 10917"/>
                <a:gd name="T145" fmla="*/ T144 w 4400"/>
                <a:gd name="T146" fmla="+- 0 17761 13161"/>
                <a:gd name="T147" fmla="*/ 17761 h 4950"/>
                <a:gd name="T148" fmla="+- 0 13949 10917"/>
                <a:gd name="T149" fmla="*/ T148 w 4400"/>
                <a:gd name="T150" fmla="+- 0 17816 13161"/>
                <a:gd name="T151" fmla="*/ 17816 h 4950"/>
                <a:gd name="T152" fmla="+- 0 14100 10917"/>
                <a:gd name="T153" fmla="*/ T152 w 4400"/>
                <a:gd name="T154" fmla="+- 0 17866 13161"/>
                <a:gd name="T155" fmla="*/ 17866 h 4950"/>
                <a:gd name="T156" fmla="+- 0 14255 10917"/>
                <a:gd name="T157" fmla="*/ T156 w 4400"/>
                <a:gd name="T158" fmla="+- 0 17913 13161"/>
                <a:gd name="T159" fmla="*/ 17913 h 4950"/>
                <a:gd name="T160" fmla="+- 0 14412 10917"/>
                <a:gd name="T161" fmla="*/ T160 w 4400"/>
                <a:gd name="T162" fmla="+- 0 17955 13161"/>
                <a:gd name="T163" fmla="*/ 17955 h 4950"/>
                <a:gd name="T164" fmla="+- 0 14571 10917"/>
                <a:gd name="T165" fmla="*/ T164 w 4400"/>
                <a:gd name="T166" fmla="+- 0 17992 13161"/>
                <a:gd name="T167" fmla="*/ 17992 h 4950"/>
                <a:gd name="T168" fmla="+- 0 14733 10917"/>
                <a:gd name="T169" fmla="*/ T168 w 4400"/>
                <a:gd name="T170" fmla="+- 0 18026 13161"/>
                <a:gd name="T171" fmla="*/ 18026 h 4950"/>
                <a:gd name="T172" fmla="+- 0 14897 10917"/>
                <a:gd name="T173" fmla="*/ T172 w 4400"/>
                <a:gd name="T174" fmla="+- 0 18055 13161"/>
                <a:gd name="T175" fmla="*/ 18055 h 4950"/>
                <a:gd name="T176" fmla="+- 0 15063 10917"/>
                <a:gd name="T177" fmla="*/ T176 w 4400"/>
                <a:gd name="T178" fmla="+- 0 18080 13161"/>
                <a:gd name="T179" fmla="*/ 18080 h 4950"/>
                <a:gd name="T180" fmla="+- 0 15231 10917"/>
                <a:gd name="T181" fmla="*/ T180 w 4400"/>
                <a:gd name="T182" fmla="+- 0 18101 13161"/>
                <a:gd name="T183" fmla="*/ 18101 h 4950"/>
                <a:gd name="T184" fmla="+- 0 15316 10917"/>
                <a:gd name="T185" fmla="*/ T184 w 4400"/>
                <a:gd name="T186" fmla="+- 0 16714 13161"/>
                <a:gd name="T187" fmla="*/ 16714 h 4950"/>
                <a:gd name="T188" fmla="+- 0 15214 10917"/>
                <a:gd name="T189" fmla="*/ T188 w 4400"/>
                <a:gd name="T190" fmla="+- 0 15106 13161"/>
                <a:gd name="T191" fmla="*/ 15106 h 4950"/>
                <a:gd name="T192" fmla="+- 0 15026 10917"/>
                <a:gd name="T193" fmla="*/ T192 w 4400"/>
                <a:gd name="T194" fmla="+- 0 15058 13161"/>
                <a:gd name="T195" fmla="*/ 15058 h 4950"/>
                <a:gd name="T196" fmla="+- 0 14859 10917"/>
                <a:gd name="T197" fmla="*/ T196 w 4400"/>
                <a:gd name="T198" fmla="+- 0 15001 13161"/>
                <a:gd name="T199" fmla="*/ 15001 h 4950"/>
                <a:gd name="T200" fmla="+- 0 14712 10917"/>
                <a:gd name="T201" fmla="*/ T200 w 4400"/>
                <a:gd name="T202" fmla="+- 0 14936 13161"/>
                <a:gd name="T203" fmla="*/ 14936 h 4950"/>
                <a:gd name="T204" fmla="+- 0 14581 10917"/>
                <a:gd name="T205" fmla="*/ T204 w 4400"/>
                <a:gd name="T206" fmla="+- 0 14863 13161"/>
                <a:gd name="T207" fmla="*/ 14863 h 4950"/>
                <a:gd name="T208" fmla="+- 0 14467 10917"/>
                <a:gd name="T209" fmla="*/ T208 w 4400"/>
                <a:gd name="T210" fmla="+- 0 14785 13161"/>
                <a:gd name="T211" fmla="*/ 14785 h 4950"/>
                <a:gd name="T212" fmla="+- 0 14367 10917"/>
                <a:gd name="T213" fmla="*/ T212 w 4400"/>
                <a:gd name="T214" fmla="+- 0 14703 13161"/>
                <a:gd name="T215" fmla="*/ 14703 h 4950"/>
                <a:gd name="T216" fmla="+- 0 14274 10917"/>
                <a:gd name="T217" fmla="*/ T216 w 4400"/>
                <a:gd name="T218" fmla="+- 0 14612 13161"/>
                <a:gd name="T219" fmla="*/ 14612 h 4950"/>
                <a:gd name="T220" fmla="+- 0 14185 10917"/>
                <a:gd name="T221" fmla="*/ T220 w 4400"/>
                <a:gd name="T222" fmla="+- 0 14507 13161"/>
                <a:gd name="T223" fmla="*/ 14507 h 4950"/>
                <a:gd name="T224" fmla="+- 0 14107 10917"/>
                <a:gd name="T225" fmla="*/ T224 w 4400"/>
                <a:gd name="T226" fmla="+- 0 14393 13161"/>
                <a:gd name="T227" fmla="*/ 14393 h 4950"/>
                <a:gd name="T228" fmla="+- 0 14040 10917"/>
                <a:gd name="T229" fmla="*/ T228 w 4400"/>
                <a:gd name="T230" fmla="+- 0 14268 13161"/>
                <a:gd name="T231" fmla="*/ 14268 h 4950"/>
                <a:gd name="T232" fmla="+- 0 13984 10917"/>
                <a:gd name="T233" fmla="*/ T232 w 4400"/>
                <a:gd name="T234" fmla="+- 0 14132 13161"/>
                <a:gd name="T235" fmla="*/ 14132 h 4950"/>
                <a:gd name="T236" fmla="+- 0 13940 10917"/>
                <a:gd name="T237" fmla="*/ T236 w 4400"/>
                <a:gd name="T238" fmla="+- 0 13984 13161"/>
                <a:gd name="T239" fmla="*/ 13984 h 4950"/>
                <a:gd name="T240" fmla="+- 0 13908 10917"/>
                <a:gd name="T241" fmla="*/ T240 w 4400"/>
                <a:gd name="T242" fmla="+- 0 13822 13161"/>
                <a:gd name="T243" fmla="*/ 13822 h 4950"/>
                <a:gd name="T244" fmla="+- 0 13889 10917"/>
                <a:gd name="T245" fmla="*/ T244 w 4400"/>
                <a:gd name="T246" fmla="+- 0 13647 13161"/>
                <a:gd name="T247" fmla="*/ 13647 h 4950"/>
                <a:gd name="T248" fmla="+- 0 13882 10917"/>
                <a:gd name="T249" fmla="*/ T248 w 4400"/>
                <a:gd name="T250" fmla="+- 0 13457 13161"/>
                <a:gd name="T251" fmla="*/ 13457 h 49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 ang="0">
                  <a:pos x="T249" y="T251"/>
                </a:cxn>
              </a:cxnLst>
              <a:rect l="0" t="0" r="r" b="b"/>
              <a:pathLst>
                <a:path w="4400" h="4950">
                  <a:moveTo>
                    <a:pt x="2965" y="0"/>
                  </a:moveTo>
                  <a:lnTo>
                    <a:pt x="0" y="0"/>
                  </a:lnTo>
                  <a:lnTo>
                    <a:pt x="0" y="296"/>
                  </a:lnTo>
                  <a:lnTo>
                    <a:pt x="0" y="374"/>
                  </a:lnTo>
                  <a:lnTo>
                    <a:pt x="2" y="451"/>
                  </a:lnTo>
                  <a:lnTo>
                    <a:pt x="5" y="529"/>
                  </a:lnTo>
                  <a:lnTo>
                    <a:pt x="9" y="607"/>
                  </a:lnTo>
                  <a:lnTo>
                    <a:pt x="15" y="685"/>
                  </a:lnTo>
                  <a:lnTo>
                    <a:pt x="21" y="762"/>
                  </a:lnTo>
                  <a:lnTo>
                    <a:pt x="29" y="840"/>
                  </a:lnTo>
                  <a:lnTo>
                    <a:pt x="37" y="917"/>
                  </a:lnTo>
                  <a:lnTo>
                    <a:pt x="47" y="994"/>
                  </a:lnTo>
                  <a:lnTo>
                    <a:pt x="59" y="1071"/>
                  </a:lnTo>
                  <a:lnTo>
                    <a:pt x="71" y="1148"/>
                  </a:lnTo>
                  <a:lnTo>
                    <a:pt x="85" y="1225"/>
                  </a:lnTo>
                  <a:lnTo>
                    <a:pt x="99" y="1302"/>
                  </a:lnTo>
                  <a:lnTo>
                    <a:pt x="115" y="1378"/>
                  </a:lnTo>
                  <a:lnTo>
                    <a:pt x="133" y="1454"/>
                  </a:lnTo>
                  <a:lnTo>
                    <a:pt x="151" y="1529"/>
                  </a:lnTo>
                  <a:lnTo>
                    <a:pt x="171" y="1605"/>
                  </a:lnTo>
                  <a:lnTo>
                    <a:pt x="192" y="1680"/>
                  </a:lnTo>
                  <a:lnTo>
                    <a:pt x="214" y="1755"/>
                  </a:lnTo>
                  <a:lnTo>
                    <a:pt x="237" y="1829"/>
                  </a:lnTo>
                  <a:lnTo>
                    <a:pt x="261" y="1903"/>
                  </a:lnTo>
                  <a:lnTo>
                    <a:pt x="287" y="1977"/>
                  </a:lnTo>
                  <a:lnTo>
                    <a:pt x="314" y="2050"/>
                  </a:lnTo>
                  <a:lnTo>
                    <a:pt x="342" y="2123"/>
                  </a:lnTo>
                  <a:lnTo>
                    <a:pt x="372" y="2195"/>
                  </a:lnTo>
                  <a:lnTo>
                    <a:pt x="402" y="2267"/>
                  </a:lnTo>
                  <a:lnTo>
                    <a:pt x="434" y="2338"/>
                  </a:lnTo>
                  <a:lnTo>
                    <a:pt x="467" y="2409"/>
                  </a:lnTo>
                  <a:lnTo>
                    <a:pt x="502" y="2479"/>
                  </a:lnTo>
                  <a:lnTo>
                    <a:pt x="537" y="2549"/>
                  </a:lnTo>
                  <a:lnTo>
                    <a:pt x="574" y="2618"/>
                  </a:lnTo>
                  <a:lnTo>
                    <a:pt x="612" y="2686"/>
                  </a:lnTo>
                  <a:lnTo>
                    <a:pt x="651" y="2754"/>
                  </a:lnTo>
                  <a:lnTo>
                    <a:pt x="692" y="2821"/>
                  </a:lnTo>
                  <a:lnTo>
                    <a:pt x="734" y="2888"/>
                  </a:lnTo>
                  <a:lnTo>
                    <a:pt x="777" y="2953"/>
                  </a:lnTo>
                  <a:lnTo>
                    <a:pt x="821" y="3018"/>
                  </a:lnTo>
                  <a:lnTo>
                    <a:pt x="867" y="3083"/>
                  </a:lnTo>
                  <a:lnTo>
                    <a:pt x="914" y="3146"/>
                  </a:lnTo>
                  <a:lnTo>
                    <a:pt x="962" y="3209"/>
                  </a:lnTo>
                  <a:lnTo>
                    <a:pt x="1012" y="3271"/>
                  </a:lnTo>
                  <a:lnTo>
                    <a:pt x="1062" y="3333"/>
                  </a:lnTo>
                  <a:lnTo>
                    <a:pt x="1114" y="3393"/>
                  </a:lnTo>
                  <a:lnTo>
                    <a:pt x="1168" y="3453"/>
                  </a:lnTo>
                  <a:lnTo>
                    <a:pt x="1222" y="3511"/>
                  </a:lnTo>
                  <a:lnTo>
                    <a:pt x="1278" y="3569"/>
                  </a:lnTo>
                  <a:lnTo>
                    <a:pt x="1335" y="3626"/>
                  </a:lnTo>
                  <a:lnTo>
                    <a:pt x="1390" y="3678"/>
                  </a:lnTo>
                  <a:lnTo>
                    <a:pt x="1445" y="3729"/>
                  </a:lnTo>
                  <a:lnTo>
                    <a:pt x="1501" y="3779"/>
                  </a:lnTo>
                  <a:lnTo>
                    <a:pt x="1559" y="3828"/>
                  </a:lnTo>
                  <a:lnTo>
                    <a:pt x="1617" y="3877"/>
                  </a:lnTo>
                  <a:lnTo>
                    <a:pt x="1676" y="3924"/>
                  </a:lnTo>
                  <a:lnTo>
                    <a:pt x="1736" y="3970"/>
                  </a:lnTo>
                  <a:lnTo>
                    <a:pt x="1797" y="4015"/>
                  </a:lnTo>
                  <a:lnTo>
                    <a:pt x="1859" y="4059"/>
                  </a:lnTo>
                  <a:lnTo>
                    <a:pt x="1921" y="4103"/>
                  </a:lnTo>
                  <a:lnTo>
                    <a:pt x="1985" y="4145"/>
                  </a:lnTo>
                  <a:lnTo>
                    <a:pt x="2049" y="4186"/>
                  </a:lnTo>
                  <a:lnTo>
                    <a:pt x="2114" y="4226"/>
                  </a:lnTo>
                  <a:lnTo>
                    <a:pt x="2180" y="4265"/>
                  </a:lnTo>
                  <a:lnTo>
                    <a:pt x="2247" y="4303"/>
                  </a:lnTo>
                  <a:lnTo>
                    <a:pt x="2314" y="4340"/>
                  </a:lnTo>
                  <a:lnTo>
                    <a:pt x="2383" y="4377"/>
                  </a:lnTo>
                  <a:lnTo>
                    <a:pt x="2452" y="4412"/>
                  </a:lnTo>
                  <a:lnTo>
                    <a:pt x="2522" y="4446"/>
                  </a:lnTo>
                  <a:lnTo>
                    <a:pt x="2592" y="4479"/>
                  </a:lnTo>
                  <a:lnTo>
                    <a:pt x="2664" y="4511"/>
                  </a:lnTo>
                  <a:lnTo>
                    <a:pt x="2736" y="4542"/>
                  </a:lnTo>
                  <a:lnTo>
                    <a:pt x="2809" y="4571"/>
                  </a:lnTo>
                  <a:lnTo>
                    <a:pt x="2882" y="4600"/>
                  </a:lnTo>
                  <a:lnTo>
                    <a:pt x="2957" y="4628"/>
                  </a:lnTo>
                  <a:lnTo>
                    <a:pt x="3032" y="4655"/>
                  </a:lnTo>
                  <a:lnTo>
                    <a:pt x="3107" y="4681"/>
                  </a:lnTo>
                  <a:lnTo>
                    <a:pt x="3183" y="4705"/>
                  </a:lnTo>
                  <a:lnTo>
                    <a:pt x="3260" y="4729"/>
                  </a:lnTo>
                  <a:lnTo>
                    <a:pt x="3338" y="4752"/>
                  </a:lnTo>
                  <a:lnTo>
                    <a:pt x="3416" y="4773"/>
                  </a:lnTo>
                  <a:lnTo>
                    <a:pt x="3495" y="4794"/>
                  </a:lnTo>
                  <a:lnTo>
                    <a:pt x="3574" y="4813"/>
                  </a:lnTo>
                  <a:lnTo>
                    <a:pt x="3654" y="4831"/>
                  </a:lnTo>
                  <a:lnTo>
                    <a:pt x="3735" y="4849"/>
                  </a:lnTo>
                  <a:lnTo>
                    <a:pt x="3816" y="4865"/>
                  </a:lnTo>
                  <a:lnTo>
                    <a:pt x="3898" y="4880"/>
                  </a:lnTo>
                  <a:lnTo>
                    <a:pt x="3980" y="4894"/>
                  </a:lnTo>
                  <a:lnTo>
                    <a:pt x="4063" y="4907"/>
                  </a:lnTo>
                  <a:lnTo>
                    <a:pt x="4146" y="4919"/>
                  </a:lnTo>
                  <a:lnTo>
                    <a:pt x="4230" y="4930"/>
                  </a:lnTo>
                  <a:lnTo>
                    <a:pt x="4314" y="4940"/>
                  </a:lnTo>
                  <a:lnTo>
                    <a:pt x="4399" y="4949"/>
                  </a:lnTo>
                  <a:lnTo>
                    <a:pt x="4399" y="3553"/>
                  </a:lnTo>
                  <a:lnTo>
                    <a:pt x="4399" y="1964"/>
                  </a:lnTo>
                  <a:lnTo>
                    <a:pt x="4297" y="1945"/>
                  </a:lnTo>
                  <a:lnTo>
                    <a:pt x="4201" y="1922"/>
                  </a:lnTo>
                  <a:lnTo>
                    <a:pt x="4109" y="1897"/>
                  </a:lnTo>
                  <a:lnTo>
                    <a:pt x="4023" y="1870"/>
                  </a:lnTo>
                  <a:lnTo>
                    <a:pt x="3942" y="1840"/>
                  </a:lnTo>
                  <a:lnTo>
                    <a:pt x="3866" y="1808"/>
                  </a:lnTo>
                  <a:lnTo>
                    <a:pt x="3795" y="1775"/>
                  </a:lnTo>
                  <a:lnTo>
                    <a:pt x="3727" y="1739"/>
                  </a:lnTo>
                  <a:lnTo>
                    <a:pt x="3664" y="1702"/>
                  </a:lnTo>
                  <a:lnTo>
                    <a:pt x="3605" y="1664"/>
                  </a:lnTo>
                  <a:lnTo>
                    <a:pt x="3550" y="1624"/>
                  </a:lnTo>
                  <a:lnTo>
                    <a:pt x="3498" y="1584"/>
                  </a:lnTo>
                  <a:lnTo>
                    <a:pt x="3450" y="1542"/>
                  </a:lnTo>
                  <a:lnTo>
                    <a:pt x="3405" y="1500"/>
                  </a:lnTo>
                  <a:lnTo>
                    <a:pt x="3357" y="1451"/>
                  </a:lnTo>
                  <a:lnTo>
                    <a:pt x="3311" y="1400"/>
                  </a:lnTo>
                  <a:lnTo>
                    <a:pt x="3268" y="1346"/>
                  </a:lnTo>
                  <a:lnTo>
                    <a:pt x="3228" y="1290"/>
                  </a:lnTo>
                  <a:lnTo>
                    <a:pt x="3190" y="1232"/>
                  </a:lnTo>
                  <a:lnTo>
                    <a:pt x="3155" y="1171"/>
                  </a:lnTo>
                  <a:lnTo>
                    <a:pt x="3123" y="1107"/>
                  </a:lnTo>
                  <a:lnTo>
                    <a:pt x="3094" y="1040"/>
                  </a:lnTo>
                  <a:lnTo>
                    <a:pt x="3067" y="971"/>
                  </a:lnTo>
                  <a:lnTo>
                    <a:pt x="3044" y="898"/>
                  </a:lnTo>
                  <a:lnTo>
                    <a:pt x="3023" y="823"/>
                  </a:lnTo>
                  <a:lnTo>
                    <a:pt x="3006" y="744"/>
                  </a:lnTo>
                  <a:lnTo>
                    <a:pt x="2991" y="661"/>
                  </a:lnTo>
                  <a:lnTo>
                    <a:pt x="2980" y="575"/>
                  </a:lnTo>
                  <a:lnTo>
                    <a:pt x="2972" y="486"/>
                  </a:lnTo>
                  <a:lnTo>
                    <a:pt x="2967" y="393"/>
                  </a:lnTo>
                  <a:lnTo>
                    <a:pt x="2965" y="296"/>
                  </a:lnTo>
                  <a:lnTo>
                    <a:pt x="2965" y="0"/>
                  </a:lnTo>
                  <a:close/>
                </a:path>
              </a:pathLst>
            </a:custGeom>
            <a:solidFill>
              <a:srgbClr val="009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Freeform 16">
              <a:extLst>
                <a:ext uri="{FF2B5EF4-FFF2-40B4-BE49-F238E27FC236}">
                  <a16:creationId xmlns:a16="http://schemas.microsoft.com/office/drawing/2014/main" id="{473043BE-235B-F3AE-A39B-E3F6F649FFEB}"/>
                </a:ext>
              </a:extLst>
            </p:cNvPr>
            <p:cNvSpPr>
              <a:spLocks/>
            </p:cNvSpPr>
            <p:nvPr/>
          </p:nvSpPr>
          <p:spPr bwMode="auto">
            <a:xfrm>
              <a:off x="12742" y="15304"/>
              <a:ext cx="5370" cy="5728"/>
            </a:xfrm>
            <a:custGeom>
              <a:avLst/>
              <a:gdLst>
                <a:gd name="T0" fmla="+- 0 16387 12742"/>
                <a:gd name="T1" fmla="*/ T0 w 5370"/>
                <a:gd name="T2" fmla="+- 0 15322 15304"/>
                <a:gd name="T3" fmla="*/ 15322 h 5728"/>
                <a:gd name="T4" fmla="+- 0 16099 12742"/>
                <a:gd name="T5" fmla="*/ T4 w 5370"/>
                <a:gd name="T6" fmla="+- 0 15413 15304"/>
                <a:gd name="T7" fmla="*/ 15413 h 5728"/>
                <a:gd name="T8" fmla="+- 0 15841 12742"/>
                <a:gd name="T9" fmla="*/ T8 w 5370"/>
                <a:gd name="T10" fmla="+- 0 15572 15304"/>
                <a:gd name="T11" fmla="*/ 15572 h 5728"/>
                <a:gd name="T12" fmla="+- 0 15622 12742"/>
                <a:gd name="T13" fmla="*/ T12 w 5370"/>
                <a:gd name="T14" fmla="+- 0 15786 15304"/>
                <a:gd name="T15" fmla="*/ 15786 h 5728"/>
                <a:gd name="T16" fmla="+- 0 15438 12742"/>
                <a:gd name="T17" fmla="*/ T16 w 5370"/>
                <a:gd name="T18" fmla="+- 0 16036 15304"/>
                <a:gd name="T19" fmla="*/ 16036 h 5728"/>
                <a:gd name="T20" fmla="+- 0 15284 12742"/>
                <a:gd name="T21" fmla="*/ T20 w 5370"/>
                <a:gd name="T22" fmla="+- 0 16299 15304"/>
                <a:gd name="T23" fmla="*/ 16299 h 5728"/>
                <a:gd name="T24" fmla="+- 0 15161 12742"/>
                <a:gd name="T25" fmla="*/ T24 w 5370"/>
                <a:gd name="T26" fmla="+- 0 16576 15304"/>
                <a:gd name="T27" fmla="*/ 16576 h 5728"/>
                <a:gd name="T28" fmla="+- 0 15059 12742"/>
                <a:gd name="T29" fmla="*/ T28 w 5370"/>
                <a:gd name="T30" fmla="+- 0 16863 15304"/>
                <a:gd name="T31" fmla="*/ 16863 h 5728"/>
                <a:gd name="T32" fmla="+- 0 14973 12742"/>
                <a:gd name="T33" fmla="*/ T32 w 5370"/>
                <a:gd name="T34" fmla="+- 0 17157 15304"/>
                <a:gd name="T35" fmla="*/ 17157 h 5728"/>
                <a:gd name="T36" fmla="+- 0 14811 12742"/>
                <a:gd name="T37" fmla="*/ T36 w 5370"/>
                <a:gd name="T38" fmla="+- 0 17749 15304"/>
                <a:gd name="T39" fmla="*/ 17749 h 5728"/>
                <a:gd name="T40" fmla="+- 0 14721 12742"/>
                <a:gd name="T41" fmla="*/ T40 w 5370"/>
                <a:gd name="T42" fmla="+- 0 18041 15304"/>
                <a:gd name="T43" fmla="*/ 18041 h 5728"/>
                <a:gd name="T44" fmla="+- 0 14614 12742"/>
                <a:gd name="T45" fmla="*/ T44 w 5370"/>
                <a:gd name="T46" fmla="+- 0 18326 15304"/>
                <a:gd name="T47" fmla="*/ 18326 h 5728"/>
                <a:gd name="T48" fmla="+- 0 14483 12742"/>
                <a:gd name="T49" fmla="*/ T48 w 5370"/>
                <a:gd name="T50" fmla="+- 0 18599 15304"/>
                <a:gd name="T51" fmla="*/ 18599 h 5728"/>
                <a:gd name="T52" fmla="+- 0 14286 12742"/>
                <a:gd name="T53" fmla="*/ T52 w 5370"/>
                <a:gd name="T54" fmla="+- 0 18844 15304"/>
                <a:gd name="T55" fmla="*/ 18844 h 5728"/>
                <a:gd name="T56" fmla="+- 0 14057 12742"/>
                <a:gd name="T57" fmla="*/ T56 w 5370"/>
                <a:gd name="T58" fmla="+- 0 19070 15304"/>
                <a:gd name="T59" fmla="*/ 19070 h 5728"/>
                <a:gd name="T60" fmla="+- 0 13817 12742"/>
                <a:gd name="T61" fmla="*/ T60 w 5370"/>
                <a:gd name="T62" fmla="+- 0 19285 15304"/>
                <a:gd name="T63" fmla="*/ 19285 h 5728"/>
                <a:gd name="T64" fmla="+- 0 13325 12742"/>
                <a:gd name="T65" fmla="*/ T64 w 5370"/>
                <a:gd name="T66" fmla="+- 0 19705 15304"/>
                <a:gd name="T67" fmla="*/ 19705 h 5728"/>
                <a:gd name="T68" fmla="+- 0 13086 12742"/>
                <a:gd name="T69" fmla="*/ T68 w 5370"/>
                <a:gd name="T70" fmla="+- 0 19921 15304"/>
                <a:gd name="T71" fmla="*/ 19921 h 5728"/>
                <a:gd name="T72" fmla="+- 0 12860 12742"/>
                <a:gd name="T73" fmla="*/ T72 w 5370"/>
                <a:gd name="T74" fmla="+- 0 20107 15304"/>
                <a:gd name="T75" fmla="*/ 20107 h 5728"/>
                <a:gd name="T76" fmla="+- 0 12745 12742"/>
                <a:gd name="T77" fmla="*/ T76 w 5370"/>
                <a:gd name="T78" fmla="+- 0 20317 15304"/>
                <a:gd name="T79" fmla="*/ 20317 h 5728"/>
                <a:gd name="T80" fmla="+- 0 12948 12742"/>
                <a:gd name="T81" fmla="*/ T80 w 5370"/>
                <a:gd name="T82" fmla="+- 0 20469 15304"/>
                <a:gd name="T83" fmla="*/ 20469 h 5728"/>
                <a:gd name="T84" fmla="+- 0 13190 12742"/>
                <a:gd name="T85" fmla="*/ T84 w 5370"/>
                <a:gd name="T86" fmla="+- 0 20330 15304"/>
                <a:gd name="T87" fmla="*/ 20330 h 5728"/>
                <a:gd name="T88" fmla="+- 0 13485 12742"/>
                <a:gd name="T89" fmla="*/ T88 w 5370"/>
                <a:gd name="T90" fmla="+- 0 20026 15304"/>
                <a:gd name="T91" fmla="*/ 20026 h 5728"/>
                <a:gd name="T92" fmla="+- 0 13722 12742"/>
                <a:gd name="T93" fmla="*/ T92 w 5370"/>
                <a:gd name="T94" fmla="+- 0 19820 15304"/>
                <a:gd name="T95" fmla="*/ 19820 h 5728"/>
                <a:gd name="T96" fmla="+- 0 14004 12742"/>
                <a:gd name="T97" fmla="*/ T96 w 5370"/>
                <a:gd name="T98" fmla="+- 0 19535 15304"/>
                <a:gd name="T99" fmla="*/ 19535 h 5728"/>
                <a:gd name="T100" fmla="+- 0 14238 12742"/>
                <a:gd name="T101" fmla="*/ T100 w 5370"/>
                <a:gd name="T102" fmla="+- 0 19318 15304"/>
                <a:gd name="T103" fmla="*/ 19318 h 5728"/>
                <a:gd name="T104" fmla="+- 0 14491 12742"/>
                <a:gd name="T105" fmla="*/ T104 w 5370"/>
                <a:gd name="T106" fmla="+- 0 19164 15304"/>
                <a:gd name="T107" fmla="*/ 19164 h 5728"/>
                <a:gd name="T108" fmla="+- 0 14768 12742"/>
                <a:gd name="T109" fmla="*/ T108 w 5370"/>
                <a:gd name="T110" fmla="+- 0 19329 15304"/>
                <a:gd name="T111" fmla="*/ 19329 h 5728"/>
                <a:gd name="T112" fmla="+- 0 14755 12742"/>
                <a:gd name="T113" fmla="*/ T112 w 5370"/>
                <a:gd name="T114" fmla="+- 0 19600 15304"/>
                <a:gd name="T115" fmla="*/ 19600 h 5728"/>
                <a:gd name="T116" fmla="+- 0 13558 12742"/>
                <a:gd name="T117" fmla="*/ T116 w 5370"/>
                <a:gd name="T118" fmla="+- 0 20954 15304"/>
                <a:gd name="T119" fmla="*/ 20954 h 5728"/>
                <a:gd name="T120" fmla="+- 0 13781 12742"/>
                <a:gd name="T121" fmla="*/ T120 w 5370"/>
                <a:gd name="T122" fmla="+- 0 21031 15304"/>
                <a:gd name="T123" fmla="*/ 21031 h 5728"/>
                <a:gd name="T124" fmla="+- 0 13986 12742"/>
                <a:gd name="T125" fmla="*/ T124 w 5370"/>
                <a:gd name="T126" fmla="+- 0 20847 15304"/>
                <a:gd name="T127" fmla="*/ 20847 h 5728"/>
                <a:gd name="T128" fmla="+- 0 14220 12742"/>
                <a:gd name="T129" fmla="*/ T128 w 5370"/>
                <a:gd name="T130" fmla="+- 0 20623 15304"/>
                <a:gd name="T131" fmla="*/ 20623 h 5728"/>
                <a:gd name="T132" fmla="+- 0 14613 12742"/>
                <a:gd name="T133" fmla="*/ T132 w 5370"/>
                <a:gd name="T134" fmla="+- 0 20209 15304"/>
                <a:gd name="T135" fmla="*/ 20209 h 5728"/>
                <a:gd name="T136" fmla="+- 0 14844 12742"/>
                <a:gd name="T137" fmla="*/ T136 w 5370"/>
                <a:gd name="T138" fmla="+- 0 19982 15304"/>
                <a:gd name="T139" fmla="*/ 19982 h 5728"/>
                <a:gd name="T140" fmla="+- 0 15092 12742"/>
                <a:gd name="T141" fmla="*/ T140 w 5370"/>
                <a:gd name="T142" fmla="+- 0 19777 15304"/>
                <a:gd name="T143" fmla="*/ 19777 h 5728"/>
                <a:gd name="T144" fmla="+- 0 15380 12742"/>
                <a:gd name="T145" fmla="*/ T144 w 5370"/>
                <a:gd name="T146" fmla="+- 0 19637 15304"/>
                <a:gd name="T147" fmla="*/ 19637 h 5728"/>
                <a:gd name="T148" fmla="+- 0 15687 12742"/>
                <a:gd name="T149" fmla="*/ T148 w 5370"/>
                <a:gd name="T150" fmla="+- 0 19553 15304"/>
                <a:gd name="T151" fmla="*/ 19553 h 5728"/>
                <a:gd name="T152" fmla="+- 0 16003 12742"/>
                <a:gd name="T153" fmla="*/ T152 w 5370"/>
                <a:gd name="T154" fmla="+- 0 19506 15304"/>
                <a:gd name="T155" fmla="*/ 19506 h 5728"/>
                <a:gd name="T156" fmla="+- 0 16325 12742"/>
                <a:gd name="T157" fmla="*/ T156 w 5370"/>
                <a:gd name="T158" fmla="+- 0 19486 15304"/>
                <a:gd name="T159" fmla="*/ 19486 h 5728"/>
                <a:gd name="T160" fmla="+- 0 16647 12742"/>
                <a:gd name="T161" fmla="*/ T160 w 5370"/>
                <a:gd name="T162" fmla="+- 0 19482 15304"/>
                <a:gd name="T163" fmla="*/ 19482 h 5728"/>
                <a:gd name="T164" fmla="+- 0 17088 12742"/>
                <a:gd name="T165" fmla="*/ T164 w 5370"/>
                <a:gd name="T166" fmla="+- 0 19642 15304"/>
                <a:gd name="T167" fmla="*/ 19642 h 5728"/>
                <a:gd name="T168" fmla="+- 0 17149 12742"/>
                <a:gd name="T169" fmla="*/ T168 w 5370"/>
                <a:gd name="T170" fmla="+- 0 19913 15304"/>
                <a:gd name="T171" fmla="*/ 19913 h 5728"/>
                <a:gd name="T172" fmla="+- 0 17372 12742"/>
                <a:gd name="T173" fmla="*/ T172 w 5370"/>
                <a:gd name="T174" fmla="+- 0 19900 15304"/>
                <a:gd name="T175" fmla="*/ 19900 h 5728"/>
                <a:gd name="T176" fmla="+- 0 17373 12742"/>
                <a:gd name="T177" fmla="*/ T176 w 5370"/>
                <a:gd name="T178" fmla="+- 0 19558 15304"/>
                <a:gd name="T179" fmla="*/ 19558 h 5728"/>
                <a:gd name="T180" fmla="+- 0 17206 12742"/>
                <a:gd name="T181" fmla="*/ T180 w 5370"/>
                <a:gd name="T182" fmla="+- 0 17993 15304"/>
                <a:gd name="T183" fmla="*/ 17993 h 5728"/>
                <a:gd name="T184" fmla="+- 0 16999 12742"/>
                <a:gd name="T185" fmla="*/ T184 w 5370"/>
                <a:gd name="T186" fmla="+- 0 17547 15304"/>
                <a:gd name="T187" fmla="*/ 17547 h 5728"/>
                <a:gd name="T188" fmla="+- 0 16795 12742"/>
                <a:gd name="T189" fmla="*/ T188 w 5370"/>
                <a:gd name="T190" fmla="+- 0 17334 15304"/>
                <a:gd name="T191" fmla="*/ 17334 h 5728"/>
                <a:gd name="T192" fmla="+- 0 16718 12742"/>
                <a:gd name="T193" fmla="*/ T192 w 5370"/>
                <a:gd name="T194" fmla="+- 0 17065 15304"/>
                <a:gd name="T195" fmla="*/ 17065 h 5728"/>
                <a:gd name="T196" fmla="+- 0 16781 12742"/>
                <a:gd name="T197" fmla="*/ T196 w 5370"/>
                <a:gd name="T198" fmla="+- 0 16619 15304"/>
                <a:gd name="T199" fmla="*/ 16619 h 5728"/>
                <a:gd name="T200" fmla="+- 0 16850 12742"/>
                <a:gd name="T201" fmla="*/ T200 w 5370"/>
                <a:gd name="T202" fmla="+- 0 16327 15304"/>
                <a:gd name="T203" fmla="*/ 16327 h 5728"/>
                <a:gd name="T204" fmla="+- 0 17001 12742"/>
                <a:gd name="T205" fmla="*/ T204 w 5370"/>
                <a:gd name="T206" fmla="+- 0 16082 15304"/>
                <a:gd name="T207" fmla="*/ 16082 h 5728"/>
                <a:gd name="T208" fmla="+- 0 17293 12742"/>
                <a:gd name="T209" fmla="*/ T208 w 5370"/>
                <a:gd name="T210" fmla="+- 0 15957 15304"/>
                <a:gd name="T211" fmla="*/ 15957 h 5728"/>
                <a:gd name="T212" fmla="+- 0 17756 12742"/>
                <a:gd name="T213" fmla="*/ T212 w 5370"/>
                <a:gd name="T214" fmla="+- 0 15808 15304"/>
                <a:gd name="T215" fmla="*/ 15808 h 5728"/>
                <a:gd name="T216" fmla="+- 0 18045 12742"/>
                <a:gd name="T217" fmla="*/ T216 w 5370"/>
                <a:gd name="T218" fmla="+- 0 15709 15304"/>
                <a:gd name="T219" fmla="*/ 15709 h 5728"/>
                <a:gd name="T220" fmla="+- 0 17915 12742"/>
                <a:gd name="T221" fmla="*/ T220 w 5370"/>
                <a:gd name="T222" fmla="+- 0 15561 15304"/>
                <a:gd name="T223" fmla="*/ 15561 h 5728"/>
                <a:gd name="T224" fmla="+- 0 17627 12742"/>
                <a:gd name="T225" fmla="*/ T224 w 5370"/>
                <a:gd name="T226" fmla="+- 0 15442 15304"/>
                <a:gd name="T227" fmla="*/ 15442 h 5728"/>
                <a:gd name="T228" fmla="+- 0 17321 12742"/>
                <a:gd name="T229" fmla="*/ T228 w 5370"/>
                <a:gd name="T230" fmla="+- 0 15365 15304"/>
                <a:gd name="T231" fmla="*/ 15365 h 5728"/>
                <a:gd name="T232" fmla="+- 0 17006 12742"/>
                <a:gd name="T233" fmla="*/ T232 w 5370"/>
                <a:gd name="T234" fmla="+- 0 15322 15304"/>
                <a:gd name="T235" fmla="*/ 15322 h 5728"/>
                <a:gd name="T236" fmla="+- 0 16695 12742"/>
                <a:gd name="T237" fmla="*/ T236 w 5370"/>
                <a:gd name="T238" fmla="+- 0 15305 15304"/>
                <a:gd name="T239" fmla="*/ 15305 h 57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Lst>
              <a:rect l="0" t="0" r="r" b="b"/>
              <a:pathLst>
                <a:path w="5370" h="5728">
                  <a:moveTo>
                    <a:pt x="3877" y="0"/>
                  </a:moveTo>
                  <a:lnTo>
                    <a:pt x="3798" y="1"/>
                  </a:lnTo>
                  <a:lnTo>
                    <a:pt x="3721" y="7"/>
                  </a:lnTo>
                  <a:lnTo>
                    <a:pt x="3645" y="18"/>
                  </a:lnTo>
                  <a:lnTo>
                    <a:pt x="3571" y="34"/>
                  </a:lnTo>
                  <a:lnTo>
                    <a:pt x="3498" y="54"/>
                  </a:lnTo>
                  <a:lnTo>
                    <a:pt x="3426" y="80"/>
                  </a:lnTo>
                  <a:lnTo>
                    <a:pt x="3357" y="109"/>
                  </a:lnTo>
                  <a:lnTo>
                    <a:pt x="3289" y="143"/>
                  </a:lnTo>
                  <a:lnTo>
                    <a:pt x="3224" y="181"/>
                  </a:lnTo>
                  <a:lnTo>
                    <a:pt x="3160" y="222"/>
                  </a:lnTo>
                  <a:lnTo>
                    <a:pt x="3099" y="268"/>
                  </a:lnTo>
                  <a:lnTo>
                    <a:pt x="3040" y="316"/>
                  </a:lnTo>
                  <a:lnTo>
                    <a:pt x="2984" y="369"/>
                  </a:lnTo>
                  <a:lnTo>
                    <a:pt x="2930" y="424"/>
                  </a:lnTo>
                  <a:lnTo>
                    <a:pt x="2880" y="482"/>
                  </a:lnTo>
                  <a:lnTo>
                    <a:pt x="2832" y="543"/>
                  </a:lnTo>
                  <a:lnTo>
                    <a:pt x="2787" y="606"/>
                  </a:lnTo>
                  <a:lnTo>
                    <a:pt x="2740" y="669"/>
                  </a:lnTo>
                  <a:lnTo>
                    <a:pt x="2696" y="732"/>
                  </a:lnTo>
                  <a:lnTo>
                    <a:pt x="2655" y="796"/>
                  </a:lnTo>
                  <a:lnTo>
                    <a:pt x="2615" y="862"/>
                  </a:lnTo>
                  <a:lnTo>
                    <a:pt x="2578" y="928"/>
                  </a:lnTo>
                  <a:lnTo>
                    <a:pt x="2542" y="995"/>
                  </a:lnTo>
                  <a:lnTo>
                    <a:pt x="2509" y="1063"/>
                  </a:lnTo>
                  <a:lnTo>
                    <a:pt x="2477" y="1132"/>
                  </a:lnTo>
                  <a:lnTo>
                    <a:pt x="2447" y="1202"/>
                  </a:lnTo>
                  <a:lnTo>
                    <a:pt x="2419" y="1272"/>
                  </a:lnTo>
                  <a:lnTo>
                    <a:pt x="2392" y="1343"/>
                  </a:lnTo>
                  <a:lnTo>
                    <a:pt x="2366" y="1415"/>
                  </a:lnTo>
                  <a:lnTo>
                    <a:pt x="2341" y="1487"/>
                  </a:lnTo>
                  <a:lnTo>
                    <a:pt x="2317" y="1559"/>
                  </a:lnTo>
                  <a:lnTo>
                    <a:pt x="2295" y="1632"/>
                  </a:lnTo>
                  <a:lnTo>
                    <a:pt x="2273" y="1705"/>
                  </a:lnTo>
                  <a:lnTo>
                    <a:pt x="2251" y="1779"/>
                  </a:lnTo>
                  <a:lnTo>
                    <a:pt x="2231" y="1853"/>
                  </a:lnTo>
                  <a:lnTo>
                    <a:pt x="2190" y="2001"/>
                  </a:lnTo>
                  <a:lnTo>
                    <a:pt x="2110" y="2297"/>
                  </a:lnTo>
                  <a:lnTo>
                    <a:pt x="2090" y="2371"/>
                  </a:lnTo>
                  <a:lnTo>
                    <a:pt x="2069" y="2445"/>
                  </a:lnTo>
                  <a:lnTo>
                    <a:pt x="2048" y="2519"/>
                  </a:lnTo>
                  <a:lnTo>
                    <a:pt x="2026" y="2592"/>
                  </a:lnTo>
                  <a:lnTo>
                    <a:pt x="2003" y="2665"/>
                  </a:lnTo>
                  <a:lnTo>
                    <a:pt x="1979" y="2737"/>
                  </a:lnTo>
                  <a:lnTo>
                    <a:pt x="1954" y="2809"/>
                  </a:lnTo>
                  <a:lnTo>
                    <a:pt x="1928" y="2880"/>
                  </a:lnTo>
                  <a:lnTo>
                    <a:pt x="1901" y="2951"/>
                  </a:lnTo>
                  <a:lnTo>
                    <a:pt x="1872" y="3022"/>
                  </a:lnTo>
                  <a:lnTo>
                    <a:pt x="1842" y="3091"/>
                  </a:lnTo>
                  <a:lnTo>
                    <a:pt x="1810" y="3160"/>
                  </a:lnTo>
                  <a:lnTo>
                    <a:pt x="1776" y="3228"/>
                  </a:lnTo>
                  <a:lnTo>
                    <a:pt x="1741" y="3295"/>
                  </a:lnTo>
                  <a:lnTo>
                    <a:pt x="1703" y="3361"/>
                  </a:lnTo>
                  <a:lnTo>
                    <a:pt x="1651" y="3422"/>
                  </a:lnTo>
                  <a:lnTo>
                    <a:pt x="1598" y="3482"/>
                  </a:lnTo>
                  <a:lnTo>
                    <a:pt x="1544" y="3540"/>
                  </a:lnTo>
                  <a:lnTo>
                    <a:pt x="1488" y="3598"/>
                  </a:lnTo>
                  <a:lnTo>
                    <a:pt x="1431" y="3655"/>
                  </a:lnTo>
                  <a:lnTo>
                    <a:pt x="1374" y="3711"/>
                  </a:lnTo>
                  <a:lnTo>
                    <a:pt x="1315" y="3766"/>
                  </a:lnTo>
                  <a:lnTo>
                    <a:pt x="1256" y="3821"/>
                  </a:lnTo>
                  <a:lnTo>
                    <a:pt x="1196" y="3875"/>
                  </a:lnTo>
                  <a:lnTo>
                    <a:pt x="1136" y="3928"/>
                  </a:lnTo>
                  <a:lnTo>
                    <a:pt x="1075" y="3981"/>
                  </a:lnTo>
                  <a:lnTo>
                    <a:pt x="952" y="4086"/>
                  </a:lnTo>
                  <a:lnTo>
                    <a:pt x="705" y="4296"/>
                  </a:lnTo>
                  <a:lnTo>
                    <a:pt x="644" y="4348"/>
                  </a:lnTo>
                  <a:lnTo>
                    <a:pt x="583" y="4401"/>
                  </a:lnTo>
                  <a:lnTo>
                    <a:pt x="522" y="4454"/>
                  </a:lnTo>
                  <a:lnTo>
                    <a:pt x="462" y="4508"/>
                  </a:lnTo>
                  <a:lnTo>
                    <a:pt x="403" y="4562"/>
                  </a:lnTo>
                  <a:lnTo>
                    <a:pt x="344" y="4617"/>
                  </a:lnTo>
                  <a:lnTo>
                    <a:pt x="286" y="4672"/>
                  </a:lnTo>
                  <a:lnTo>
                    <a:pt x="227" y="4716"/>
                  </a:lnTo>
                  <a:lnTo>
                    <a:pt x="170" y="4760"/>
                  </a:lnTo>
                  <a:lnTo>
                    <a:pt x="118" y="4803"/>
                  </a:lnTo>
                  <a:lnTo>
                    <a:pt x="74" y="4846"/>
                  </a:lnTo>
                  <a:lnTo>
                    <a:pt x="12" y="4931"/>
                  </a:lnTo>
                  <a:lnTo>
                    <a:pt x="0" y="4973"/>
                  </a:lnTo>
                  <a:lnTo>
                    <a:pt x="3" y="5013"/>
                  </a:lnTo>
                  <a:lnTo>
                    <a:pt x="23" y="5053"/>
                  </a:lnTo>
                  <a:lnTo>
                    <a:pt x="62" y="5092"/>
                  </a:lnTo>
                  <a:lnTo>
                    <a:pt x="123" y="5129"/>
                  </a:lnTo>
                  <a:lnTo>
                    <a:pt x="206" y="5165"/>
                  </a:lnTo>
                  <a:lnTo>
                    <a:pt x="268" y="5152"/>
                  </a:lnTo>
                  <a:lnTo>
                    <a:pt x="329" y="5122"/>
                  </a:lnTo>
                  <a:lnTo>
                    <a:pt x="389" y="5079"/>
                  </a:lnTo>
                  <a:lnTo>
                    <a:pt x="448" y="5026"/>
                  </a:lnTo>
                  <a:lnTo>
                    <a:pt x="507" y="4966"/>
                  </a:lnTo>
                  <a:lnTo>
                    <a:pt x="625" y="4838"/>
                  </a:lnTo>
                  <a:lnTo>
                    <a:pt x="683" y="4777"/>
                  </a:lnTo>
                  <a:lnTo>
                    <a:pt x="743" y="4722"/>
                  </a:lnTo>
                  <a:lnTo>
                    <a:pt x="802" y="4676"/>
                  </a:lnTo>
                  <a:lnTo>
                    <a:pt x="863" y="4625"/>
                  </a:lnTo>
                  <a:lnTo>
                    <a:pt x="922" y="4571"/>
                  </a:lnTo>
                  <a:lnTo>
                    <a:pt x="980" y="4516"/>
                  </a:lnTo>
                  <a:lnTo>
                    <a:pt x="1037" y="4460"/>
                  </a:lnTo>
                  <a:lnTo>
                    <a:pt x="1093" y="4403"/>
                  </a:lnTo>
                  <a:lnTo>
                    <a:pt x="1206" y="4288"/>
                  </a:lnTo>
                  <a:lnTo>
                    <a:pt x="1262" y="4231"/>
                  </a:lnTo>
                  <a:lnTo>
                    <a:pt x="1319" y="4174"/>
                  </a:lnTo>
                  <a:lnTo>
                    <a:pt x="1377" y="4119"/>
                  </a:lnTo>
                  <a:lnTo>
                    <a:pt x="1436" y="4066"/>
                  </a:lnTo>
                  <a:lnTo>
                    <a:pt x="1496" y="4014"/>
                  </a:lnTo>
                  <a:lnTo>
                    <a:pt x="1558" y="3965"/>
                  </a:lnTo>
                  <a:lnTo>
                    <a:pt x="1621" y="3919"/>
                  </a:lnTo>
                  <a:lnTo>
                    <a:pt x="1687" y="3876"/>
                  </a:lnTo>
                  <a:lnTo>
                    <a:pt x="1749" y="3860"/>
                  </a:lnTo>
                  <a:lnTo>
                    <a:pt x="1808" y="3860"/>
                  </a:lnTo>
                  <a:lnTo>
                    <a:pt x="1863" y="3873"/>
                  </a:lnTo>
                  <a:lnTo>
                    <a:pt x="1959" y="3933"/>
                  </a:lnTo>
                  <a:lnTo>
                    <a:pt x="2026" y="4025"/>
                  </a:lnTo>
                  <a:lnTo>
                    <a:pt x="2056" y="4134"/>
                  </a:lnTo>
                  <a:lnTo>
                    <a:pt x="2055" y="4190"/>
                  </a:lnTo>
                  <a:lnTo>
                    <a:pt x="2041" y="4245"/>
                  </a:lnTo>
                  <a:lnTo>
                    <a:pt x="2013" y="4296"/>
                  </a:lnTo>
                  <a:lnTo>
                    <a:pt x="1970" y="4343"/>
                  </a:lnTo>
                  <a:lnTo>
                    <a:pt x="701" y="5547"/>
                  </a:lnTo>
                  <a:lnTo>
                    <a:pt x="759" y="5602"/>
                  </a:lnTo>
                  <a:lnTo>
                    <a:pt x="816" y="5650"/>
                  </a:lnTo>
                  <a:lnTo>
                    <a:pt x="873" y="5688"/>
                  </a:lnTo>
                  <a:lnTo>
                    <a:pt x="929" y="5714"/>
                  </a:lnTo>
                  <a:lnTo>
                    <a:pt x="984" y="5728"/>
                  </a:lnTo>
                  <a:lnTo>
                    <a:pt x="1039" y="5727"/>
                  </a:lnTo>
                  <a:lnTo>
                    <a:pt x="1092" y="5709"/>
                  </a:lnTo>
                  <a:lnTo>
                    <a:pt x="1144" y="5674"/>
                  </a:lnTo>
                  <a:lnTo>
                    <a:pt x="1195" y="5619"/>
                  </a:lnTo>
                  <a:lnTo>
                    <a:pt x="1244" y="5543"/>
                  </a:lnTo>
                  <a:lnTo>
                    <a:pt x="1304" y="5489"/>
                  </a:lnTo>
                  <a:lnTo>
                    <a:pt x="1363" y="5433"/>
                  </a:lnTo>
                  <a:lnTo>
                    <a:pt x="1421" y="5377"/>
                  </a:lnTo>
                  <a:lnTo>
                    <a:pt x="1478" y="5319"/>
                  </a:lnTo>
                  <a:lnTo>
                    <a:pt x="1535" y="5261"/>
                  </a:lnTo>
                  <a:lnTo>
                    <a:pt x="1591" y="5202"/>
                  </a:lnTo>
                  <a:lnTo>
                    <a:pt x="1814" y="4964"/>
                  </a:lnTo>
                  <a:lnTo>
                    <a:pt x="1871" y="4905"/>
                  </a:lnTo>
                  <a:lnTo>
                    <a:pt x="1927" y="4847"/>
                  </a:lnTo>
                  <a:lnTo>
                    <a:pt x="1985" y="4790"/>
                  </a:lnTo>
                  <a:lnTo>
                    <a:pt x="2043" y="4733"/>
                  </a:lnTo>
                  <a:lnTo>
                    <a:pt x="2102" y="4678"/>
                  </a:lnTo>
                  <a:lnTo>
                    <a:pt x="2162" y="4624"/>
                  </a:lnTo>
                  <a:lnTo>
                    <a:pt x="2223" y="4572"/>
                  </a:lnTo>
                  <a:lnTo>
                    <a:pt x="2286" y="4522"/>
                  </a:lnTo>
                  <a:lnTo>
                    <a:pt x="2350" y="4473"/>
                  </a:lnTo>
                  <a:lnTo>
                    <a:pt x="2416" y="4427"/>
                  </a:lnTo>
                  <a:lnTo>
                    <a:pt x="2489" y="4393"/>
                  </a:lnTo>
                  <a:lnTo>
                    <a:pt x="2563" y="4362"/>
                  </a:lnTo>
                  <a:lnTo>
                    <a:pt x="2638" y="4333"/>
                  </a:lnTo>
                  <a:lnTo>
                    <a:pt x="2713" y="4308"/>
                  </a:lnTo>
                  <a:lnTo>
                    <a:pt x="2790" y="4286"/>
                  </a:lnTo>
                  <a:lnTo>
                    <a:pt x="2867" y="4266"/>
                  </a:lnTo>
                  <a:lnTo>
                    <a:pt x="2945" y="4249"/>
                  </a:lnTo>
                  <a:lnTo>
                    <a:pt x="3023" y="4234"/>
                  </a:lnTo>
                  <a:lnTo>
                    <a:pt x="3102" y="4222"/>
                  </a:lnTo>
                  <a:lnTo>
                    <a:pt x="3181" y="4211"/>
                  </a:lnTo>
                  <a:lnTo>
                    <a:pt x="3261" y="4202"/>
                  </a:lnTo>
                  <a:lnTo>
                    <a:pt x="3341" y="4195"/>
                  </a:lnTo>
                  <a:lnTo>
                    <a:pt x="3422" y="4189"/>
                  </a:lnTo>
                  <a:lnTo>
                    <a:pt x="3502" y="4185"/>
                  </a:lnTo>
                  <a:lnTo>
                    <a:pt x="3583" y="4182"/>
                  </a:lnTo>
                  <a:lnTo>
                    <a:pt x="3663" y="4180"/>
                  </a:lnTo>
                  <a:lnTo>
                    <a:pt x="3744" y="4178"/>
                  </a:lnTo>
                  <a:lnTo>
                    <a:pt x="3824" y="4178"/>
                  </a:lnTo>
                  <a:lnTo>
                    <a:pt x="3905" y="4178"/>
                  </a:lnTo>
                  <a:lnTo>
                    <a:pt x="4222" y="4180"/>
                  </a:lnTo>
                  <a:lnTo>
                    <a:pt x="4282" y="4219"/>
                  </a:lnTo>
                  <a:lnTo>
                    <a:pt x="4322" y="4273"/>
                  </a:lnTo>
                  <a:lnTo>
                    <a:pt x="4346" y="4338"/>
                  </a:lnTo>
                  <a:lnTo>
                    <a:pt x="4361" y="4409"/>
                  </a:lnTo>
                  <a:lnTo>
                    <a:pt x="4373" y="4481"/>
                  </a:lnTo>
                  <a:lnTo>
                    <a:pt x="4386" y="4549"/>
                  </a:lnTo>
                  <a:lnTo>
                    <a:pt x="4407" y="4609"/>
                  </a:lnTo>
                  <a:lnTo>
                    <a:pt x="4440" y="4656"/>
                  </a:lnTo>
                  <a:lnTo>
                    <a:pt x="4512" y="4653"/>
                  </a:lnTo>
                  <a:lnTo>
                    <a:pt x="4577" y="4632"/>
                  </a:lnTo>
                  <a:lnTo>
                    <a:pt x="4630" y="4596"/>
                  </a:lnTo>
                  <a:lnTo>
                    <a:pt x="4664" y="4545"/>
                  </a:lnTo>
                  <a:lnTo>
                    <a:pt x="4673" y="4483"/>
                  </a:lnTo>
                  <a:lnTo>
                    <a:pt x="4651" y="4409"/>
                  </a:lnTo>
                  <a:lnTo>
                    <a:pt x="4631" y="4254"/>
                  </a:lnTo>
                  <a:lnTo>
                    <a:pt x="4612" y="4098"/>
                  </a:lnTo>
                  <a:lnTo>
                    <a:pt x="4594" y="3941"/>
                  </a:lnTo>
                  <a:lnTo>
                    <a:pt x="4568" y="3707"/>
                  </a:lnTo>
                  <a:lnTo>
                    <a:pt x="4464" y="2689"/>
                  </a:lnTo>
                  <a:lnTo>
                    <a:pt x="4438" y="2455"/>
                  </a:lnTo>
                  <a:lnTo>
                    <a:pt x="4430" y="2377"/>
                  </a:lnTo>
                  <a:lnTo>
                    <a:pt x="4316" y="2290"/>
                  </a:lnTo>
                  <a:lnTo>
                    <a:pt x="4257" y="2243"/>
                  </a:lnTo>
                  <a:lnTo>
                    <a:pt x="4200" y="2194"/>
                  </a:lnTo>
                  <a:lnTo>
                    <a:pt x="4146" y="2143"/>
                  </a:lnTo>
                  <a:lnTo>
                    <a:pt x="4097" y="2088"/>
                  </a:lnTo>
                  <a:lnTo>
                    <a:pt x="4053" y="2030"/>
                  </a:lnTo>
                  <a:lnTo>
                    <a:pt x="4018" y="1969"/>
                  </a:lnTo>
                  <a:lnTo>
                    <a:pt x="3992" y="1904"/>
                  </a:lnTo>
                  <a:lnTo>
                    <a:pt x="3977" y="1835"/>
                  </a:lnTo>
                  <a:lnTo>
                    <a:pt x="3976" y="1761"/>
                  </a:lnTo>
                  <a:lnTo>
                    <a:pt x="3999" y="1612"/>
                  </a:lnTo>
                  <a:lnTo>
                    <a:pt x="4009" y="1539"/>
                  </a:lnTo>
                  <a:lnTo>
                    <a:pt x="4028" y="1390"/>
                  </a:lnTo>
                  <a:lnTo>
                    <a:pt x="4039" y="1315"/>
                  </a:lnTo>
                  <a:lnTo>
                    <a:pt x="4051" y="1240"/>
                  </a:lnTo>
                  <a:lnTo>
                    <a:pt x="4066" y="1166"/>
                  </a:lnTo>
                  <a:lnTo>
                    <a:pt x="4085" y="1093"/>
                  </a:lnTo>
                  <a:lnTo>
                    <a:pt x="4108" y="1023"/>
                  </a:lnTo>
                  <a:lnTo>
                    <a:pt x="4136" y="956"/>
                  </a:lnTo>
                  <a:lnTo>
                    <a:pt x="4170" y="893"/>
                  </a:lnTo>
                  <a:lnTo>
                    <a:pt x="4211" y="833"/>
                  </a:lnTo>
                  <a:lnTo>
                    <a:pt x="4259" y="778"/>
                  </a:lnTo>
                  <a:lnTo>
                    <a:pt x="4329" y="744"/>
                  </a:lnTo>
                  <a:lnTo>
                    <a:pt x="4401" y="711"/>
                  </a:lnTo>
                  <a:lnTo>
                    <a:pt x="4475" y="681"/>
                  </a:lnTo>
                  <a:lnTo>
                    <a:pt x="4551" y="653"/>
                  </a:lnTo>
                  <a:lnTo>
                    <a:pt x="4627" y="626"/>
                  </a:lnTo>
                  <a:lnTo>
                    <a:pt x="4705" y="600"/>
                  </a:lnTo>
                  <a:lnTo>
                    <a:pt x="4782" y="575"/>
                  </a:lnTo>
                  <a:lnTo>
                    <a:pt x="5014" y="504"/>
                  </a:lnTo>
                  <a:lnTo>
                    <a:pt x="5089" y="480"/>
                  </a:lnTo>
                  <a:lnTo>
                    <a:pt x="5162" y="456"/>
                  </a:lnTo>
                  <a:lnTo>
                    <a:pt x="5234" y="431"/>
                  </a:lnTo>
                  <a:lnTo>
                    <a:pt x="5303" y="405"/>
                  </a:lnTo>
                  <a:lnTo>
                    <a:pt x="5370" y="378"/>
                  </a:lnTo>
                  <a:lnTo>
                    <a:pt x="5306" y="335"/>
                  </a:lnTo>
                  <a:lnTo>
                    <a:pt x="5240" y="294"/>
                  </a:lnTo>
                  <a:lnTo>
                    <a:pt x="5173" y="257"/>
                  </a:lnTo>
                  <a:lnTo>
                    <a:pt x="5103" y="223"/>
                  </a:lnTo>
                  <a:lnTo>
                    <a:pt x="5032" y="192"/>
                  </a:lnTo>
                  <a:lnTo>
                    <a:pt x="4959" y="164"/>
                  </a:lnTo>
                  <a:lnTo>
                    <a:pt x="4885" y="138"/>
                  </a:lnTo>
                  <a:lnTo>
                    <a:pt x="4810" y="115"/>
                  </a:lnTo>
                  <a:lnTo>
                    <a:pt x="4733" y="95"/>
                  </a:lnTo>
                  <a:lnTo>
                    <a:pt x="4656" y="77"/>
                  </a:lnTo>
                  <a:lnTo>
                    <a:pt x="4579" y="61"/>
                  </a:lnTo>
                  <a:lnTo>
                    <a:pt x="4500" y="47"/>
                  </a:lnTo>
                  <a:lnTo>
                    <a:pt x="4422" y="36"/>
                  </a:lnTo>
                  <a:lnTo>
                    <a:pt x="4343" y="26"/>
                  </a:lnTo>
                  <a:lnTo>
                    <a:pt x="4264" y="18"/>
                  </a:lnTo>
                  <a:lnTo>
                    <a:pt x="4186" y="11"/>
                  </a:lnTo>
                  <a:lnTo>
                    <a:pt x="4108" y="6"/>
                  </a:lnTo>
                  <a:lnTo>
                    <a:pt x="4030" y="3"/>
                  </a:lnTo>
                  <a:lnTo>
                    <a:pt x="3953" y="1"/>
                  </a:lnTo>
                  <a:lnTo>
                    <a:pt x="387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041" name="Picture 17">
              <a:extLst>
                <a:ext uri="{FF2B5EF4-FFF2-40B4-BE49-F238E27FC236}">
                  <a16:creationId xmlns:a16="http://schemas.microsoft.com/office/drawing/2014/main" id="{9EF714B2-BC68-8AA0-CA7D-2D13504C6C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0" y="15177"/>
              <a:ext cx="5689" cy="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utoShape 18">
              <a:extLst>
                <a:ext uri="{FF2B5EF4-FFF2-40B4-BE49-F238E27FC236}">
                  <a16:creationId xmlns:a16="http://schemas.microsoft.com/office/drawing/2014/main" id="{AEFD7095-0637-C81D-0328-D7E38FC00CA4}"/>
                </a:ext>
              </a:extLst>
            </p:cNvPr>
            <p:cNvSpPr>
              <a:spLocks/>
            </p:cNvSpPr>
            <p:nvPr/>
          </p:nvSpPr>
          <p:spPr bwMode="auto">
            <a:xfrm>
              <a:off x="15383" y="17695"/>
              <a:ext cx="1376" cy="1536"/>
            </a:xfrm>
            <a:custGeom>
              <a:avLst/>
              <a:gdLst>
                <a:gd name="T0" fmla="+- 0 16532 15383"/>
                <a:gd name="T1" fmla="*/ T0 w 1376"/>
                <a:gd name="T2" fmla="+- 0 17745 17696"/>
                <a:gd name="T3" fmla="*/ 17745 h 1536"/>
                <a:gd name="T4" fmla="+- 0 16500 15383"/>
                <a:gd name="T5" fmla="*/ T4 w 1376"/>
                <a:gd name="T6" fmla="+- 0 17717 17696"/>
                <a:gd name="T7" fmla="*/ 17717 h 1536"/>
                <a:gd name="T8" fmla="+- 0 16461 15383"/>
                <a:gd name="T9" fmla="*/ T8 w 1376"/>
                <a:gd name="T10" fmla="+- 0 17701 17696"/>
                <a:gd name="T11" fmla="*/ 17701 h 1536"/>
                <a:gd name="T12" fmla="+- 0 16439 15383"/>
                <a:gd name="T13" fmla="*/ T12 w 1376"/>
                <a:gd name="T14" fmla="+- 0 17696 17696"/>
                <a:gd name="T15" fmla="*/ 17696 h 1536"/>
                <a:gd name="T16" fmla="+- 0 16418 15383"/>
                <a:gd name="T17" fmla="*/ T16 w 1376"/>
                <a:gd name="T18" fmla="+- 0 17696 17696"/>
                <a:gd name="T19" fmla="*/ 17696 h 1536"/>
                <a:gd name="T20" fmla="+- 0 16396 15383"/>
                <a:gd name="T21" fmla="*/ T20 w 1376"/>
                <a:gd name="T22" fmla="+- 0 17698 17696"/>
                <a:gd name="T23" fmla="*/ 17698 h 1536"/>
                <a:gd name="T24" fmla="+- 0 16376 15383"/>
                <a:gd name="T25" fmla="*/ T24 w 1376"/>
                <a:gd name="T26" fmla="+- 0 17705 17696"/>
                <a:gd name="T27" fmla="*/ 17705 h 1536"/>
                <a:gd name="T28" fmla="+- 0 15432 15383"/>
                <a:gd name="T29" fmla="*/ T28 w 1376"/>
                <a:gd name="T30" fmla="+- 0 18078 17696"/>
                <a:gd name="T31" fmla="*/ 18078 h 1536"/>
                <a:gd name="T32" fmla="+- 0 15383 15383"/>
                <a:gd name="T33" fmla="*/ T32 w 1376"/>
                <a:gd name="T34" fmla="+- 0 18173 17696"/>
                <a:gd name="T35" fmla="*/ 18173 h 1536"/>
                <a:gd name="T36" fmla="+- 0 15423 15383"/>
                <a:gd name="T37" fmla="*/ T36 w 1376"/>
                <a:gd name="T38" fmla="+- 0 18271 17696"/>
                <a:gd name="T39" fmla="*/ 18271 h 1536"/>
                <a:gd name="T40" fmla="+- 0 15526 15383"/>
                <a:gd name="T41" fmla="*/ T40 w 1376"/>
                <a:gd name="T42" fmla="+- 0 18311 17696"/>
                <a:gd name="T43" fmla="*/ 18311 h 1536"/>
                <a:gd name="T44" fmla="+- 0 16474 15383"/>
                <a:gd name="T45" fmla="*/ T44 w 1376"/>
                <a:gd name="T46" fmla="+- 0 17951 17696"/>
                <a:gd name="T47" fmla="*/ 17951 h 1536"/>
                <a:gd name="T48" fmla="+- 0 16551 15383"/>
                <a:gd name="T49" fmla="*/ T48 w 1376"/>
                <a:gd name="T50" fmla="+- 0 17862 17696"/>
                <a:gd name="T51" fmla="*/ 17862 h 1536"/>
                <a:gd name="T52" fmla="+- 0 16657 15383"/>
                <a:gd name="T53" fmla="*/ T52 w 1376"/>
                <a:gd name="T54" fmla="+- 0 18265 17696"/>
                <a:gd name="T55" fmla="*/ 18265 h 1536"/>
                <a:gd name="T56" fmla="+- 0 16610 15383"/>
                <a:gd name="T57" fmla="*/ T56 w 1376"/>
                <a:gd name="T58" fmla="+- 0 18187 17696"/>
                <a:gd name="T59" fmla="*/ 18187 h 1536"/>
                <a:gd name="T60" fmla="+- 0 16552 15383"/>
                <a:gd name="T61" fmla="*/ T60 w 1376"/>
                <a:gd name="T62" fmla="+- 0 18159 17696"/>
                <a:gd name="T63" fmla="*/ 18159 h 1536"/>
                <a:gd name="T64" fmla="+- 0 16509 15383"/>
                <a:gd name="T65" fmla="*/ T64 w 1376"/>
                <a:gd name="T66" fmla="+- 0 18158 17696"/>
                <a:gd name="T67" fmla="*/ 18158 h 1536"/>
                <a:gd name="T68" fmla="+- 0 16488 15383"/>
                <a:gd name="T69" fmla="*/ T68 w 1376"/>
                <a:gd name="T70" fmla="+- 0 18165 17696"/>
                <a:gd name="T71" fmla="*/ 18165 h 1536"/>
                <a:gd name="T72" fmla="+- 0 15534 15383"/>
                <a:gd name="T73" fmla="*/ T72 w 1376"/>
                <a:gd name="T74" fmla="+- 0 18540 17696"/>
                <a:gd name="T75" fmla="*/ 18540 h 1536"/>
                <a:gd name="T76" fmla="+- 0 15485 15383"/>
                <a:gd name="T77" fmla="*/ T76 w 1376"/>
                <a:gd name="T78" fmla="+- 0 18634 17696"/>
                <a:gd name="T79" fmla="*/ 18634 h 1536"/>
                <a:gd name="T80" fmla="+- 0 15525 15383"/>
                <a:gd name="T81" fmla="*/ T80 w 1376"/>
                <a:gd name="T82" fmla="+- 0 18732 17696"/>
                <a:gd name="T83" fmla="*/ 18732 h 1536"/>
                <a:gd name="T84" fmla="+- 0 15628 15383"/>
                <a:gd name="T85" fmla="*/ T84 w 1376"/>
                <a:gd name="T86" fmla="+- 0 18771 17696"/>
                <a:gd name="T87" fmla="*/ 18771 h 1536"/>
                <a:gd name="T88" fmla="+- 0 16575 15383"/>
                <a:gd name="T89" fmla="*/ T88 w 1376"/>
                <a:gd name="T90" fmla="+- 0 18414 17696"/>
                <a:gd name="T91" fmla="*/ 18414 h 1536"/>
                <a:gd name="T92" fmla="+- 0 16653 15383"/>
                <a:gd name="T93" fmla="*/ T92 w 1376"/>
                <a:gd name="T94" fmla="+- 0 18325 17696"/>
                <a:gd name="T95" fmla="*/ 18325 h 1536"/>
                <a:gd name="T96" fmla="+- 0 16759 15383"/>
                <a:gd name="T97" fmla="*/ T96 w 1376"/>
                <a:gd name="T98" fmla="+- 0 18725 17696"/>
                <a:gd name="T99" fmla="*/ 18725 h 1536"/>
                <a:gd name="T100" fmla="+- 0 16720 15383"/>
                <a:gd name="T101" fmla="*/ T100 w 1376"/>
                <a:gd name="T102" fmla="+- 0 18654 17696"/>
                <a:gd name="T103" fmla="*/ 18654 h 1536"/>
                <a:gd name="T104" fmla="+- 0 16685 15383"/>
                <a:gd name="T105" fmla="*/ T104 w 1376"/>
                <a:gd name="T106" fmla="+- 0 18632 17696"/>
                <a:gd name="T107" fmla="*/ 18632 h 1536"/>
                <a:gd name="T108" fmla="+- 0 16653 15383"/>
                <a:gd name="T109" fmla="*/ T108 w 1376"/>
                <a:gd name="T110" fmla="+- 0 18622 17696"/>
                <a:gd name="T111" fmla="*/ 18622 h 1536"/>
                <a:gd name="T112" fmla="+- 0 16631 15383"/>
                <a:gd name="T113" fmla="*/ T112 w 1376"/>
                <a:gd name="T114" fmla="+- 0 18620 17696"/>
                <a:gd name="T115" fmla="*/ 18620 h 1536"/>
                <a:gd name="T116" fmla="+- 0 16608 15383"/>
                <a:gd name="T117" fmla="*/ T116 w 1376"/>
                <a:gd name="T118" fmla="+- 0 18620 17696"/>
                <a:gd name="T119" fmla="*/ 18620 h 1536"/>
                <a:gd name="T120" fmla="+- 0 16587 15383"/>
                <a:gd name="T121" fmla="*/ T120 w 1376"/>
                <a:gd name="T122" fmla="+- 0 18625 17696"/>
                <a:gd name="T123" fmla="*/ 18625 h 1536"/>
                <a:gd name="T124" fmla="+- 0 15684 15383"/>
                <a:gd name="T125" fmla="*/ T124 w 1376"/>
                <a:gd name="T126" fmla="+- 0 18976 17696"/>
                <a:gd name="T127" fmla="*/ 18976 h 1536"/>
                <a:gd name="T128" fmla="+- 0 15603 15383"/>
                <a:gd name="T129" fmla="*/ T128 w 1376"/>
                <a:gd name="T130" fmla="+- 0 19044 17696"/>
                <a:gd name="T131" fmla="*/ 19044 h 1536"/>
                <a:gd name="T132" fmla="+- 0 15595 15383"/>
                <a:gd name="T133" fmla="*/ T132 w 1376"/>
                <a:gd name="T134" fmla="+- 0 19149 17696"/>
                <a:gd name="T135" fmla="*/ 19149 h 1536"/>
                <a:gd name="T136" fmla="+- 0 15673 15383"/>
                <a:gd name="T137" fmla="*/ T136 w 1376"/>
                <a:gd name="T138" fmla="+- 0 19222 17696"/>
                <a:gd name="T139" fmla="*/ 19222 h 1536"/>
                <a:gd name="T140" fmla="+- 0 15780 15383"/>
                <a:gd name="T141" fmla="*/ T140 w 1376"/>
                <a:gd name="T142" fmla="+- 0 19219 17696"/>
                <a:gd name="T143" fmla="*/ 19219 h 1536"/>
                <a:gd name="T144" fmla="+- 0 16727 15383"/>
                <a:gd name="T145" fmla="*/ T144 w 1376"/>
                <a:gd name="T146" fmla="+- 0 18840 17696"/>
                <a:gd name="T147" fmla="*/ 18840 h 1536"/>
                <a:gd name="T148" fmla="+- 0 16759 15383"/>
                <a:gd name="T149" fmla="*/ T148 w 1376"/>
                <a:gd name="T150" fmla="+- 0 18725 17696"/>
                <a:gd name="T151" fmla="*/ 18725 h 153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1376" h="1536">
                  <a:moveTo>
                    <a:pt x="1172" y="105"/>
                  </a:moveTo>
                  <a:lnTo>
                    <a:pt x="1149" y="49"/>
                  </a:lnTo>
                  <a:lnTo>
                    <a:pt x="1134" y="34"/>
                  </a:lnTo>
                  <a:lnTo>
                    <a:pt x="1117" y="21"/>
                  </a:lnTo>
                  <a:lnTo>
                    <a:pt x="1098" y="12"/>
                  </a:lnTo>
                  <a:lnTo>
                    <a:pt x="1078" y="5"/>
                  </a:lnTo>
                  <a:lnTo>
                    <a:pt x="1067" y="2"/>
                  </a:lnTo>
                  <a:lnTo>
                    <a:pt x="1056" y="0"/>
                  </a:lnTo>
                  <a:lnTo>
                    <a:pt x="1046" y="0"/>
                  </a:lnTo>
                  <a:lnTo>
                    <a:pt x="1035" y="0"/>
                  </a:lnTo>
                  <a:lnTo>
                    <a:pt x="1024" y="0"/>
                  </a:lnTo>
                  <a:lnTo>
                    <a:pt x="1013" y="2"/>
                  </a:lnTo>
                  <a:lnTo>
                    <a:pt x="1003" y="5"/>
                  </a:lnTo>
                  <a:lnTo>
                    <a:pt x="993" y="9"/>
                  </a:lnTo>
                  <a:lnTo>
                    <a:pt x="98" y="356"/>
                  </a:lnTo>
                  <a:lnTo>
                    <a:pt x="49" y="382"/>
                  </a:lnTo>
                  <a:lnTo>
                    <a:pt x="15" y="425"/>
                  </a:lnTo>
                  <a:lnTo>
                    <a:pt x="0" y="477"/>
                  </a:lnTo>
                  <a:lnTo>
                    <a:pt x="8" y="530"/>
                  </a:lnTo>
                  <a:lnTo>
                    <a:pt x="40" y="575"/>
                  </a:lnTo>
                  <a:lnTo>
                    <a:pt x="88" y="605"/>
                  </a:lnTo>
                  <a:lnTo>
                    <a:pt x="143" y="615"/>
                  </a:lnTo>
                  <a:lnTo>
                    <a:pt x="197" y="602"/>
                  </a:lnTo>
                  <a:lnTo>
                    <a:pt x="1091" y="255"/>
                  </a:lnTo>
                  <a:lnTo>
                    <a:pt x="1140" y="220"/>
                  </a:lnTo>
                  <a:lnTo>
                    <a:pt x="1168" y="166"/>
                  </a:lnTo>
                  <a:lnTo>
                    <a:pt x="1172" y="105"/>
                  </a:lnTo>
                  <a:close/>
                  <a:moveTo>
                    <a:pt x="1274" y="569"/>
                  </a:moveTo>
                  <a:lnTo>
                    <a:pt x="1250" y="513"/>
                  </a:lnTo>
                  <a:lnTo>
                    <a:pt x="1227" y="491"/>
                  </a:lnTo>
                  <a:lnTo>
                    <a:pt x="1200" y="474"/>
                  </a:lnTo>
                  <a:lnTo>
                    <a:pt x="1169" y="463"/>
                  </a:lnTo>
                  <a:lnTo>
                    <a:pt x="1137" y="461"/>
                  </a:lnTo>
                  <a:lnTo>
                    <a:pt x="1126" y="462"/>
                  </a:lnTo>
                  <a:lnTo>
                    <a:pt x="1115" y="465"/>
                  </a:lnTo>
                  <a:lnTo>
                    <a:pt x="1105" y="469"/>
                  </a:lnTo>
                  <a:lnTo>
                    <a:pt x="200" y="819"/>
                  </a:lnTo>
                  <a:lnTo>
                    <a:pt x="151" y="844"/>
                  </a:lnTo>
                  <a:lnTo>
                    <a:pt x="117" y="887"/>
                  </a:lnTo>
                  <a:lnTo>
                    <a:pt x="102" y="938"/>
                  </a:lnTo>
                  <a:lnTo>
                    <a:pt x="110" y="991"/>
                  </a:lnTo>
                  <a:lnTo>
                    <a:pt x="142" y="1036"/>
                  </a:lnTo>
                  <a:lnTo>
                    <a:pt x="190" y="1065"/>
                  </a:lnTo>
                  <a:lnTo>
                    <a:pt x="245" y="1075"/>
                  </a:lnTo>
                  <a:lnTo>
                    <a:pt x="298" y="1062"/>
                  </a:lnTo>
                  <a:lnTo>
                    <a:pt x="1192" y="718"/>
                  </a:lnTo>
                  <a:lnTo>
                    <a:pt x="1242" y="683"/>
                  </a:lnTo>
                  <a:lnTo>
                    <a:pt x="1270" y="629"/>
                  </a:lnTo>
                  <a:lnTo>
                    <a:pt x="1274" y="569"/>
                  </a:lnTo>
                  <a:close/>
                  <a:moveTo>
                    <a:pt x="1376" y="1029"/>
                  </a:moveTo>
                  <a:lnTo>
                    <a:pt x="1352" y="974"/>
                  </a:lnTo>
                  <a:lnTo>
                    <a:pt x="1337" y="958"/>
                  </a:lnTo>
                  <a:lnTo>
                    <a:pt x="1321" y="945"/>
                  </a:lnTo>
                  <a:lnTo>
                    <a:pt x="1302" y="936"/>
                  </a:lnTo>
                  <a:lnTo>
                    <a:pt x="1281" y="929"/>
                  </a:lnTo>
                  <a:lnTo>
                    <a:pt x="1270" y="926"/>
                  </a:lnTo>
                  <a:lnTo>
                    <a:pt x="1259" y="925"/>
                  </a:lnTo>
                  <a:lnTo>
                    <a:pt x="1248" y="924"/>
                  </a:lnTo>
                  <a:lnTo>
                    <a:pt x="1236" y="924"/>
                  </a:lnTo>
                  <a:lnTo>
                    <a:pt x="1225" y="924"/>
                  </a:lnTo>
                  <a:lnTo>
                    <a:pt x="1214" y="926"/>
                  </a:lnTo>
                  <a:lnTo>
                    <a:pt x="1204" y="929"/>
                  </a:lnTo>
                  <a:lnTo>
                    <a:pt x="1193" y="933"/>
                  </a:lnTo>
                  <a:lnTo>
                    <a:pt x="301" y="1280"/>
                  </a:lnTo>
                  <a:lnTo>
                    <a:pt x="253" y="1306"/>
                  </a:lnTo>
                  <a:lnTo>
                    <a:pt x="220" y="1348"/>
                  </a:lnTo>
                  <a:lnTo>
                    <a:pt x="204" y="1400"/>
                  </a:lnTo>
                  <a:lnTo>
                    <a:pt x="212" y="1453"/>
                  </a:lnTo>
                  <a:lnTo>
                    <a:pt x="243" y="1497"/>
                  </a:lnTo>
                  <a:lnTo>
                    <a:pt x="290" y="1526"/>
                  </a:lnTo>
                  <a:lnTo>
                    <a:pt x="344" y="1535"/>
                  </a:lnTo>
                  <a:lnTo>
                    <a:pt x="397" y="1523"/>
                  </a:lnTo>
                  <a:lnTo>
                    <a:pt x="1294" y="1179"/>
                  </a:lnTo>
                  <a:lnTo>
                    <a:pt x="1344" y="1144"/>
                  </a:lnTo>
                  <a:lnTo>
                    <a:pt x="1372" y="1090"/>
                  </a:lnTo>
                  <a:lnTo>
                    <a:pt x="1376" y="1029"/>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043" name="Picture 19">
              <a:extLst>
                <a:ext uri="{FF2B5EF4-FFF2-40B4-BE49-F238E27FC236}">
                  <a16:creationId xmlns:a16="http://schemas.microsoft.com/office/drawing/2014/main" id="{E977C40C-775E-8D66-B876-7E62502640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75" y="17470"/>
              <a:ext cx="1244" cy="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Freeform 20">
              <a:extLst>
                <a:ext uri="{FF2B5EF4-FFF2-40B4-BE49-F238E27FC236}">
                  <a16:creationId xmlns:a16="http://schemas.microsoft.com/office/drawing/2014/main" id="{918E4A9B-BA0E-4A1B-F18E-FDFC3FC1BAD4}"/>
                </a:ext>
              </a:extLst>
            </p:cNvPr>
            <p:cNvSpPr>
              <a:spLocks/>
            </p:cNvSpPr>
            <p:nvPr/>
          </p:nvSpPr>
          <p:spPr bwMode="auto">
            <a:xfrm>
              <a:off x="8980" y="23205"/>
              <a:ext cx="723" cy="540"/>
            </a:xfrm>
            <a:custGeom>
              <a:avLst/>
              <a:gdLst>
                <a:gd name="T0" fmla="+- 0 9421 8981"/>
                <a:gd name="T1" fmla="*/ T0 w 723"/>
                <a:gd name="T2" fmla="+- 0 23205 23205"/>
                <a:gd name="T3" fmla="*/ 23205 h 540"/>
                <a:gd name="T4" fmla="+- 0 9366 8981"/>
                <a:gd name="T5" fmla="*/ T4 w 723"/>
                <a:gd name="T6" fmla="+- 0 23221 23205"/>
                <a:gd name="T7" fmla="*/ 23221 h 540"/>
                <a:gd name="T8" fmla="+- 0 9311 8981"/>
                <a:gd name="T9" fmla="*/ T8 w 723"/>
                <a:gd name="T10" fmla="+- 0 23254 23205"/>
                <a:gd name="T11" fmla="*/ 23254 h 540"/>
                <a:gd name="T12" fmla="+- 0 9256 8981"/>
                <a:gd name="T13" fmla="*/ T12 w 723"/>
                <a:gd name="T14" fmla="+- 0 23307 23205"/>
                <a:gd name="T15" fmla="*/ 23307 h 540"/>
                <a:gd name="T16" fmla="+- 0 9201 8981"/>
                <a:gd name="T17" fmla="*/ T16 w 723"/>
                <a:gd name="T18" fmla="+- 0 23379 23205"/>
                <a:gd name="T19" fmla="*/ 23379 h 540"/>
                <a:gd name="T20" fmla="+- 0 9145 8981"/>
                <a:gd name="T21" fmla="*/ T20 w 723"/>
                <a:gd name="T22" fmla="+- 0 23429 23205"/>
                <a:gd name="T23" fmla="*/ 23429 h 540"/>
                <a:gd name="T24" fmla="+- 0 9095 8981"/>
                <a:gd name="T25" fmla="*/ T24 w 723"/>
                <a:gd name="T26" fmla="+- 0 23482 23205"/>
                <a:gd name="T27" fmla="*/ 23482 h 540"/>
                <a:gd name="T28" fmla="+- 0 9054 8981"/>
                <a:gd name="T29" fmla="*/ T28 w 723"/>
                <a:gd name="T30" fmla="+- 0 23538 23205"/>
                <a:gd name="T31" fmla="*/ 23538 h 540"/>
                <a:gd name="T32" fmla="+- 0 9022 8981"/>
                <a:gd name="T33" fmla="*/ T32 w 723"/>
                <a:gd name="T34" fmla="+- 0 23597 23205"/>
                <a:gd name="T35" fmla="*/ 23597 h 540"/>
                <a:gd name="T36" fmla="+- 0 8999 8981"/>
                <a:gd name="T37" fmla="*/ T36 w 723"/>
                <a:gd name="T38" fmla="+- 0 23659 23205"/>
                <a:gd name="T39" fmla="*/ 23659 h 540"/>
                <a:gd name="T40" fmla="+- 0 8984 8981"/>
                <a:gd name="T41" fmla="*/ T40 w 723"/>
                <a:gd name="T42" fmla="+- 0 23723 23205"/>
                <a:gd name="T43" fmla="*/ 23723 h 540"/>
                <a:gd name="T44" fmla="+- 0 8981 8981"/>
                <a:gd name="T45" fmla="*/ T44 w 723"/>
                <a:gd name="T46" fmla="+- 0 23745 23205"/>
                <a:gd name="T47" fmla="*/ 23745 h 540"/>
                <a:gd name="T48" fmla="+- 0 9390 8981"/>
                <a:gd name="T49" fmla="*/ T48 w 723"/>
                <a:gd name="T50" fmla="+- 0 23745 23205"/>
                <a:gd name="T51" fmla="*/ 23745 h 540"/>
                <a:gd name="T52" fmla="+- 0 9415 8981"/>
                <a:gd name="T53" fmla="*/ T52 w 723"/>
                <a:gd name="T54" fmla="+- 0 23673 23205"/>
                <a:gd name="T55" fmla="*/ 23673 h 540"/>
                <a:gd name="T56" fmla="+- 0 9449 8981"/>
                <a:gd name="T57" fmla="*/ T56 w 723"/>
                <a:gd name="T58" fmla="+- 0 23605 23205"/>
                <a:gd name="T59" fmla="*/ 23605 h 540"/>
                <a:gd name="T60" fmla="+- 0 9491 8981"/>
                <a:gd name="T61" fmla="*/ T60 w 723"/>
                <a:gd name="T62" fmla="+- 0 23542 23205"/>
                <a:gd name="T63" fmla="*/ 23542 h 540"/>
                <a:gd name="T64" fmla="+- 0 9539 8981"/>
                <a:gd name="T65" fmla="*/ T64 w 723"/>
                <a:gd name="T66" fmla="+- 0 23486 23205"/>
                <a:gd name="T67" fmla="*/ 23486 h 540"/>
                <a:gd name="T68" fmla="+- 0 9591 8981"/>
                <a:gd name="T69" fmla="*/ T68 w 723"/>
                <a:gd name="T70" fmla="+- 0 23437 23205"/>
                <a:gd name="T71" fmla="*/ 23437 h 540"/>
                <a:gd name="T72" fmla="+- 0 9647 8981"/>
                <a:gd name="T73" fmla="*/ T72 w 723"/>
                <a:gd name="T74" fmla="+- 0 23397 23205"/>
                <a:gd name="T75" fmla="*/ 23397 h 540"/>
                <a:gd name="T76" fmla="+- 0 9704 8981"/>
                <a:gd name="T77" fmla="*/ T76 w 723"/>
                <a:gd name="T78" fmla="+- 0 23368 23205"/>
                <a:gd name="T79" fmla="*/ 23368 h 540"/>
                <a:gd name="T80" fmla="+- 0 9646 8981"/>
                <a:gd name="T81" fmla="*/ T80 w 723"/>
                <a:gd name="T82" fmla="+- 0 23306 23205"/>
                <a:gd name="T83" fmla="*/ 23306 h 540"/>
                <a:gd name="T84" fmla="+- 0 9588 8981"/>
                <a:gd name="T85" fmla="*/ T84 w 723"/>
                <a:gd name="T86" fmla="+- 0 23258 23205"/>
                <a:gd name="T87" fmla="*/ 23258 h 540"/>
                <a:gd name="T88" fmla="+- 0 9532 8981"/>
                <a:gd name="T89" fmla="*/ T88 w 723"/>
                <a:gd name="T90" fmla="+- 0 23224 23205"/>
                <a:gd name="T91" fmla="*/ 23224 h 540"/>
                <a:gd name="T92" fmla="+- 0 9476 8981"/>
                <a:gd name="T93" fmla="*/ T92 w 723"/>
                <a:gd name="T94" fmla="+- 0 23207 23205"/>
                <a:gd name="T95" fmla="*/ 23207 h 540"/>
                <a:gd name="T96" fmla="+- 0 9421 8981"/>
                <a:gd name="T97" fmla="*/ T96 w 723"/>
                <a:gd name="T98" fmla="+- 0 23205 23205"/>
                <a:gd name="T99" fmla="*/ 23205 h 5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723" h="540">
                  <a:moveTo>
                    <a:pt x="440" y="0"/>
                  </a:moveTo>
                  <a:lnTo>
                    <a:pt x="385" y="16"/>
                  </a:lnTo>
                  <a:lnTo>
                    <a:pt x="330" y="49"/>
                  </a:lnTo>
                  <a:lnTo>
                    <a:pt x="275" y="102"/>
                  </a:lnTo>
                  <a:lnTo>
                    <a:pt x="220" y="174"/>
                  </a:lnTo>
                  <a:lnTo>
                    <a:pt x="164" y="224"/>
                  </a:lnTo>
                  <a:lnTo>
                    <a:pt x="114" y="277"/>
                  </a:lnTo>
                  <a:lnTo>
                    <a:pt x="73" y="333"/>
                  </a:lnTo>
                  <a:lnTo>
                    <a:pt x="41" y="392"/>
                  </a:lnTo>
                  <a:lnTo>
                    <a:pt x="18" y="454"/>
                  </a:lnTo>
                  <a:lnTo>
                    <a:pt x="3" y="518"/>
                  </a:lnTo>
                  <a:lnTo>
                    <a:pt x="0" y="540"/>
                  </a:lnTo>
                  <a:lnTo>
                    <a:pt x="409" y="540"/>
                  </a:lnTo>
                  <a:lnTo>
                    <a:pt x="434" y="468"/>
                  </a:lnTo>
                  <a:lnTo>
                    <a:pt x="468" y="400"/>
                  </a:lnTo>
                  <a:lnTo>
                    <a:pt x="510" y="337"/>
                  </a:lnTo>
                  <a:lnTo>
                    <a:pt x="558" y="281"/>
                  </a:lnTo>
                  <a:lnTo>
                    <a:pt x="610" y="232"/>
                  </a:lnTo>
                  <a:lnTo>
                    <a:pt x="666" y="192"/>
                  </a:lnTo>
                  <a:lnTo>
                    <a:pt x="723" y="163"/>
                  </a:lnTo>
                  <a:lnTo>
                    <a:pt x="665" y="101"/>
                  </a:lnTo>
                  <a:lnTo>
                    <a:pt x="607" y="53"/>
                  </a:lnTo>
                  <a:lnTo>
                    <a:pt x="551" y="19"/>
                  </a:lnTo>
                  <a:lnTo>
                    <a:pt x="495" y="2"/>
                  </a:lnTo>
                  <a:lnTo>
                    <a:pt x="4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045" name="Picture 21">
              <a:extLst>
                <a:ext uri="{FF2B5EF4-FFF2-40B4-BE49-F238E27FC236}">
                  <a16:creationId xmlns:a16="http://schemas.microsoft.com/office/drawing/2014/main" id="{69C1DDF8-60B4-CC2B-4D59-F9F8E60FA7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28" y="23000"/>
              <a:ext cx="1551" cy="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AutoShape 22">
              <a:extLst>
                <a:ext uri="{FF2B5EF4-FFF2-40B4-BE49-F238E27FC236}">
                  <a16:creationId xmlns:a16="http://schemas.microsoft.com/office/drawing/2014/main" id="{C9B63861-B982-5880-BF56-D3AD1764798A}"/>
                </a:ext>
              </a:extLst>
            </p:cNvPr>
            <p:cNvSpPr>
              <a:spLocks/>
            </p:cNvSpPr>
            <p:nvPr/>
          </p:nvSpPr>
          <p:spPr bwMode="auto">
            <a:xfrm>
              <a:off x="7392" y="18173"/>
              <a:ext cx="6919" cy="5572"/>
            </a:xfrm>
            <a:custGeom>
              <a:avLst/>
              <a:gdLst>
                <a:gd name="T0" fmla="+- 0 11502 7393"/>
                <a:gd name="T1" fmla="*/ T0 w 6919"/>
                <a:gd name="T2" fmla="+- 0 23745 18173"/>
                <a:gd name="T3" fmla="*/ 23745 h 5572"/>
                <a:gd name="T4" fmla="+- 0 11553 7393"/>
                <a:gd name="T5" fmla="*/ T4 w 6919"/>
                <a:gd name="T6" fmla="+- 0 23577 18173"/>
                <a:gd name="T7" fmla="*/ 23577 h 5572"/>
                <a:gd name="T8" fmla="+- 0 11066 7393"/>
                <a:gd name="T9" fmla="*/ T8 w 6919"/>
                <a:gd name="T10" fmla="+- 0 22952 18173"/>
                <a:gd name="T11" fmla="*/ 22952 h 5572"/>
                <a:gd name="T12" fmla="+- 0 11781 7393"/>
                <a:gd name="T13" fmla="*/ T12 w 6919"/>
                <a:gd name="T14" fmla="+- 0 23473 18173"/>
                <a:gd name="T15" fmla="*/ 23473 h 5572"/>
                <a:gd name="T16" fmla="+- 0 12072 7393"/>
                <a:gd name="T17" fmla="*/ T16 w 6919"/>
                <a:gd name="T18" fmla="+- 0 23578 18173"/>
                <a:gd name="T19" fmla="*/ 23578 h 5572"/>
                <a:gd name="T20" fmla="+- 0 12371 7393"/>
                <a:gd name="T21" fmla="*/ T20 w 6919"/>
                <a:gd name="T22" fmla="+- 0 23487 18173"/>
                <a:gd name="T23" fmla="*/ 23487 h 5572"/>
                <a:gd name="T24" fmla="+- 0 12557 7393"/>
                <a:gd name="T25" fmla="*/ T24 w 6919"/>
                <a:gd name="T26" fmla="+- 0 23232 18173"/>
                <a:gd name="T27" fmla="*/ 23232 h 5572"/>
                <a:gd name="T28" fmla="+- 0 12560 7393"/>
                <a:gd name="T29" fmla="*/ T28 w 6919"/>
                <a:gd name="T30" fmla="+- 0 22987 18173"/>
                <a:gd name="T31" fmla="*/ 22987 h 5572"/>
                <a:gd name="T32" fmla="+- 0 12502 7393"/>
                <a:gd name="T33" fmla="*/ T32 w 6919"/>
                <a:gd name="T34" fmla="+- 0 22950 18173"/>
                <a:gd name="T35" fmla="*/ 22950 h 5572"/>
                <a:gd name="T36" fmla="+- 0 8419 7393"/>
                <a:gd name="T37" fmla="*/ T36 w 6919"/>
                <a:gd name="T38" fmla="+- 0 21379 18173"/>
                <a:gd name="T39" fmla="*/ 21379 h 5572"/>
                <a:gd name="T40" fmla="+- 0 8586 7393"/>
                <a:gd name="T41" fmla="*/ T40 w 6919"/>
                <a:gd name="T42" fmla="+- 0 21687 18173"/>
                <a:gd name="T43" fmla="*/ 21687 h 5572"/>
                <a:gd name="T44" fmla="+- 0 8744 7393"/>
                <a:gd name="T45" fmla="*/ T44 w 6919"/>
                <a:gd name="T46" fmla="+- 0 21959 18173"/>
                <a:gd name="T47" fmla="*/ 21959 h 5572"/>
                <a:gd name="T48" fmla="+- 0 8899 7393"/>
                <a:gd name="T49" fmla="*/ T48 w 6919"/>
                <a:gd name="T50" fmla="+- 0 22201 18173"/>
                <a:gd name="T51" fmla="*/ 22201 h 5572"/>
                <a:gd name="T52" fmla="+- 0 9063 7393"/>
                <a:gd name="T53" fmla="*/ T52 w 6919"/>
                <a:gd name="T54" fmla="+- 0 22424 18173"/>
                <a:gd name="T55" fmla="*/ 22424 h 5572"/>
                <a:gd name="T56" fmla="+- 0 9245 7393"/>
                <a:gd name="T57" fmla="*/ T56 w 6919"/>
                <a:gd name="T58" fmla="+- 0 22633 18173"/>
                <a:gd name="T59" fmla="*/ 22633 h 5572"/>
                <a:gd name="T60" fmla="+- 0 9453 7393"/>
                <a:gd name="T61" fmla="*/ T60 w 6919"/>
                <a:gd name="T62" fmla="+- 0 22837 18173"/>
                <a:gd name="T63" fmla="*/ 22837 h 5572"/>
                <a:gd name="T64" fmla="+- 0 9697 7393"/>
                <a:gd name="T65" fmla="*/ T64 w 6919"/>
                <a:gd name="T66" fmla="+- 0 23045 18173"/>
                <a:gd name="T67" fmla="*/ 23045 h 5572"/>
                <a:gd name="T68" fmla="+- 0 9986 7393"/>
                <a:gd name="T69" fmla="*/ T68 w 6919"/>
                <a:gd name="T70" fmla="+- 0 23263 18173"/>
                <a:gd name="T71" fmla="*/ 23263 h 5572"/>
                <a:gd name="T72" fmla="+- 0 10976 7393"/>
                <a:gd name="T73" fmla="*/ T72 w 6919"/>
                <a:gd name="T74" fmla="+- 0 23130 18173"/>
                <a:gd name="T75" fmla="*/ 23130 h 5572"/>
                <a:gd name="T76" fmla="+- 0 10959 7393"/>
                <a:gd name="T77" fmla="*/ T76 w 6919"/>
                <a:gd name="T78" fmla="+- 0 22987 18173"/>
                <a:gd name="T79" fmla="*/ 22987 h 5572"/>
                <a:gd name="T80" fmla="+- 0 11944 7393"/>
                <a:gd name="T81" fmla="*/ T80 w 6919"/>
                <a:gd name="T82" fmla="+- 0 22531 18173"/>
                <a:gd name="T83" fmla="*/ 22531 h 5572"/>
                <a:gd name="T84" fmla="+- 0 11923 7393"/>
                <a:gd name="T85" fmla="*/ T84 w 6919"/>
                <a:gd name="T86" fmla="+- 0 22390 18173"/>
                <a:gd name="T87" fmla="*/ 22390 h 5572"/>
                <a:gd name="T88" fmla="+- 0 13470 7393"/>
                <a:gd name="T89" fmla="*/ T88 w 6919"/>
                <a:gd name="T90" fmla="+- 0 22337 18173"/>
                <a:gd name="T91" fmla="*/ 22337 h 5572"/>
                <a:gd name="T92" fmla="+- 0 12714 7393"/>
                <a:gd name="T93" fmla="*/ T92 w 6919"/>
                <a:gd name="T94" fmla="+- 0 21614 18173"/>
                <a:gd name="T95" fmla="*/ 21614 h 5572"/>
                <a:gd name="T96" fmla="+- 0 12748 7393"/>
                <a:gd name="T97" fmla="*/ T96 w 6919"/>
                <a:gd name="T98" fmla="+- 0 21476 18173"/>
                <a:gd name="T99" fmla="*/ 21476 h 5572"/>
                <a:gd name="T100" fmla="+- 0 14296 7393"/>
                <a:gd name="T101" fmla="*/ T100 w 6919"/>
                <a:gd name="T102" fmla="+- 0 21348 18173"/>
                <a:gd name="T103" fmla="*/ 21348 h 5572"/>
                <a:gd name="T104" fmla="+- 0 14134 7393"/>
                <a:gd name="T105" fmla="*/ T104 w 6919"/>
                <a:gd name="T106" fmla="+- 0 21099 18173"/>
                <a:gd name="T107" fmla="*/ 21099 h 5572"/>
                <a:gd name="T108" fmla="+- 0 13466 7393"/>
                <a:gd name="T109" fmla="*/ T108 w 6919"/>
                <a:gd name="T110" fmla="+- 0 20607 18173"/>
                <a:gd name="T111" fmla="*/ 20607 h 5572"/>
                <a:gd name="T112" fmla="+- 0 13279 7393"/>
                <a:gd name="T113" fmla="*/ T112 w 6919"/>
                <a:gd name="T114" fmla="+- 0 20458 18173"/>
                <a:gd name="T115" fmla="*/ 20458 h 5572"/>
                <a:gd name="T116" fmla="+- 0 13163 7393"/>
                <a:gd name="T117" fmla="*/ T116 w 6919"/>
                <a:gd name="T118" fmla="+- 0 20370 18173"/>
                <a:gd name="T119" fmla="*/ 20370 h 5572"/>
                <a:gd name="T120" fmla="+- 0 12493 7393"/>
                <a:gd name="T121" fmla="*/ T120 w 6919"/>
                <a:gd name="T122" fmla="+- 0 19865 18173"/>
                <a:gd name="T123" fmla="*/ 19865 h 5572"/>
                <a:gd name="T124" fmla="+- 0 12574 7393"/>
                <a:gd name="T125" fmla="*/ T124 w 6919"/>
                <a:gd name="T126" fmla="+- 0 19749 18173"/>
                <a:gd name="T127" fmla="*/ 19749 h 5572"/>
                <a:gd name="T128" fmla="+- 0 13165 7393"/>
                <a:gd name="T129" fmla="*/ T128 w 6919"/>
                <a:gd name="T130" fmla="+- 0 19481 18173"/>
                <a:gd name="T131" fmla="*/ 19481 h 5572"/>
                <a:gd name="T132" fmla="+- 0 12911 7393"/>
                <a:gd name="T133" fmla="*/ T132 w 6919"/>
                <a:gd name="T134" fmla="+- 0 19180 18173"/>
                <a:gd name="T135" fmla="*/ 19180 h 5572"/>
                <a:gd name="T136" fmla="+- 0 12668 7393"/>
                <a:gd name="T137" fmla="*/ T136 w 6919"/>
                <a:gd name="T138" fmla="+- 0 18915 18173"/>
                <a:gd name="T139" fmla="*/ 18915 h 5572"/>
                <a:gd name="T140" fmla="+- 0 12466 7393"/>
                <a:gd name="T141" fmla="*/ T140 w 6919"/>
                <a:gd name="T142" fmla="+- 0 18717 18173"/>
                <a:gd name="T143" fmla="*/ 18717 h 5572"/>
                <a:gd name="T144" fmla="+- 0 9083 7393"/>
                <a:gd name="T145" fmla="*/ T144 w 6919"/>
                <a:gd name="T146" fmla="+- 0 18173 18173"/>
                <a:gd name="T147" fmla="*/ 18173 h 5572"/>
                <a:gd name="T148" fmla="+- 0 12066 7393"/>
                <a:gd name="T149" fmla="*/ T148 w 6919"/>
                <a:gd name="T150" fmla="+- 0 22370 18173"/>
                <a:gd name="T151" fmla="*/ 22370 h 5572"/>
                <a:gd name="T152" fmla="+- 0 12878 7393"/>
                <a:gd name="T153" fmla="*/ T152 w 6919"/>
                <a:gd name="T154" fmla="+- 0 22901 18173"/>
                <a:gd name="T155" fmla="*/ 22901 h 5572"/>
                <a:gd name="T156" fmla="+- 0 13147 7393"/>
                <a:gd name="T157" fmla="*/ T156 w 6919"/>
                <a:gd name="T158" fmla="+- 0 22832 18173"/>
                <a:gd name="T159" fmla="*/ 22832 h 5572"/>
                <a:gd name="T160" fmla="+- 0 13362 7393"/>
                <a:gd name="T161" fmla="*/ T160 w 6919"/>
                <a:gd name="T162" fmla="+- 0 22647 18173"/>
                <a:gd name="T163" fmla="*/ 22647 h 5572"/>
                <a:gd name="T164" fmla="+- 0 13468 7393"/>
                <a:gd name="T165" fmla="*/ T164 w 6919"/>
                <a:gd name="T166" fmla="+- 0 22352 18173"/>
                <a:gd name="T167" fmla="*/ 22352 h 5572"/>
                <a:gd name="T168" fmla="+- 0 12861 7393"/>
                <a:gd name="T169" fmla="*/ T168 w 6919"/>
                <a:gd name="T170" fmla="+- 0 21479 18173"/>
                <a:gd name="T171" fmla="*/ 21479 h 5572"/>
                <a:gd name="T172" fmla="+- 0 13679 7393"/>
                <a:gd name="T173" fmla="*/ T172 w 6919"/>
                <a:gd name="T174" fmla="+- 0 21970 18173"/>
                <a:gd name="T175" fmla="*/ 21970 h 5572"/>
                <a:gd name="T176" fmla="+- 0 13960 7393"/>
                <a:gd name="T177" fmla="*/ T176 w 6919"/>
                <a:gd name="T178" fmla="+- 0 21953 18173"/>
                <a:gd name="T179" fmla="*/ 21953 h 5572"/>
                <a:gd name="T180" fmla="+- 0 14170 7393"/>
                <a:gd name="T181" fmla="*/ T180 w 6919"/>
                <a:gd name="T182" fmla="+- 0 21806 18173"/>
                <a:gd name="T183" fmla="*/ 21806 h 5572"/>
                <a:gd name="T184" fmla="+- 0 14292 7393"/>
                <a:gd name="T185" fmla="*/ T184 w 6919"/>
                <a:gd name="T186" fmla="+- 0 21598 18173"/>
                <a:gd name="T187" fmla="*/ 21598 h 5572"/>
                <a:gd name="T188" fmla="+- 0 13157 7393"/>
                <a:gd name="T189" fmla="*/ T188 w 6919"/>
                <a:gd name="T190" fmla="+- 0 19749 18173"/>
                <a:gd name="T191" fmla="*/ 19749 h 5572"/>
                <a:gd name="T192" fmla="+- 0 13157 7393"/>
                <a:gd name="T193" fmla="*/ T192 w 6919"/>
                <a:gd name="T194" fmla="+- 0 19749 18173"/>
                <a:gd name="T195" fmla="*/ 19749 h 5572"/>
                <a:gd name="T196" fmla="+- 0 11776 7393"/>
                <a:gd name="T197" fmla="*/ T196 w 6919"/>
                <a:gd name="T198" fmla="+- 0 18529 18173"/>
                <a:gd name="T199" fmla="*/ 18529 h 5572"/>
                <a:gd name="T200" fmla="+- 0 11132 7393"/>
                <a:gd name="T201" fmla="*/ T200 w 6919"/>
                <a:gd name="T202" fmla="+- 0 18614 18173"/>
                <a:gd name="T203" fmla="*/ 18614 h 5572"/>
                <a:gd name="T204" fmla="+- 0 10557 7393"/>
                <a:gd name="T205" fmla="*/ T204 w 6919"/>
                <a:gd name="T206" fmla="+- 0 18668 18173"/>
                <a:gd name="T207" fmla="*/ 18668 h 5572"/>
                <a:gd name="T208" fmla="+- 0 12426 7393"/>
                <a:gd name="T209" fmla="*/ T208 w 6919"/>
                <a:gd name="T210" fmla="+- 0 18681 18173"/>
                <a:gd name="T211" fmla="*/ 18681 h 5572"/>
                <a:gd name="T212" fmla="+- 0 12287 7393"/>
                <a:gd name="T213" fmla="*/ T212 w 6919"/>
                <a:gd name="T214" fmla="+- 0 18595 18173"/>
                <a:gd name="T215" fmla="*/ 18595 h 5572"/>
                <a:gd name="T216" fmla="+- 0 12103 7393"/>
                <a:gd name="T217" fmla="*/ T216 w 6919"/>
                <a:gd name="T218" fmla="+- 0 18537 18173"/>
                <a:gd name="T219" fmla="*/ 18537 h 5572"/>
                <a:gd name="T220" fmla="+- 0 11924 7393"/>
                <a:gd name="T221" fmla="*/ T220 w 6919"/>
                <a:gd name="T222" fmla="+- 0 18521 18173"/>
                <a:gd name="T223" fmla="*/ 18521 h 55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Lst>
              <a:rect l="0" t="0" r="r" b="b"/>
              <a:pathLst>
                <a:path w="6919" h="5572">
                  <a:moveTo>
                    <a:pt x="3827" y="5146"/>
                  </a:moveTo>
                  <a:lnTo>
                    <a:pt x="2677" y="5146"/>
                  </a:lnTo>
                  <a:lnTo>
                    <a:pt x="3289" y="5572"/>
                  </a:lnTo>
                  <a:lnTo>
                    <a:pt x="4109" y="5572"/>
                  </a:lnTo>
                  <a:lnTo>
                    <a:pt x="4117" y="5559"/>
                  </a:lnTo>
                  <a:lnTo>
                    <a:pt x="4138" y="5509"/>
                  </a:lnTo>
                  <a:lnTo>
                    <a:pt x="4152" y="5457"/>
                  </a:lnTo>
                  <a:lnTo>
                    <a:pt x="4160" y="5404"/>
                  </a:lnTo>
                  <a:lnTo>
                    <a:pt x="3827" y="5146"/>
                  </a:lnTo>
                  <a:close/>
                  <a:moveTo>
                    <a:pt x="5109" y="4777"/>
                  </a:moveTo>
                  <a:lnTo>
                    <a:pt x="3634" y="4777"/>
                  </a:lnTo>
                  <a:lnTo>
                    <a:pt x="3673" y="4779"/>
                  </a:lnTo>
                  <a:lnTo>
                    <a:pt x="3708" y="4795"/>
                  </a:lnTo>
                  <a:lnTo>
                    <a:pt x="3734" y="4814"/>
                  </a:lnTo>
                  <a:lnTo>
                    <a:pt x="4200" y="5158"/>
                  </a:lnTo>
                  <a:lnTo>
                    <a:pt x="4388" y="5300"/>
                  </a:lnTo>
                  <a:lnTo>
                    <a:pt x="4454" y="5343"/>
                  </a:lnTo>
                  <a:lnTo>
                    <a:pt x="4526" y="5376"/>
                  </a:lnTo>
                  <a:lnTo>
                    <a:pt x="4601" y="5396"/>
                  </a:lnTo>
                  <a:lnTo>
                    <a:pt x="4679" y="5405"/>
                  </a:lnTo>
                  <a:lnTo>
                    <a:pt x="4758" y="5401"/>
                  </a:lnTo>
                  <a:lnTo>
                    <a:pt x="4835" y="5384"/>
                  </a:lnTo>
                  <a:lnTo>
                    <a:pt x="4909" y="5355"/>
                  </a:lnTo>
                  <a:lnTo>
                    <a:pt x="4978" y="5314"/>
                  </a:lnTo>
                  <a:lnTo>
                    <a:pt x="5039" y="5264"/>
                  </a:lnTo>
                  <a:lnTo>
                    <a:pt x="5091" y="5205"/>
                  </a:lnTo>
                  <a:lnTo>
                    <a:pt x="5134" y="5135"/>
                  </a:lnTo>
                  <a:lnTo>
                    <a:pt x="5164" y="5059"/>
                  </a:lnTo>
                  <a:lnTo>
                    <a:pt x="5182" y="4980"/>
                  </a:lnTo>
                  <a:lnTo>
                    <a:pt x="5187" y="4898"/>
                  </a:lnTo>
                  <a:lnTo>
                    <a:pt x="5178" y="4817"/>
                  </a:lnTo>
                  <a:lnTo>
                    <a:pt x="5167" y="4814"/>
                  </a:lnTo>
                  <a:lnTo>
                    <a:pt x="5157" y="4810"/>
                  </a:lnTo>
                  <a:lnTo>
                    <a:pt x="5146" y="4805"/>
                  </a:lnTo>
                  <a:lnTo>
                    <a:pt x="5137" y="4798"/>
                  </a:lnTo>
                  <a:lnTo>
                    <a:pt x="5109" y="4777"/>
                  </a:lnTo>
                  <a:close/>
                  <a:moveTo>
                    <a:pt x="1690" y="0"/>
                  </a:moveTo>
                  <a:lnTo>
                    <a:pt x="0" y="2342"/>
                  </a:lnTo>
                  <a:lnTo>
                    <a:pt x="981" y="3123"/>
                  </a:lnTo>
                  <a:lnTo>
                    <a:pt x="1026" y="3206"/>
                  </a:lnTo>
                  <a:lnTo>
                    <a:pt x="1069" y="3287"/>
                  </a:lnTo>
                  <a:lnTo>
                    <a:pt x="1111" y="3365"/>
                  </a:lnTo>
                  <a:lnTo>
                    <a:pt x="1153" y="3441"/>
                  </a:lnTo>
                  <a:lnTo>
                    <a:pt x="1193" y="3514"/>
                  </a:lnTo>
                  <a:lnTo>
                    <a:pt x="1233" y="3585"/>
                  </a:lnTo>
                  <a:lnTo>
                    <a:pt x="1273" y="3654"/>
                  </a:lnTo>
                  <a:lnTo>
                    <a:pt x="1312" y="3721"/>
                  </a:lnTo>
                  <a:lnTo>
                    <a:pt x="1351" y="3786"/>
                  </a:lnTo>
                  <a:lnTo>
                    <a:pt x="1389" y="3849"/>
                  </a:lnTo>
                  <a:lnTo>
                    <a:pt x="1428" y="3910"/>
                  </a:lnTo>
                  <a:lnTo>
                    <a:pt x="1467" y="3970"/>
                  </a:lnTo>
                  <a:lnTo>
                    <a:pt x="1506" y="4028"/>
                  </a:lnTo>
                  <a:lnTo>
                    <a:pt x="1546" y="4086"/>
                  </a:lnTo>
                  <a:lnTo>
                    <a:pt x="1587" y="4142"/>
                  </a:lnTo>
                  <a:lnTo>
                    <a:pt x="1628" y="4197"/>
                  </a:lnTo>
                  <a:lnTo>
                    <a:pt x="1670" y="4251"/>
                  </a:lnTo>
                  <a:lnTo>
                    <a:pt x="1714" y="4304"/>
                  </a:lnTo>
                  <a:lnTo>
                    <a:pt x="1758" y="4356"/>
                  </a:lnTo>
                  <a:lnTo>
                    <a:pt x="1804" y="4408"/>
                  </a:lnTo>
                  <a:lnTo>
                    <a:pt x="1852" y="4460"/>
                  </a:lnTo>
                  <a:lnTo>
                    <a:pt x="1901" y="4511"/>
                  </a:lnTo>
                  <a:lnTo>
                    <a:pt x="1952" y="4562"/>
                  </a:lnTo>
                  <a:lnTo>
                    <a:pt x="2005" y="4613"/>
                  </a:lnTo>
                  <a:lnTo>
                    <a:pt x="2060" y="4664"/>
                  </a:lnTo>
                  <a:lnTo>
                    <a:pt x="2117" y="4715"/>
                  </a:lnTo>
                  <a:lnTo>
                    <a:pt x="2177" y="4767"/>
                  </a:lnTo>
                  <a:lnTo>
                    <a:pt x="2239" y="4819"/>
                  </a:lnTo>
                  <a:lnTo>
                    <a:pt x="2304" y="4872"/>
                  </a:lnTo>
                  <a:lnTo>
                    <a:pt x="2371" y="4925"/>
                  </a:lnTo>
                  <a:lnTo>
                    <a:pt x="2442" y="4979"/>
                  </a:lnTo>
                  <a:lnTo>
                    <a:pt x="2516" y="5034"/>
                  </a:lnTo>
                  <a:lnTo>
                    <a:pt x="2593" y="5090"/>
                  </a:lnTo>
                  <a:lnTo>
                    <a:pt x="2673" y="5147"/>
                  </a:lnTo>
                  <a:lnTo>
                    <a:pt x="2677" y="5146"/>
                  </a:lnTo>
                  <a:lnTo>
                    <a:pt x="3827" y="5146"/>
                  </a:lnTo>
                  <a:lnTo>
                    <a:pt x="3583" y="4957"/>
                  </a:lnTo>
                  <a:lnTo>
                    <a:pt x="3558" y="4927"/>
                  </a:lnTo>
                  <a:lnTo>
                    <a:pt x="3547" y="4889"/>
                  </a:lnTo>
                  <a:lnTo>
                    <a:pt x="3549" y="4850"/>
                  </a:lnTo>
                  <a:lnTo>
                    <a:pt x="3566" y="4814"/>
                  </a:lnTo>
                  <a:lnTo>
                    <a:pt x="3596" y="4789"/>
                  </a:lnTo>
                  <a:lnTo>
                    <a:pt x="3634" y="4777"/>
                  </a:lnTo>
                  <a:lnTo>
                    <a:pt x="5109" y="4777"/>
                  </a:lnTo>
                  <a:lnTo>
                    <a:pt x="4551" y="4358"/>
                  </a:lnTo>
                  <a:lnTo>
                    <a:pt x="4526" y="4329"/>
                  </a:lnTo>
                  <a:lnTo>
                    <a:pt x="4513" y="4291"/>
                  </a:lnTo>
                  <a:lnTo>
                    <a:pt x="4514" y="4252"/>
                  </a:lnTo>
                  <a:lnTo>
                    <a:pt x="4530" y="4217"/>
                  </a:lnTo>
                  <a:lnTo>
                    <a:pt x="4560" y="4191"/>
                  </a:lnTo>
                  <a:lnTo>
                    <a:pt x="4598" y="4179"/>
                  </a:lnTo>
                  <a:lnTo>
                    <a:pt x="6075" y="4179"/>
                  </a:lnTo>
                  <a:lnTo>
                    <a:pt x="6077" y="4164"/>
                  </a:lnTo>
                  <a:lnTo>
                    <a:pt x="6074" y="4081"/>
                  </a:lnTo>
                  <a:lnTo>
                    <a:pt x="6059" y="3999"/>
                  </a:lnTo>
                  <a:lnTo>
                    <a:pt x="5347" y="3470"/>
                  </a:lnTo>
                  <a:lnTo>
                    <a:pt x="5321" y="3441"/>
                  </a:lnTo>
                  <a:lnTo>
                    <a:pt x="5308" y="3403"/>
                  </a:lnTo>
                  <a:lnTo>
                    <a:pt x="5309" y="3364"/>
                  </a:lnTo>
                  <a:lnTo>
                    <a:pt x="5325" y="3328"/>
                  </a:lnTo>
                  <a:lnTo>
                    <a:pt x="5355" y="3303"/>
                  </a:lnTo>
                  <a:lnTo>
                    <a:pt x="5392" y="3290"/>
                  </a:lnTo>
                  <a:lnTo>
                    <a:pt x="6918" y="3290"/>
                  </a:lnTo>
                  <a:lnTo>
                    <a:pt x="6915" y="3239"/>
                  </a:lnTo>
                  <a:lnTo>
                    <a:pt x="6903" y="3175"/>
                  </a:lnTo>
                  <a:lnTo>
                    <a:pt x="6879" y="3111"/>
                  </a:lnTo>
                  <a:lnTo>
                    <a:pt x="6845" y="3048"/>
                  </a:lnTo>
                  <a:lnTo>
                    <a:pt x="6799" y="2986"/>
                  </a:lnTo>
                  <a:lnTo>
                    <a:pt x="6741" y="2926"/>
                  </a:lnTo>
                  <a:lnTo>
                    <a:pt x="6669" y="2868"/>
                  </a:lnTo>
                  <a:lnTo>
                    <a:pt x="6312" y="2611"/>
                  </a:lnTo>
                  <a:lnTo>
                    <a:pt x="6157" y="2497"/>
                  </a:lnTo>
                  <a:lnTo>
                    <a:pt x="6073" y="2434"/>
                  </a:lnTo>
                  <a:lnTo>
                    <a:pt x="6030" y="2400"/>
                  </a:lnTo>
                  <a:lnTo>
                    <a:pt x="5994" y="2372"/>
                  </a:lnTo>
                  <a:lnTo>
                    <a:pt x="5963" y="2348"/>
                  </a:lnTo>
                  <a:lnTo>
                    <a:pt x="5886" y="2285"/>
                  </a:lnTo>
                  <a:lnTo>
                    <a:pt x="5859" y="2264"/>
                  </a:lnTo>
                  <a:lnTo>
                    <a:pt x="5844" y="2252"/>
                  </a:lnTo>
                  <a:lnTo>
                    <a:pt x="5811" y="2227"/>
                  </a:lnTo>
                  <a:lnTo>
                    <a:pt x="5770" y="2197"/>
                  </a:lnTo>
                  <a:lnTo>
                    <a:pt x="5693" y="2141"/>
                  </a:lnTo>
                  <a:lnTo>
                    <a:pt x="5140" y="1758"/>
                  </a:lnTo>
                  <a:lnTo>
                    <a:pt x="5114" y="1729"/>
                  </a:lnTo>
                  <a:lnTo>
                    <a:pt x="5100" y="1692"/>
                  </a:lnTo>
                  <a:lnTo>
                    <a:pt x="5100" y="1653"/>
                  </a:lnTo>
                  <a:lnTo>
                    <a:pt x="5115" y="1617"/>
                  </a:lnTo>
                  <a:lnTo>
                    <a:pt x="5144" y="1590"/>
                  </a:lnTo>
                  <a:lnTo>
                    <a:pt x="5181" y="1576"/>
                  </a:lnTo>
                  <a:lnTo>
                    <a:pt x="5764" y="1576"/>
                  </a:lnTo>
                  <a:lnTo>
                    <a:pt x="5894" y="1461"/>
                  </a:lnTo>
                  <a:lnTo>
                    <a:pt x="5834" y="1385"/>
                  </a:lnTo>
                  <a:lnTo>
                    <a:pt x="5772" y="1308"/>
                  </a:lnTo>
                  <a:lnTo>
                    <a:pt x="5709" y="1231"/>
                  </a:lnTo>
                  <a:lnTo>
                    <a:pt x="5646" y="1155"/>
                  </a:lnTo>
                  <a:lnTo>
                    <a:pt x="5582" y="1080"/>
                  </a:lnTo>
                  <a:lnTo>
                    <a:pt x="5518" y="1007"/>
                  </a:lnTo>
                  <a:lnTo>
                    <a:pt x="5455" y="936"/>
                  </a:lnTo>
                  <a:lnTo>
                    <a:pt x="5393" y="868"/>
                  </a:lnTo>
                  <a:lnTo>
                    <a:pt x="5333" y="803"/>
                  </a:lnTo>
                  <a:lnTo>
                    <a:pt x="5275" y="742"/>
                  </a:lnTo>
                  <a:lnTo>
                    <a:pt x="5220" y="685"/>
                  </a:lnTo>
                  <a:lnTo>
                    <a:pt x="5167" y="632"/>
                  </a:lnTo>
                  <a:lnTo>
                    <a:pt x="5118" y="585"/>
                  </a:lnTo>
                  <a:lnTo>
                    <a:pt x="5073" y="544"/>
                  </a:lnTo>
                  <a:lnTo>
                    <a:pt x="5037" y="511"/>
                  </a:lnTo>
                  <a:lnTo>
                    <a:pt x="2874" y="511"/>
                  </a:lnTo>
                  <a:lnTo>
                    <a:pt x="2461" y="415"/>
                  </a:lnTo>
                  <a:lnTo>
                    <a:pt x="1690" y="0"/>
                  </a:lnTo>
                  <a:close/>
                  <a:moveTo>
                    <a:pt x="6075" y="4179"/>
                  </a:moveTo>
                  <a:lnTo>
                    <a:pt x="4598" y="4179"/>
                  </a:lnTo>
                  <a:lnTo>
                    <a:pt x="4637" y="4180"/>
                  </a:lnTo>
                  <a:lnTo>
                    <a:pt x="4673" y="4197"/>
                  </a:lnTo>
                  <a:lnTo>
                    <a:pt x="5300" y="4666"/>
                  </a:lnTo>
                  <a:lnTo>
                    <a:pt x="5357" y="4699"/>
                  </a:lnTo>
                  <a:lnTo>
                    <a:pt x="5419" y="4720"/>
                  </a:lnTo>
                  <a:lnTo>
                    <a:pt x="5485" y="4728"/>
                  </a:lnTo>
                  <a:lnTo>
                    <a:pt x="5553" y="4725"/>
                  </a:lnTo>
                  <a:lnTo>
                    <a:pt x="5621" y="4712"/>
                  </a:lnTo>
                  <a:lnTo>
                    <a:pt x="5688" y="4690"/>
                  </a:lnTo>
                  <a:lnTo>
                    <a:pt x="5754" y="4659"/>
                  </a:lnTo>
                  <a:lnTo>
                    <a:pt x="5816" y="4621"/>
                  </a:lnTo>
                  <a:lnTo>
                    <a:pt x="5874" y="4577"/>
                  </a:lnTo>
                  <a:lnTo>
                    <a:pt x="5925" y="4528"/>
                  </a:lnTo>
                  <a:lnTo>
                    <a:pt x="5969" y="4474"/>
                  </a:lnTo>
                  <a:lnTo>
                    <a:pt x="6013" y="4403"/>
                  </a:lnTo>
                  <a:lnTo>
                    <a:pt x="6046" y="4327"/>
                  </a:lnTo>
                  <a:lnTo>
                    <a:pt x="6067" y="4246"/>
                  </a:lnTo>
                  <a:lnTo>
                    <a:pt x="6075" y="4179"/>
                  </a:lnTo>
                  <a:close/>
                  <a:moveTo>
                    <a:pt x="6918" y="3290"/>
                  </a:moveTo>
                  <a:lnTo>
                    <a:pt x="5392" y="3290"/>
                  </a:lnTo>
                  <a:lnTo>
                    <a:pt x="5432" y="3291"/>
                  </a:lnTo>
                  <a:lnTo>
                    <a:pt x="5468" y="3306"/>
                  </a:lnTo>
                  <a:lnTo>
                    <a:pt x="5882" y="3564"/>
                  </a:lnTo>
                  <a:lnTo>
                    <a:pt x="6126" y="3727"/>
                  </a:lnTo>
                  <a:lnTo>
                    <a:pt x="6208" y="3770"/>
                  </a:lnTo>
                  <a:lnTo>
                    <a:pt x="6286" y="3797"/>
                  </a:lnTo>
                  <a:lnTo>
                    <a:pt x="6362" y="3811"/>
                  </a:lnTo>
                  <a:lnTo>
                    <a:pt x="6434" y="3811"/>
                  </a:lnTo>
                  <a:lnTo>
                    <a:pt x="6503" y="3801"/>
                  </a:lnTo>
                  <a:lnTo>
                    <a:pt x="6567" y="3780"/>
                  </a:lnTo>
                  <a:lnTo>
                    <a:pt x="6627" y="3752"/>
                  </a:lnTo>
                  <a:lnTo>
                    <a:pt x="6683" y="3717"/>
                  </a:lnTo>
                  <a:lnTo>
                    <a:pt x="6733" y="3677"/>
                  </a:lnTo>
                  <a:lnTo>
                    <a:pt x="6777" y="3633"/>
                  </a:lnTo>
                  <a:lnTo>
                    <a:pt x="6816" y="3587"/>
                  </a:lnTo>
                  <a:lnTo>
                    <a:pt x="6850" y="3536"/>
                  </a:lnTo>
                  <a:lnTo>
                    <a:pt x="6878" y="3482"/>
                  </a:lnTo>
                  <a:lnTo>
                    <a:pt x="6899" y="3425"/>
                  </a:lnTo>
                  <a:lnTo>
                    <a:pt x="6913" y="3365"/>
                  </a:lnTo>
                  <a:lnTo>
                    <a:pt x="6919" y="3302"/>
                  </a:lnTo>
                  <a:lnTo>
                    <a:pt x="6918" y="3290"/>
                  </a:lnTo>
                  <a:close/>
                  <a:moveTo>
                    <a:pt x="5764" y="1576"/>
                  </a:moveTo>
                  <a:lnTo>
                    <a:pt x="5220" y="1576"/>
                  </a:lnTo>
                  <a:lnTo>
                    <a:pt x="5256" y="1591"/>
                  </a:lnTo>
                  <a:lnTo>
                    <a:pt x="5532" y="1782"/>
                  </a:lnTo>
                  <a:lnTo>
                    <a:pt x="5764" y="1576"/>
                  </a:lnTo>
                  <a:close/>
                  <a:moveTo>
                    <a:pt x="4531" y="348"/>
                  </a:moveTo>
                  <a:lnTo>
                    <a:pt x="4484" y="349"/>
                  </a:lnTo>
                  <a:lnTo>
                    <a:pt x="4435" y="351"/>
                  </a:lnTo>
                  <a:lnTo>
                    <a:pt x="4383" y="356"/>
                  </a:lnTo>
                  <a:lnTo>
                    <a:pt x="4329" y="362"/>
                  </a:lnTo>
                  <a:lnTo>
                    <a:pt x="4271" y="369"/>
                  </a:lnTo>
                  <a:lnTo>
                    <a:pt x="3999" y="407"/>
                  </a:lnTo>
                  <a:lnTo>
                    <a:pt x="3739" y="441"/>
                  </a:lnTo>
                  <a:lnTo>
                    <a:pt x="3533" y="464"/>
                  </a:lnTo>
                  <a:lnTo>
                    <a:pt x="3418" y="475"/>
                  </a:lnTo>
                  <a:lnTo>
                    <a:pt x="3295" y="485"/>
                  </a:lnTo>
                  <a:lnTo>
                    <a:pt x="3164" y="495"/>
                  </a:lnTo>
                  <a:lnTo>
                    <a:pt x="3024" y="504"/>
                  </a:lnTo>
                  <a:lnTo>
                    <a:pt x="2874" y="511"/>
                  </a:lnTo>
                  <a:lnTo>
                    <a:pt x="5037" y="511"/>
                  </a:lnTo>
                  <a:lnTo>
                    <a:pt x="5033" y="508"/>
                  </a:lnTo>
                  <a:lnTo>
                    <a:pt x="4998" y="480"/>
                  </a:lnTo>
                  <a:lnTo>
                    <a:pt x="4968" y="458"/>
                  </a:lnTo>
                  <a:lnTo>
                    <a:pt x="4944" y="444"/>
                  </a:lnTo>
                  <a:lnTo>
                    <a:pt x="4894" y="422"/>
                  </a:lnTo>
                  <a:lnTo>
                    <a:pt x="4846" y="403"/>
                  </a:lnTo>
                  <a:lnTo>
                    <a:pt x="4799" y="387"/>
                  </a:lnTo>
                  <a:lnTo>
                    <a:pt x="4754" y="375"/>
                  </a:lnTo>
                  <a:lnTo>
                    <a:pt x="4710" y="364"/>
                  </a:lnTo>
                  <a:lnTo>
                    <a:pt x="4666" y="357"/>
                  </a:lnTo>
                  <a:lnTo>
                    <a:pt x="4622" y="351"/>
                  </a:lnTo>
                  <a:lnTo>
                    <a:pt x="4577" y="348"/>
                  </a:lnTo>
                  <a:lnTo>
                    <a:pt x="4531" y="348"/>
                  </a:lnTo>
                  <a:close/>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Freeform 23">
              <a:extLst>
                <a:ext uri="{FF2B5EF4-FFF2-40B4-BE49-F238E27FC236}">
                  <a16:creationId xmlns:a16="http://schemas.microsoft.com/office/drawing/2014/main" id="{5D6C16E7-821C-A8ED-46D7-14DA84E9F902}"/>
                </a:ext>
              </a:extLst>
            </p:cNvPr>
            <p:cNvSpPr>
              <a:spLocks/>
            </p:cNvSpPr>
            <p:nvPr/>
          </p:nvSpPr>
          <p:spPr bwMode="auto">
            <a:xfrm>
              <a:off x="6744" y="17707"/>
              <a:ext cx="2563" cy="3001"/>
            </a:xfrm>
            <a:custGeom>
              <a:avLst/>
              <a:gdLst>
                <a:gd name="T0" fmla="+- 0 8460 6744"/>
                <a:gd name="T1" fmla="*/ T0 w 2563"/>
                <a:gd name="T2" fmla="+- 0 17707 17707"/>
                <a:gd name="T3" fmla="*/ 17707 h 3001"/>
                <a:gd name="T4" fmla="+- 0 8449 6744"/>
                <a:gd name="T5" fmla="*/ T4 w 2563"/>
                <a:gd name="T6" fmla="+- 0 17725 17707"/>
                <a:gd name="T7" fmla="*/ 17725 h 3001"/>
                <a:gd name="T8" fmla="+- 0 8442 6744"/>
                <a:gd name="T9" fmla="*/ T8 w 2563"/>
                <a:gd name="T10" fmla="+- 0 17734 17707"/>
                <a:gd name="T11" fmla="*/ 17734 h 3001"/>
                <a:gd name="T12" fmla="+- 0 6744 6744"/>
                <a:gd name="T13" fmla="*/ T12 w 2563"/>
                <a:gd name="T14" fmla="+- 0 20119 17707"/>
                <a:gd name="T15" fmla="*/ 20119 h 3001"/>
                <a:gd name="T16" fmla="+- 0 7559 6744"/>
                <a:gd name="T17" fmla="*/ T16 w 2563"/>
                <a:gd name="T18" fmla="+- 0 20707 17707"/>
                <a:gd name="T19" fmla="*/ 20707 h 3001"/>
                <a:gd name="T20" fmla="+- 0 9307 6744"/>
                <a:gd name="T21" fmla="*/ T20 w 2563"/>
                <a:gd name="T22" fmla="+- 0 18273 17707"/>
                <a:gd name="T23" fmla="*/ 18273 h 3001"/>
                <a:gd name="T24" fmla="+- 0 8460 6744"/>
                <a:gd name="T25" fmla="*/ T24 w 2563"/>
                <a:gd name="T26" fmla="+- 0 17707 17707"/>
                <a:gd name="T27" fmla="*/ 17707 h 3001"/>
              </a:gdLst>
              <a:ahLst/>
              <a:cxnLst>
                <a:cxn ang="0">
                  <a:pos x="T1" y="T3"/>
                </a:cxn>
                <a:cxn ang="0">
                  <a:pos x="T5" y="T7"/>
                </a:cxn>
                <a:cxn ang="0">
                  <a:pos x="T9" y="T11"/>
                </a:cxn>
                <a:cxn ang="0">
                  <a:pos x="T13" y="T15"/>
                </a:cxn>
                <a:cxn ang="0">
                  <a:pos x="T17" y="T19"/>
                </a:cxn>
                <a:cxn ang="0">
                  <a:pos x="T21" y="T23"/>
                </a:cxn>
                <a:cxn ang="0">
                  <a:pos x="T25" y="T27"/>
                </a:cxn>
              </a:cxnLst>
              <a:rect l="0" t="0" r="r" b="b"/>
              <a:pathLst>
                <a:path w="2563" h="3001">
                  <a:moveTo>
                    <a:pt x="1716" y="0"/>
                  </a:moveTo>
                  <a:lnTo>
                    <a:pt x="1705" y="18"/>
                  </a:lnTo>
                  <a:lnTo>
                    <a:pt x="1698" y="27"/>
                  </a:lnTo>
                  <a:lnTo>
                    <a:pt x="0" y="2412"/>
                  </a:lnTo>
                  <a:lnTo>
                    <a:pt x="815" y="3000"/>
                  </a:lnTo>
                  <a:lnTo>
                    <a:pt x="2563" y="566"/>
                  </a:lnTo>
                  <a:lnTo>
                    <a:pt x="17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048" name="Picture 24">
              <a:extLst>
                <a:ext uri="{FF2B5EF4-FFF2-40B4-BE49-F238E27FC236}">
                  <a16:creationId xmlns:a16="http://schemas.microsoft.com/office/drawing/2014/main" id="{EB1D9FC1-225A-BB23-8366-3EA0FD1B61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4" y="16860"/>
              <a:ext cx="3636" cy="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reeform 25">
              <a:extLst>
                <a:ext uri="{FF2B5EF4-FFF2-40B4-BE49-F238E27FC236}">
                  <a16:creationId xmlns:a16="http://schemas.microsoft.com/office/drawing/2014/main" id="{8C27C0E7-2C40-1833-467B-6332360F77E2}"/>
                </a:ext>
              </a:extLst>
            </p:cNvPr>
            <p:cNvSpPr>
              <a:spLocks/>
            </p:cNvSpPr>
            <p:nvPr/>
          </p:nvSpPr>
          <p:spPr bwMode="auto">
            <a:xfrm>
              <a:off x="17409" y="16272"/>
              <a:ext cx="1098" cy="1177"/>
            </a:xfrm>
            <a:custGeom>
              <a:avLst/>
              <a:gdLst>
                <a:gd name="T0" fmla="+- 0 18036 17409"/>
                <a:gd name="T1" fmla="*/ T0 w 1098"/>
                <a:gd name="T2" fmla="+- 0 16273 16273"/>
                <a:gd name="T3" fmla="*/ 16273 h 1177"/>
                <a:gd name="T4" fmla="+- 0 17486 17409"/>
                <a:gd name="T5" fmla="*/ T4 w 1098"/>
                <a:gd name="T6" fmla="+- 0 16500 16273"/>
                <a:gd name="T7" fmla="*/ 16500 h 1177"/>
                <a:gd name="T8" fmla="+- 0 17409 17409"/>
                <a:gd name="T9" fmla="*/ T8 w 1098"/>
                <a:gd name="T10" fmla="+- 0 17089 16273"/>
                <a:gd name="T11" fmla="*/ 17089 h 1177"/>
                <a:gd name="T12" fmla="+- 0 17881 17409"/>
                <a:gd name="T13" fmla="*/ T12 w 1098"/>
                <a:gd name="T14" fmla="+- 0 17449 16273"/>
                <a:gd name="T15" fmla="*/ 17449 h 1177"/>
                <a:gd name="T16" fmla="+- 0 18429 17409"/>
                <a:gd name="T17" fmla="*/ T16 w 1098"/>
                <a:gd name="T18" fmla="+- 0 17223 16273"/>
                <a:gd name="T19" fmla="*/ 17223 h 1177"/>
                <a:gd name="T20" fmla="+- 0 18507 17409"/>
                <a:gd name="T21" fmla="*/ T20 w 1098"/>
                <a:gd name="T22" fmla="+- 0 16634 16273"/>
                <a:gd name="T23" fmla="*/ 16634 h 1177"/>
                <a:gd name="T24" fmla="+- 0 18036 17409"/>
                <a:gd name="T25" fmla="*/ T24 w 1098"/>
                <a:gd name="T26" fmla="+- 0 16273 16273"/>
                <a:gd name="T27" fmla="*/ 16273 h 1177"/>
              </a:gdLst>
              <a:ahLst/>
              <a:cxnLst>
                <a:cxn ang="0">
                  <a:pos x="T1" y="T3"/>
                </a:cxn>
                <a:cxn ang="0">
                  <a:pos x="T5" y="T7"/>
                </a:cxn>
                <a:cxn ang="0">
                  <a:pos x="T9" y="T11"/>
                </a:cxn>
                <a:cxn ang="0">
                  <a:pos x="T13" y="T15"/>
                </a:cxn>
                <a:cxn ang="0">
                  <a:pos x="T17" y="T19"/>
                </a:cxn>
                <a:cxn ang="0">
                  <a:pos x="T21" y="T23"/>
                </a:cxn>
                <a:cxn ang="0">
                  <a:pos x="T25" y="T27"/>
                </a:cxn>
              </a:cxnLst>
              <a:rect l="0" t="0" r="r" b="b"/>
              <a:pathLst>
                <a:path w="1098" h="1177">
                  <a:moveTo>
                    <a:pt x="627" y="0"/>
                  </a:moveTo>
                  <a:lnTo>
                    <a:pt x="77" y="227"/>
                  </a:lnTo>
                  <a:lnTo>
                    <a:pt x="0" y="816"/>
                  </a:lnTo>
                  <a:lnTo>
                    <a:pt x="472" y="1176"/>
                  </a:lnTo>
                  <a:lnTo>
                    <a:pt x="1020" y="950"/>
                  </a:lnTo>
                  <a:lnTo>
                    <a:pt x="1098" y="361"/>
                  </a:lnTo>
                  <a:lnTo>
                    <a:pt x="627" y="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Freeform 26">
              <a:extLst>
                <a:ext uri="{FF2B5EF4-FFF2-40B4-BE49-F238E27FC236}">
                  <a16:creationId xmlns:a16="http://schemas.microsoft.com/office/drawing/2014/main" id="{9314356B-52E4-2671-3199-E1883873C73D}"/>
                </a:ext>
              </a:extLst>
            </p:cNvPr>
            <p:cNvSpPr>
              <a:spLocks/>
            </p:cNvSpPr>
            <p:nvPr/>
          </p:nvSpPr>
          <p:spPr bwMode="auto">
            <a:xfrm>
              <a:off x="12187" y="12691"/>
              <a:ext cx="571" cy="1034"/>
            </a:xfrm>
            <a:custGeom>
              <a:avLst/>
              <a:gdLst>
                <a:gd name="T0" fmla="+- 0 12567 12187"/>
                <a:gd name="T1" fmla="*/ T0 w 571"/>
                <a:gd name="T2" fmla="+- 0 12692 12692"/>
                <a:gd name="T3" fmla="*/ 12692 h 1034"/>
                <a:gd name="T4" fmla="+- 0 12354 12187"/>
                <a:gd name="T5" fmla="*/ T4 w 571"/>
                <a:gd name="T6" fmla="+- 0 12692 12692"/>
                <a:gd name="T7" fmla="*/ 12692 h 1034"/>
                <a:gd name="T8" fmla="+- 0 12354 12187"/>
                <a:gd name="T9" fmla="*/ T8 w 571"/>
                <a:gd name="T10" fmla="+- 0 13059 12692"/>
                <a:gd name="T11" fmla="*/ 13059 h 1034"/>
                <a:gd name="T12" fmla="+- 0 12344 12187"/>
                <a:gd name="T13" fmla="*/ T12 w 571"/>
                <a:gd name="T14" fmla="+- 0 13122 12692"/>
                <a:gd name="T15" fmla="*/ 13122 h 1034"/>
                <a:gd name="T16" fmla="+- 0 12319 12187"/>
                <a:gd name="T17" fmla="*/ T16 w 571"/>
                <a:gd name="T18" fmla="+- 0 13174 12692"/>
                <a:gd name="T19" fmla="*/ 13174 h 1034"/>
                <a:gd name="T20" fmla="+- 0 12288 12187"/>
                <a:gd name="T21" fmla="*/ T20 w 571"/>
                <a:gd name="T22" fmla="+- 0 13220 12692"/>
                <a:gd name="T23" fmla="*/ 13220 h 1034"/>
                <a:gd name="T24" fmla="+- 0 12256 12187"/>
                <a:gd name="T25" fmla="*/ T24 w 571"/>
                <a:gd name="T26" fmla="+- 0 13262 12692"/>
                <a:gd name="T27" fmla="*/ 13262 h 1034"/>
                <a:gd name="T28" fmla="+- 0 12228 12187"/>
                <a:gd name="T29" fmla="*/ T28 w 571"/>
                <a:gd name="T30" fmla="+- 0 13303 12692"/>
                <a:gd name="T31" fmla="*/ 13303 h 1034"/>
                <a:gd name="T32" fmla="+- 0 12207 12187"/>
                <a:gd name="T33" fmla="*/ T32 w 571"/>
                <a:gd name="T34" fmla="+- 0 13343 12692"/>
                <a:gd name="T35" fmla="*/ 13343 h 1034"/>
                <a:gd name="T36" fmla="+- 0 12193 12187"/>
                <a:gd name="T37" fmla="*/ T36 w 571"/>
                <a:gd name="T38" fmla="+- 0 13386 12692"/>
                <a:gd name="T39" fmla="*/ 13386 h 1034"/>
                <a:gd name="T40" fmla="+- 0 12187 12187"/>
                <a:gd name="T41" fmla="*/ T40 w 571"/>
                <a:gd name="T42" fmla="+- 0 13434 12692"/>
                <a:gd name="T43" fmla="*/ 13434 h 1034"/>
                <a:gd name="T44" fmla="+- 0 12191 12187"/>
                <a:gd name="T45" fmla="*/ T44 w 571"/>
                <a:gd name="T46" fmla="+- 0 13492 12692"/>
                <a:gd name="T47" fmla="*/ 13492 h 1034"/>
                <a:gd name="T48" fmla="+- 0 12221 12187"/>
                <a:gd name="T49" fmla="*/ T48 w 571"/>
                <a:gd name="T50" fmla="+- 0 13597 12692"/>
                <a:gd name="T51" fmla="*/ 13597 h 1034"/>
                <a:gd name="T52" fmla="+- 0 12284 12187"/>
                <a:gd name="T53" fmla="*/ T52 w 571"/>
                <a:gd name="T54" fmla="+- 0 13675 12692"/>
                <a:gd name="T55" fmla="*/ 13675 h 1034"/>
                <a:gd name="T56" fmla="+- 0 12392 12187"/>
                <a:gd name="T57" fmla="*/ T56 w 571"/>
                <a:gd name="T58" fmla="+- 0 13720 12692"/>
                <a:gd name="T59" fmla="*/ 13720 h 1034"/>
                <a:gd name="T60" fmla="+- 0 12472 12187"/>
                <a:gd name="T61" fmla="*/ T60 w 571"/>
                <a:gd name="T62" fmla="+- 0 13725 12692"/>
                <a:gd name="T63" fmla="*/ 13725 h 1034"/>
                <a:gd name="T64" fmla="+- 0 12553 12187"/>
                <a:gd name="T65" fmla="*/ T64 w 571"/>
                <a:gd name="T66" fmla="+- 0 13717 12692"/>
                <a:gd name="T67" fmla="*/ 13717 h 1034"/>
                <a:gd name="T68" fmla="+- 0 12616 12187"/>
                <a:gd name="T69" fmla="*/ T68 w 571"/>
                <a:gd name="T70" fmla="+- 0 13699 12692"/>
                <a:gd name="T71" fmla="*/ 13699 h 1034"/>
                <a:gd name="T72" fmla="+- 0 12699 12187"/>
                <a:gd name="T73" fmla="*/ T72 w 571"/>
                <a:gd name="T74" fmla="+- 0 13637 12692"/>
                <a:gd name="T75" fmla="*/ 13637 h 1034"/>
                <a:gd name="T76" fmla="+- 0 12744 12187"/>
                <a:gd name="T77" fmla="*/ T76 w 571"/>
                <a:gd name="T78" fmla="+- 0 13547 12692"/>
                <a:gd name="T79" fmla="*/ 13547 h 1034"/>
                <a:gd name="T80" fmla="+- 0 12758 12187"/>
                <a:gd name="T81" fmla="*/ T80 w 571"/>
                <a:gd name="T82" fmla="+- 0 13434 12692"/>
                <a:gd name="T83" fmla="*/ 13434 h 1034"/>
                <a:gd name="T84" fmla="+- 0 12753 12187"/>
                <a:gd name="T85" fmla="*/ T84 w 571"/>
                <a:gd name="T86" fmla="+- 0 13385 12692"/>
                <a:gd name="T87" fmla="*/ 13385 h 1034"/>
                <a:gd name="T88" fmla="+- 0 12737 12187"/>
                <a:gd name="T89" fmla="*/ T88 w 571"/>
                <a:gd name="T90" fmla="+- 0 13342 12692"/>
                <a:gd name="T91" fmla="*/ 13342 h 1034"/>
                <a:gd name="T92" fmla="+- 0 12714 12187"/>
                <a:gd name="T93" fmla="*/ T92 w 571"/>
                <a:gd name="T94" fmla="+- 0 13302 12692"/>
                <a:gd name="T95" fmla="*/ 13302 h 1034"/>
                <a:gd name="T96" fmla="+- 0 12683 12187"/>
                <a:gd name="T97" fmla="*/ T96 w 571"/>
                <a:gd name="T98" fmla="+- 0 13261 12692"/>
                <a:gd name="T99" fmla="*/ 13261 h 1034"/>
                <a:gd name="T100" fmla="+- 0 12648 12187"/>
                <a:gd name="T101" fmla="*/ T100 w 571"/>
                <a:gd name="T102" fmla="+- 0 13218 12692"/>
                <a:gd name="T103" fmla="*/ 13218 h 1034"/>
                <a:gd name="T104" fmla="+- 0 12612 12187"/>
                <a:gd name="T105" fmla="*/ T104 w 571"/>
                <a:gd name="T106" fmla="+- 0 13172 12692"/>
                <a:gd name="T107" fmla="*/ 13172 h 1034"/>
                <a:gd name="T108" fmla="+- 0 12583 12187"/>
                <a:gd name="T109" fmla="*/ T108 w 571"/>
                <a:gd name="T110" fmla="+- 0 13118 12692"/>
                <a:gd name="T111" fmla="*/ 13118 h 1034"/>
                <a:gd name="T112" fmla="+- 0 12567 12187"/>
                <a:gd name="T113" fmla="*/ T112 w 571"/>
                <a:gd name="T114" fmla="+- 0 13054 12692"/>
                <a:gd name="T115" fmla="*/ 13054 h 1034"/>
                <a:gd name="T116" fmla="+- 0 12567 12187"/>
                <a:gd name="T117" fmla="*/ T116 w 571"/>
                <a:gd name="T118" fmla="+- 0 12692 12692"/>
                <a:gd name="T119" fmla="*/ 12692 h 103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571" h="1034">
                  <a:moveTo>
                    <a:pt x="380" y="0"/>
                  </a:moveTo>
                  <a:lnTo>
                    <a:pt x="167" y="0"/>
                  </a:lnTo>
                  <a:lnTo>
                    <a:pt x="167" y="367"/>
                  </a:lnTo>
                  <a:lnTo>
                    <a:pt x="157" y="430"/>
                  </a:lnTo>
                  <a:lnTo>
                    <a:pt x="132" y="482"/>
                  </a:lnTo>
                  <a:lnTo>
                    <a:pt x="101" y="528"/>
                  </a:lnTo>
                  <a:lnTo>
                    <a:pt x="69" y="570"/>
                  </a:lnTo>
                  <a:lnTo>
                    <a:pt x="41" y="611"/>
                  </a:lnTo>
                  <a:lnTo>
                    <a:pt x="20" y="651"/>
                  </a:lnTo>
                  <a:lnTo>
                    <a:pt x="6" y="694"/>
                  </a:lnTo>
                  <a:lnTo>
                    <a:pt x="0" y="742"/>
                  </a:lnTo>
                  <a:lnTo>
                    <a:pt x="4" y="800"/>
                  </a:lnTo>
                  <a:lnTo>
                    <a:pt x="34" y="905"/>
                  </a:lnTo>
                  <a:lnTo>
                    <a:pt x="97" y="983"/>
                  </a:lnTo>
                  <a:lnTo>
                    <a:pt x="205" y="1028"/>
                  </a:lnTo>
                  <a:lnTo>
                    <a:pt x="285" y="1033"/>
                  </a:lnTo>
                  <a:lnTo>
                    <a:pt x="366" y="1025"/>
                  </a:lnTo>
                  <a:lnTo>
                    <a:pt x="429" y="1007"/>
                  </a:lnTo>
                  <a:lnTo>
                    <a:pt x="512" y="945"/>
                  </a:lnTo>
                  <a:lnTo>
                    <a:pt x="557" y="855"/>
                  </a:lnTo>
                  <a:lnTo>
                    <a:pt x="571" y="742"/>
                  </a:lnTo>
                  <a:lnTo>
                    <a:pt x="566" y="693"/>
                  </a:lnTo>
                  <a:lnTo>
                    <a:pt x="550" y="650"/>
                  </a:lnTo>
                  <a:lnTo>
                    <a:pt x="527" y="610"/>
                  </a:lnTo>
                  <a:lnTo>
                    <a:pt x="496" y="569"/>
                  </a:lnTo>
                  <a:lnTo>
                    <a:pt x="461" y="526"/>
                  </a:lnTo>
                  <a:lnTo>
                    <a:pt x="425" y="480"/>
                  </a:lnTo>
                  <a:lnTo>
                    <a:pt x="396" y="426"/>
                  </a:lnTo>
                  <a:lnTo>
                    <a:pt x="380" y="362"/>
                  </a:lnTo>
                  <a:lnTo>
                    <a:pt x="380" y="0"/>
                  </a:lnTo>
                  <a:close/>
                </a:path>
              </a:pathLst>
            </a:custGeom>
            <a:solidFill>
              <a:srgbClr val="009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Freeform 27">
              <a:extLst>
                <a:ext uri="{FF2B5EF4-FFF2-40B4-BE49-F238E27FC236}">
                  <a16:creationId xmlns:a16="http://schemas.microsoft.com/office/drawing/2014/main" id="{FA473400-2ECB-1D94-9F07-59089C3E7AB5}"/>
                </a:ext>
              </a:extLst>
            </p:cNvPr>
            <p:cNvSpPr>
              <a:spLocks/>
            </p:cNvSpPr>
            <p:nvPr/>
          </p:nvSpPr>
          <p:spPr bwMode="auto">
            <a:xfrm>
              <a:off x="12187" y="12691"/>
              <a:ext cx="571" cy="1034"/>
            </a:xfrm>
            <a:custGeom>
              <a:avLst/>
              <a:gdLst>
                <a:gd name="T0" fmla="+- 0 12354 12187"/>
                <a:gd name="T1" fmla="*/ T0 w 571"/>
                <a:gd name="T2" fmla="+- 0 12692 12692"/>
                <a:gd name="T3" fmla="*/ 12692 h 1034"/>
                <a:gd name="T4" fmla="+- 0 12354 12187"/>
                <a:gd name="T5" fmla="*/ T4 w 571"/>
                <a:gd name="T6" fmla="+- 0 13059 12692"/>
                <a:gd name="T7" fmla="*/ 13059 h 1034"/>
                <a:gd name="T8" fmla="+- 0 12344 12187"/>
                <a:gd name="T9" fmla="*/ T8 w 571"/>
                <a:gd name="T10" fmla="+- 0 13122 12692"/>
                <a:gd name="T11" fmla="*/ 13122 h 1034"/>
                <a:gd name="T12" fmla="+- 0 12319 12187"/>
                <a:gd name="T13" fmla="*/ T12 w 571"/>
                <a:gd name="T14" fmla="+- 0 13174 12692"/>
                <a:gd name="T15" fmla="*/ 13174 h 1034"/>
                <a:gd name="T16" fmla="+- 0 12288 12187"/>
                <a:gd name="T17" fmla="*/ T16 w 571"/>
                <a:gd name="T18" fmla="+- 0 13220 12692"/>
                <a:gd name="T19" fmla="*/ 13220 h 1034"/>
                <a:gd name="T20" fmla="+- 0 12256 12187"/>
                <a:gd name="T21" fmla="*/ T20 w 571"/>
                <a:gd name="T22" fmla="+- 0 13262 12692"/>
                <a:gd name="T23" fmla="*/ 13262 h 1034"/>
                <a:gd name="T24" fmla="+- 0 12228 12187"/>
                <a:gd name="T25" fmla="*/ T24 w 571"/>
                <a:gd name="T26" fmla="+- 0 13303 12692"/>
                <a:gd name="T27" fmla="*/ 13303 h 1034"/>
                <a:gd name="T28" fmla="+- 0 12207 12187"/>
                <a:gd name="T29" fmla="*/ T28 w 571"/>
                <a:gd name="T30" fmla="+- 0 13343 12692"/>
                <a:gd name="T31" fmla="*/ 13343 h 1034"/>
                <a:gd name="T32" fmla="+- 0 12193 12187"/>
                <a:gd name="T33" fmla="*/ T32 w 571"/>
                <a:gd name="T34" fmla="+- 0 13386 12692"/>
                <a:gd name="T35" fmla="*/ 13386 h 1034"/>
                <a:gd name="T36" fmla="+- 0 12187 12187"/>
                <a:gd name="T37" fmla="*/ T36 w 571"/>
                <a:gd name="T38" fmla="+- 0 13434 12692"/>
                <a:gd name="T39" fmla="*/ 13434 h 1034"/>
                <a:gd name="T40" fmla="+- 0 12191 12187"/>
                <a:gd name="T41" fmla="*/ T40 w 571"/>
                <a:gd name="T42" fmla="+- 0 13492 12692"/>
                <a:gd name="T43" fmla="*/ 13492 h 1034"/>
                <a:gd name="T44" fmla="+- 0 12221 12187"/>
                <a:gd name="T45" fmla="*/ T44 w 571"/>
                <a:gd name="T46" fmla="+- 0 13597 12692"/>
                <a:gd name="T47" fmla="*/ 13597 h 1034"/>
                <a:gd name="T48" fmla="+- 0 12284 12187"/>
                <a:gd name="T49" fmla="*/ T48 w 571"/>
                <a:gd name="T50" fmla="+- 0 13675 12692"/>
                <a:gd name="T51" fmla="*/ 13675 h 1034"/>
                <a:gd name="T52" fmla="+- 0 12392 12187"/>
                <a:gd name="T53" fmla="*/ T52 w 571"/>
                <a:gd name="T54" fmla="+- 0 13720 12692"/>
                <a:gd name="T55" fmla="*/ 13720 h 1034"/>
                <a:gd name="T56" fmla="+- 0 12472 12187"/>
                <a:gd name="T57" fmla="*/ T56 w 571"/>
                <a:gd name="T58" fmla="+- 0 13725 12692"/>
                <a:gd name="T59" fmla="*/ 13725 h 1034"/>
                <a:gd name="T60" fmla="+- 0 12553 12187"/>
                <a:gd name="T61" fmla="*/ T60 w 571"/>
                <a:gd name="T62" fmla="+- 0 13717 12692"/>
                <a:gd name="T63" fmla="*/ 13717 h 1034"/>
                <a:gd name="T64" fmla="+- 0 12616 12187"/>
                <a:gd name="T65" fmla="*/ T64 w 571"/>
                <a:gd name="T66" fmla="+- 0 13699 12692"/>
                <a:gd name="T67" fmla="*/ 13699 h 1034"/>
                <a:gd name="T68" fmla="+- 0 12699 12187"/>
                <a:gd name="T69" fmla="*/ T68 w 571"/>
                <a:gd name="T70" fmla="+- 0 13637 12692"/>
                <a:gd name="T71" fmla="*/ 13637 h 1034"/>
                <a:gd name="T72" fmla="+- 0 12744 12187"/>
                <a:gd name="T73" fmla="*/ T72 w 571"/>
                <a:gd name="T74" fmla="+- 0 13547 12692"/>
                <a:gd name="T75" fmla="*/ 13547 h 1034"/>
                <a:gd name="T76" fmla="+- 0 12758 12187"/>
                <a:gd name="T77" fmla="*/ T76 w 571"/>
                <a:gd name="T78" fmla="+- 0 13434 12692"/>
                <a:gd name="T79" fmla="*/ 13434 h 1034"/>
                <a:gd name="T80" fmla="+- 0 12753 12187"/>
                <a:gd name="T81" fmla="*/ T80 w 571"/>
                <a:gd name="T82" fmla="+- 0 13385 12692"/>
                <a:gd name="T83" fmla="*/ 13385 h 1034"/>
                <a:gd name="T84" fmla="+- 0 12737 12187"/>
                <a:gd name="T85" fmla="*/ T84 w 571"/>
                <a:gd name="T86" fmla="+- 0 13342 12692"/>
                <a:gd name="T87" fmla="*/ 13342 h 1034"/>
                <a:gd name="T88" fmla="+- 0 12714 12187"/>
                <a:gd name="T89" fmla="*/ T88 w 571"/>
                <a:gd name="T90" fmla="+- 0 13302 12692"/>
                <a:gd name="T91" fmla="*/ 13302 h 1034"/>
                <a:gd name="T92" fmla="+- 0 12683 12187"/>
                <a:gd name="T93" fmla="*/ T92 w 571"/>
                <a:gd name="T94" fmla="+- 0 13261 12692"/>
                <a:gd name="T95" fmla="*/ 13261 h 1034"/>
                <a:gd name="T96" fmla="+- 0 12648 12187"/>
                <a:gd name="T97" fmla="*/ T96 w 571"/>
                <a:gd name="T98" fmla="+- 0 13218 12692"/>
                <a:gd name="T99" fmla="*/ 13218 h 1034"/>
                <a:gd name="T100" fmla="+- 0 12612 12187"/>
                <a:gd name="T101" fmla="*/ T100 w 571"/>
                <a:gd name="T102" fmla="+- 0 13172 12692"/>
                <a:gd name="T103" fmla="*/ 13172 h 1034"/>
                <a:gd name="T104" fmla="+- 0 12583 12187"/>
                <a:gd name="T105" fmla="*/ T104 w 571"/>
                <a:gd name="T106" fmla="+- 0 13118 12692"/>
                <a:gd name="T107" fmla="*/ 13118 h 1034"/>
                <a:gd name="T108" fmla="+- 0 12567 12187"/>
                <a:gd name="T109" fmla="*/ T108 w 571"/>
                <a:gd name="T110" fmla="+- 0 13054 12692"/>
                <a:gd name="T111" fmla="*/ 13054 h 1034"/>
                <a:gd name="T112" fmla="+- 0 12567 12187"/>
                <a:gd name="T113" fmla="*/ T112 w 571"/>
                <a:gd name="T114" fmla="+- 0 13051 12692"/>
                <a:gd name="T115" fmla="*/ 13051 h 1034"/>
                <a:gd name="T116" fmla="+- 0 12567 12187"/>
                <a:gd name="T117" fmla="*/ T116 w 571"/>
                <a:gd name="T118" fmla="+- 0 13050 12692"/>
                <a:gd name="T119" fmla="*/ 13050 h 1034"/>
                <a:gd name="T120" fmla="+- 0 12567 12187"/>
                <a:gd name="T121" fmla="*/ T120 w 571"/>
                <a:gd name="T122" fmla="+- 0 13047 12692"/>
                <a:gd name="T123" fmla="*/ 13047 h 1034"/>
                <a:gd name="T124" fmla="+- 0 12567 12187"/>
                <a:gd name="T125" fmla="*/ T124 w 571"/>
                <a:gd name="T126" fmla="+- 0 12692 12692"/>
                <a:gd name="T127" fmla="*/ 12692 h 103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571" h="1034">
                  <a:moveTo>
                    <a:pt x="167" y="0"/>
                  </a:moveTo>
                  <a:lnTo>
                    <a:pt x="167" y="367"/>
                  </a:lnTo>
                  <a:lnTo>
                    <a:pt x="157" y="430"/>
                  </a:lnTo>
                  <a:lnTo>
                    <a:pt x="132" y="482"/>
                  </a:lnTo>
                  <a:lnTo>
                    <a:pt x="101" y="528"/>
                  </a:lnTo>
                  <a:lnTo>
                    <a:pt x="69" y="570"/>
                  </a:lnTo>
                  <a:lnTo>
                    <a:pt x="41" y="611"/>
                  </a:lnTo>
                  <a:lnTo>
                    <a:pt x="20" y="651"/>
                  </a:lnTo>
                  <a:lnTo>
                    <a:pt x="6" y="694"/>
                  </a:lnTo>
                  <a:lnTo>
                    <a:pt x="0" y="742"/>
                  </a:lnTo>
                  <a:lnTo>
                    <a:pt x="4" y="800"/>
                  </a:lnTo>
                  <a:lnTo>
                    <a:pt x="34" y="905"/>
                  </a:lnTo>
                  <a:lnTo>
                    <a:pt x="97" y="983"/>
                  </a:lnTo>
                  <a:lnTo>
                    <a:pt x="205" y="1028"/>
                  </a:lnTo>
                  <a:lnTo>
                    <a:pt x="285" y="1033"/>
                  </a:lnTo>
                  <a:lnTo>
                    <a:pt x="366" y="1025"/>
                  </a:lnTo>
                  <a:lnTo>
                    <a:pt x="429" y="1007"/>
                  </a:lnTo>
                  <a:lnTo>
                    <a:pt x="512" y="945"/>
                  </a:lnTo>
                  <a:lnTo>
                    <a:pt x="557" y="855"/>
                  </a:lnTo>
                  <a:lnTo>
                    <a:pt x="571" y="742"/>
                  </a:lnTo>
                  <a:lnTo>
                    <a:pt x="566" y="693"/>
                  </a:lnTo>
                  <a:lnTo>
                    <a:pt x="550" y="650"/>
                  </a:lnTo>
                  <a:lnTo>
                    <a:pt x="527" y="610"/>
                  </a:lnTo>
                  <a:lnTo>
                    <a:pt x="496" y="569"/>
                  </a:lnTo>
                  <a:lnTo>
                    <a:pt x="461" y="526"/>
                  </a:lnTo>
                  <a:lnTo>
                    <a:pt x="425" y="480"/>
                  </a:lnTo>
                  <a:lnTo>
                    <a:pt x="396" y="426"/>
                  </a:lnTo>
                  <a:lnTo>
                    <a:pt x="380" y="362"/>
                  </a:lnTo>
                  <a:lnTo>
                    <a:pt x="380" y="359"/>
                  </a:lnTo>
                  <a:lnTo>
                    <a:pt x="380" y="358"/>
                  </a:lnTo>
                  <a:lnTo>
                    <a:pt x="380" y="355"/>
                  </a:lnTo>
                  <a:lnTo>
                    <a:pt x="380" y="0"/>
                  </a:lnTo>
                </a:path>
              </a:pathLst>
            </a:custGeom>
            <a:noFill/>
            <a:ln w="50260">
              <a:solidFill>
                <a:srgbClr val="0054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Freeform 28">
              <a:extLst>
                <a:ext uri="{FF2B5EF4-FFF2-40B4-BE49-F238E27FC236}">
                  <a16:creationId xmlns:a16="http://schemas.microsoft.com/office/drawing/2014/main" id="{ED5E307B-F6E3-019F-6F80-84F9C6B64942}"/>
                </a:ext>
              </a:extLst>
            </p:cNvPr>
            <p:cNvSpPr>
              <a:spLocks/>
            </p:cNvSpPr>
            <p:nvPr/>
          </p:nvSpPr>
          <p:spPr bwMode="auto">
            <a:xfrm>
              <a:off x="19219" y="8651"/>
              <a:ext cx="4151" cy="2966"/>
            </a:xfrm>
            <a:custGeom>
              <a:avLst/>
              <a:gdLst>
                <a:gd name="T0" fmla="+- 0 19506 19220"/>
                <a:gd name="T1" fmla="*/ T0 w 4151"/>
                <a:gd name="T2" fmla="+- 0 8651 8651"/>
                <a:gd name="T3" fmla="*/ 8651 h 2966"/>
                <a:gd name="T4" fmla="+- 0 19496 19220"/>
                <a:gd name="T5" fmla="*/ T4 w 4151"/>
                <a:gd name="T6" fmla="+- 0 8651 8651"/>
                <a:gd name="T7" fmla="*/ 8651 h 2966"/>
                <a:gd name="T8" fmla="+- 0 19486 19220"/>
                <a:gd name="T9" fmla="*/ T8 w 4151"/>
                <a:gd name="T10" fmla="+- 0 8652 8651"/>
                <a:gd name="T11" fmla="*/ 8652 h 2966"/>
                <a:gd name="T12" fmla="+- 0 19413 19220"/>
                <a:gd name="T13" fmla="*/ T12 w 4151"/>
                <a:gd name="T14" fmla="+- 0 8668 8651"/>
                <a:gd name="T15" fmla="*/ 8668 h 2966"/>
                <a:gd name="T16" fmla="+- 0 19349 19220"/>
                <a:gd name="T17" fmla="*/ T16 w 4151"/>
                <a:gd name="T18" fmla="+- 0 8701 8651"/>
                <a:gd name="T19" fmla="*/ 8701 h 2966"/>
                <a:gd name="T20" fmla="+- 0 19296 19220"/>
                <a:gd name="T21" fmla="*/ T20 w 4151"/>
                <a:gd name="T22" fmla="+- 0 8748 8651"/>
                <a:gd name="T23" fmla="*/ 8748 h 2966"/>
                <a:gd name="T24" fmla="+- 0 19255 19220"/>
                <a:gd name="T25" fmla="*/ T24 w 4151"/>
                <a:gd name="T26" fmla="+- 0 8807 8651"/>
                <a:gd name="T27" fmla="*/ 8807 h 2966"/>
                <a:gd name="T28" fmla="+- 0 19229 19220"/>
                <a:gd name="T29" fmla="*/ T28 w 4151"/>
                <a:gd name="T30" fmla="+- 0 8874 8651"/>
                <a:gd name="T31" fmla="*/ 8874 h 2966"/>
                <a:gd name="T32" fmla="+- 0 19220 19220"/>
                <a:gd name="T33" fmla="*/ T32 w 4151"/>
                <a:gd name="T34" fmla="+- 0 8948 8651"/>
                <a:gd name="T35" fmla="*/ 8948 h 2966"/>
                <a:gd name="T36" fmla="+- 0 19220 19220"/>
                <a:gd name="T37" fmla="*/ T36 w 4151"/>
                <a:gd name="T38" fmla="+- 0 11320 8651"/>
                <a:gd name="T39" fmla="*/ 11320 h 2966"/>
                <a:gd name="T40" fmla="+- 0 19230 19220"/>
                <a:gd name="T41" fmla="*/ T40 w 4151"/>
                <a:gd name="T42" fmla="+- 0 11399 8651"/>
                <a:gd name="T43" fmla="*/ 11399 h 2966"/>
                <a:gd name="T44" fmla="+- 0 19260 19220"/>
                <a:gd name="T45" fmla="*/ T44 w 4151"/>
                <a:gd name="T46" fmla="+- 0 11470 8651"/>
                <a:gd name="T47" fmla="*/ 11470 h 2966"/>
                <a:gd name="T48" fmla="+- 0 19306 19220"/>
                <a:gd name="T49" fmla="*/ T48 w 4151"/>
                <a:gd name="T50" fmla="+- 0 11530 8651"/>
                <a:gd name="T51" fmla="*/ 11530 h 2966"/>
                <a:gd name="T52" fmla="+- 0 19366 19220"/>
                <a:gd name="T53" fmla="*/ T52 w 4151"/>
                <a:gd name="T54" fmla="+- 0 11576 8651"/>
                <a:gd name="T55" fmla="*/ 11576 h 2966"/>
                <a:gd name="T56" fmla="+- 0 19437 19220"/>
                <a:gd name="T57" fmla="*/ T56 w 4151"/>
                <a:gd name="T58" fmla="+- 0 11606 8651"/>
                <a:gd name="T59" fmla="*/ 11606 h 2966"/>
                <a:gd name="T60" fmla="+- 0 19516 19220"/>
                <a:gd name="T61" fmla="*/ T60 w 4151"/>
                <a:gd name="T62" fmla="+- 0 11617 8651"/>
                <a:gd name="T63" fmla="*/ 11617 h 2966"/>
                <a:gd name="T64" fmla="+- 0 21094 19220"/>
                <a:gd name="T65" fmla="*/ T64 w 4151"/>
                <a:gd name="T66" fmla="+- 0 11617 8651"/>
                <a:gd name="T67" fmla="*/ 11617 h 2966"/>
                <a:gd name="T68" fmla="+- 0 23074 19220"/>
                <a:gd name="T69" fmla="*/ T68 w 4151"/>
                <a:gd name="T70" fmla="+- 0 11617 8651"/>
                <a:gd name="T71" fmla="*/ 11617 h 2966"/>
                <a:gd name="T72" fmla="+- 0 23152 19220"/>
                <a:gd name="T73" fmla="*/ T72 w 4151"/>
                <a:gd name="T74" fmla="+- 0 11606 8651"/>
                <a:gd name="T75" fmla="*/ 11606 h 2966"/>
                <a:gd name="T76" fmla="+- 0 23223 19220"/>
                <a:gd name="T77" fmla="*/ T76 w 4151"/>
                <a:gd name="T78" fmla="+- 0 11576 8651"/>
                <a:gd name="T79" fmla="*/ 11576 h 2966"/>
                <a:gd name="T80" fmla="+- 0 23283 19220"/>
                <a:gd name="T81" fmla="*/ T80 w 4151"/>
                <a:gd name="T82" fmla="+- 0 11530 8651"/>
                <a:gd name="T83" fmla="*/ 11530 h 2966"/>
                <a:gd name="T84" fmla="+- 0 23329 19220"/>
                <a:gd name="T85" fmla="*/ T84 w 4151"/>
                <a:gd name="T86" fmla="+- 0 11470 8651"/>
                <a:gd name="T87" fmla="*/ 11470 h 2966"/>
                <a:gd name="T88" fmla="+- 0 23359 19220"/>
                <a:gd name="T89" fmla="*/ T88 w 4151"/>
                <a:gd name="T90" fmla="+- 0 11399 8651"/>
                <a:gd name="T91" fmla="*/ 11399 h 2966"/>
                <a:gd name="T92" fmla="+- 0 23370 19220"/>
                <a:gd name="T93" fmla="*/ T92 w 4151"/>
                <a:gd name="T94" fmla="+- 0 11320 8651"/>
                <a:gd name="T95" fmla="*/ 11320 h 2966"/>
                <a:gd name="T96" fmla="+- 0 23370 19220"/>
                <a:gd name="T97" fmla="*/ T96 w 4151"/>
                <a:gd name="T98" fmla="+- 0 8948 8651"/>
                <a:gd name="T99" fmla="*/ 8948 h 2966"/>
                <a:gd name="T100" fmla="+- 0 23359 19220"/>
                <a:gd name="T101" fmla="*/ T100 w 4151"/>
                <a:gd name="T102" fmla="+- 0 8869 8651"/>
                <a:gd name="T103" fmla="*/ 8869 h 2966"/>
                <a:gd name="T104" fmla="+- 0 23329 19220"/>
                <a:gd name="T105" fmla="*/ T104 w 4151"/>
                <a:gd name="T106" fmla="+- 0 8798 8651"/>
                <a:gd name="T107" fmla="*/ 8798 h 2966"/>
                <a:gd name="T108" fmla="+- 0 23283 19220"/>
                <a:gd name="T109" fmla="*/ T108 w 4151"/>
                <a:gd name="T110" fmla="+- 0 8738 8651"/>
                <a:gd name="T111" fmla="*/ 8738 h 2966"/>
                <a:gd name="T112" fmla="+- 0 23223 19220"/>
                <a:gd name="T113" fmla="*/ T112 w 4151"/>
                <a:gd name="T114" fmla="+- 0 8692 8651"/>
                <a:gd name="T115" fmla="*/ 8692 h 2966"/>
                <a:gd name="T116" fmla="+- 0 23152 19220"/>
                <a:gd name="T117" fmla="*/ T116 w 4151"/>
                <a:gd name="T118" fmla="+- 0 8662 8651"/>
                <a:gd name="T119" fmla="*/ 8662 h 2966"/>
                <a:gd name="T120" fmla="+- 0 23074 19220"/>
                <a:gd name="T121" fmla="*/ T120 w 4151"/>
                <a:gd name="T122" fmla="+- 0 8652 8651"/>
                <a:gd name="T123" fmla="*/ 8652 h 2966"/>
                <a:gd name="T124" fmla="+- 0 19516 19220"/>
                <a:gd name="T125" fmla="*/ T124 w 4151"/>
                <a:gd name="T126" fmla="+- 0 8652 8651"/>
                <a:gd name="T127" fmla="*/ 8652 h 2966"/>
                <a:gd name="T128" fmla="+- 0 19506 19220"/>
                <a:gd name="T129" fmla="*/ T128 w 4151"/>
                <a:gd name="T130" fmla="+- 0 8651 8651"/>
                <a:gd name="T131" fmla="*/ 8651 h 29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151" h="2966">
                  <a:moveTo>
                    <a:pt x="286" y="0"/>
                  </a:moveTo>
                  <a:lnTo>
                    <a:pt x="276" y="0"/>
                  </a:lnTo>
                  <a:lnTo>
                    <a:pt x="266" y="1"/>
                  </a:lnTo>
                  <a:lnTo>
                    <a:pt x="193" y="17"/>
                  </a:lnTo>
                  <a:lnTo>
                    <a:pt x="129" y="50"/>
                  </a:lnTo>
                  <a:lnTo>
                    <a:pt x="76" y="97"/>
                  </a:lnTo>
                  <a:lnTo>
                    <a:pt x="35" y="156"/>
                  </a:lnTo>
                  <a:lnTo>
                    <a:pt x="9" y="223"/>
                  </a:lnTo>
                  <a:lnTo>
                    <a:pt x="0" y="297"/>
                  </a:lnTo>
                  <a:lnTo>
                    <a:pt x="0" y="2669"/>
                  </a:lnTo>
                  <a:lnTo>
                    <a:pt x="10" y="2748"/>
                  </a:lnTo>
                  <a:lnTo>
                    <a:pt x="40" y="2819"/>
                  </a:lnTo>
                  <a:lnTo>
                    <a:pt x="86" y="2879"/>
                  </a:lnTo>
                  <a:lnTo>
                    <a:pt x="146" y="2925"/>
                  </a:lnTo>
                  <a:lnTo>
                    <a:pt x="217" y="2955"/>
                  </a:lnTo>
                  <a:lnTo>
                    <a:pt x="296" y="2966"/>
                  </a:lnTo>
                  <a:lnTo>
                    <a:pt x="1874" y="2966"/>
                  </a:lnTo>
                  <a:lnTo>
                    <a:pt x="3854" y="2966"/>
                  </a:lnTo>
                  <a:lnTo>
                    <a:pt x="3932" y="2955"/>
                  </a:lnTo>
                  <a:lnTo>
                    <a:pt x="4003" y="2925"/>
                  </a:lnTo>
                  <a:lnTo>
                    <a:pt x="4063" y="2879"/>
                  </a:lnTo>
                  <a:lnTo>
                    <a:pt x="4109" y="2819"/>
                  </a:lnTo>
                  <a:lnTo>
                    <a:pt x="4139" y="2748"/>
                  </a:lnTo>
                  <a:lnTo>
                    <a:pt x="4150" y="2669"/>
                  </a:lnTo>
                  <a:lnTo>
                    <a:pt x="4150" y="297"/>
                  </a:lnTo>
                  <a:lnTo>
                    <a:pt x="4139" y="218"/>
                  </a:lnTo>
                  <a:lnTo>
                    <a:pt x="4109" y="147"/>
                  </a:lnTo>
                  <a:lnTo>
                    <a:pt x="4063" y="87"/>
                  </a:lnTo>
                  <a:lnTo>
                    <a:pt x="4003" y="41"/>
                  </a:lnTo>
                  <a:lnTo>
                    <a:pt x="3932" y="11"/>
                  </a:lnTo>
                  <a:lnTo>
                    <a:pt x="3854" y="1"/>
                  </a:lnTo>
                  <a:lnTo>
                    <a:pt x="296" y="1"/>
                  </a:lnTo>
                  <a:lnTo>
                    <a:pt x="286" y="0"/>
                  </a:ln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Freeform 29">
              <a:extLst>
                <a:ext uri="{FF2B5EF4-FFF2-40B4-BE49-F238E27FC236}">
                  <a16:creationId xmlns:a16="http://schemas.microsoft.com/office/drawing/2014/main" id="{EF6743A8-D024-9093-591E-7843381E4151}"/>
                </a:ext>
              </a:extLst>
            </p:cNvPr>
            <p:cNvSpPr>
              <a:spLocks/>
            </p:cNvSpPr>
            <p:nvPr/>
          </p:nvSpPr>
          <p:spPr bwMode="auto">
            <a:xfrm>
              <a:off x="20952" y="10929"/>
              <a:ext cx="571" cy="1034"/>
            </a:xfrm>
            <a:custGeom>
              <a:avLst/>
              <a:gdLst>
                <a:gd name="T0" fmla="+- 0 21239 20953"/>
                <a:gd name="T1" fmla="*/ T0 w 571"/>
                <a:gd name="T2" fmla="+- 0 10929 10929"/>
                <a:gd name="T3" fmla="*/ 10929 h 1034"/>
                <a:gd name="T4" fmla="+- 0 21158 20953"/>
                <a:gd name="T5" fmla="*/ T4 w 571"/>
                <a:gd name="T6" fmla="+- 0 10937 10929"/>
                <a:gd name="T7" fmla="*/ 10937 h 1034"/>
                <a:gd name="T8" fmla="+- 0 21095 20953"/>
                <a:gd name="T9" fmla="*/ T8 w 571"/>
                <a:gd name="T10" fmla="+- 0 10955 10929"/>
                <a:gd name="T11" fmla="*/ 10955 h 1034"/>
                <a:gd name="T12" fmla="+- 0 21012 20953"/>
                <a:gd name="T13" fmla="*/ T12 w 571"/>
                <a:gd name="T14" fmla="+- 0 11017 10929"/>
                <a:gd name="T15" fmla="*/ 11017 h 1034"/>
                <a:gd name="T16" fmla="+- 0 20967 20953"/>
                <a:gd name="T17" fmla="*/ T16 w 571"/>
                <a:gd name="T18" fmla="+- 0 11107 10929"/>
                <a:gd name="T19" fmla="*/ 11107 h 1034"/>
                <a:gd name="T20" fmla="+- 0 20953 20953"/>
                <a:gd name="T21" fmla="*/ T20 w 571"/>
                <a:gd name="T22" fmla="+- 0 11220 10929"/>
                <a:gd name="T23" fmla="*/ 11220 h 1034"/>
                <a:gd name="T24" fmla="+- 0 20958 20953"/>
                <a:gd name="T25" fmla="*/ T24 w 571"/>
                <a:gd name="T26" fmla="+- 0 11268 10929"/>
                <a:gd name="T27" fmla="*/ 11268 h 1034"/>
                <a:gd name="T28" fmla="+- 0 20973 20953"/>
                <a:gd name="T29" fmla="*/ T28 w 571"/>
                <a:gd name="T30" fmla="+- 0 11312 10929"/>
                <a:gd name="T31" fmla="*/ 11312 h 1034"/>
                <a:gd name="T32" fmla="+- 0 20997 20953"/>
                <a:gd name="T33" fmla="*/ T32 w 571"/>
                <a:gd name="T34" fmla="+- 0 11352 10929"/>
                <a:gd name="T35" fmla="*/ 11352 h 1034"/>
                <a:gd name="T36" fmla="+- 0 21027 20953"/>
                <a:gd name="T37" fmla="*/ T36 w 571"/>
                <a:gd name="T38" fmla="+- 0 11393 10929"/>
                <a:gd name="T39" fmla="*/ 11393 h 1034"/>
                <a:gd name="T40" fmla="+- 0 21063 20953"/>
                <a:gd name="T41" fmla="*/ T40 w 571"/>
                <a:gd name="T42" fmla="+- 0 11435 10929"/>
                <a:gd name="T43" fmla="*/ 11435 h 1034"/>
                <a:gd name="T44" fmla="+- 0 21098 20953"/>
                <a:gd name="T45" fmla="*/ T44 w 571"/>
                <a:gd name="T46" fmla="+- 0 11482 10929"/>
                <a:gd name="T47" fmla="*/ 11482 h 1034"/>
                <a:gd name="T48" fmla="+- 0 21127 20953"/>
                <a:gd name="T49" fmla="*/ T48 w 571"/>
                <a:gd name="T50" fmla="+- 0 11536 10929"/>
                <a:gd name="T51" fmla="*/ 11536 h 1034"/>
                <a:gd name="T52" fmla="+- 0 21143 20953"/>
                <a:gd name="T53" fmla="*/ T52 w 571"/>
                <a:gd name="T54" fmla="+- 0 11600 10929"/>
                <a:gd name="T55" fmla="*/ 11600 h 1034"/>
                <a:gd name="T56" fmla="+- 0 21143 20953"/>
                <a:gd name="T57" fmla="*/ T56 w 571"/>
                <a:gd name="T58" fmla="+- 0 11962 10929"/>
                <a:gd name="T59" fmla="*/ 11962 h 1034"/>
                <a:gd name="T60" fmla="+- 0 21357 20953"/>
                <a:gd name="T61" fmla="*/ T60 w 571"/>
                <a:gd name="T62" fmla="+- 0 11962 10929"/>
                <a:gd name="T63" fmla="*/ 11962 h 1034"/>
                <a:gd name="T64" fmla="+- 0 21357 20953"/>
                <a:gd name="T65" fmla="*/ T64 w 571"/>
                <a:gd name="T66" fmla="+- 0 11595 10929"/>
                <a:gd name="T67" fmla="*/ 11595 h 1034"/>
                <a:gd name="T68" fmla="+- 0 21367 20953"/>
                <a:gd name="T69" fmla="*/ T68 w 571"/>
                <a:gd name="T70" fmla="+- 0 11532 10929"/>
                <a:gd name="T71" fmla="*/ 11532 h 1034"/>
                <a:gd name="T72" fmla="+- 0 21391 20953"/>
                <a:gd name="T73" fmla="*/ T72 w 571"/>
                <a:gd name="T74" fmla="+- 0 11479 10929"/>
                <a:gd name="T75" fmla="*/ 11479 h 1034"/>
                <a:gd name="T76" fmla="+- 0 21423 20953"/>
                <a:gd name="T77" fmla="*/ T76 w 571"/>
                <a:gd name="T78" fmla="+- 0 11434 10929"/>
                <a:gd name="T79" fmla="*/ 11434 h 1034"/>
                <a:gd name="T80" fmla="+- 0 21455 20953"/>
                <a:gd name="T81" fmla="*/ T80 w 571"/>
                <a:gd name="T82" fmla="+- 0 11392 10929"/>
                <a:gd name="T83" fmla="*/ 11392 h 1034"/>
                <a:gd name="T84" fmla="+- 0 21482 20953"/>
                <a:gd name="T85" fmla="*/ T84 w 571"/>
                <a:gd name="T86" fmla="+- 0 11351 10929"/>
                <a:gd name="T87" fmla="*/ 11351 h 1034"/>
                <a:gd name="T88" fmla="+- 0 21504 20953"/>
                <a:gd name="T89" fmla="*/ T88 w 571"/>
                <a:gd name="T90" fmla="+- 0 11311 10929"/>
                <a:gd name="T91" fmla="*/ 11311 h 1034"/>
                <a:gd name="T92" fmla="+- 0 21518 20953"/>
                <a:gd name="T93" fmla="*/ T92 w 571"/>
                <a:gd name="T94" fmla="+- 0 11268 10929"/>
                <a:gd name="T95" fmla="*/ 11268 h 1034"/>
                <a:gd name="T96" fmla="+- 0 21523 20953"/>
                <a:gd name="T97" fmla="*/ T96 w 571"/>
                <a:gd name="T98" fmla="+- 0 11220 10929"/>
                <a:gd name="T99" fmla="*/ 11220 h 1034"/>
                <a:gd name="T100" fmla="+- 0 21520 20953"/>
                <a:gd name="T101" fmla="*/ T100 w 571"/>
                <a:gd name="T102" fmla="+- 0 11162 10929"/>
                <a:gd name="T103" fmla="*/ 11162 h 1034"/>
                <a:gd name="T104" fmla="+- 0 21490 20953"/>
                <a:gd name="T105" fmla="*/ T104 w 571"/>
                <a:gd name="T106" fmla="+- 0 11057 10929"/>
                <a:gd name="T107" fmla="*/ 11057 h 1034"/>
                <a:gd name="T108" fmla="+- 0 21427 20953"/>
                <a:gd name="T109" fmla="*/ T108 w 571"/>
                <a:gd name="T110" fmla="+- 0 10979 10929"/>
                <a:gd name="T111" fmla="*/ 10979 h 1034"/>
                <a:gd name="T112" fmla="+- 0 21318 20953"/>
                <a:gd name="T113" fmla="*/ T112 w 571"/>
                <a:gd name="T114" fmla="+- 0 10934 10929"/>
                <a:gd name="T115" fmla="*/ 10934 h 1034"/>
                <a:gd name="T116" fmla="+- 0 21239 20953"/>
                <a:gd name="T117" fmla="*/ T116 w 571"/>
                <a:gd name="T118" fmla="+- 0 10929 10929"/>
                <a:gd name="T119" fmla="*/ 10929 h 103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571" h="1034">
                  <a:moveTo>
                    <a:pt x="286" y="0"/>
                  </a:moveTo>
                  <a:lnTo>
                    <a:pt x="205" y="8"/>
                  </a:lnTo>
                  <a:lnTo>
                    <a:pt x="142" y="26"/>
                  </a:lnTo>
                  <a:lnTo>
                    <a:pt x="59" y="88"/>
                  </a:lnTo>
                  <a:lnTo>
                    <a:pt x="14" y="178"/>
                  </a:lnTo>
                  <a:lnTo>
                    <a:pt x="0" y="291"/>
                  </a:lnTo>
                  <a:lnTo>
                    <a:pt x="5" y="339"/>
                  </a:lnTo>
                  <a:lnTo>
                    <a:pt x="20" y="383"/>
                  </a:lnTo>
                  <a:lnTo>
                    <a:pt x="44" y="423"/>
                  </a:lnTo>
                  <a:lnTo>
                    <a:pt x="74" y="464"/>
                  </a:lnTo>
                  <a:lnTo>
                    <a:pt x="110" y="506"/>
                  </a:lnTo>
                  <a:lnTo>
                    <a:pt x="145" y="553"/>
                  </a:lnTo>
                  <a:lnTo>
                    <a:pt x="174" y="607"/>
                  </a:lnTo>
                  <a:lnTo>
                    <a:pt x="190" y="671"/>
                  </a:lnTo>
                  <a:lnTo>
                    <a:pt x="190" y="1033"/>
                  </a:lnTo>
                  <a:lnTo>
                    <a:pt x="404" y="1033"/>
                  </a:lnTo>
                  <a:lnTo>
                    <a:pt x="404" y="666"/>
                  </a:lnTo>
                  <a:lnTo>
                    <a:pt x="414" y="603"/>
                  </a:lnTo>
                  <a:lnTo>
                    <a:pt x="438" y="550"/>
                  </a:lnTo>
                  <a:lnTo>
                    <a:pt x="470" y="505"/>
                  </a:lnTo>
                  <a:lnTo>
                    <a:pt x="502" y="463"/>
                  </a:lnTo>
                  <a:lnTo>
                    <a:pt x="529" y="422"/>
                  </a:lnTo>
                  <a:lnTo>
                    <a:pt x="551" y="382"/>
                  </a:lnTo>
                  <a:lnTo>
                    <a:pt x="565" y="339"/>
                  </a:lnTo>
                  <a:lnTo>
                    <a:pt x="570" y="291"/>
                  </a:lnTo>
                  <a:lnTo>
                    <a:pt x="567" y="233"/>
                  </a:lnTo>
                  <a:lnTo>
                    <a:pt x="537" y="128"/>
                  </a:lnTo>
                  <a:lnTo>
                    <a:pt x="474" y="50"/>
                  </a:lnTo>
                  <a:lnTo>
                    <a:pt x="365" y="5"/>
                  </a:lnTo>
                  <a:lnTo>
                    <a:pt x="286" y="0"/>
                  </a:ln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Freeform 30">
              <a:extLst>
                <a:ext uri="{FF2B5EF4-FFF2-40B4-BE49-F238E27FC236}">
                  <a16:creationId xmlns:a16="http://schemas.microsoft.com/office/drawing/2014/main" id="{96ED2385-E2E0-3F8C-1B7C-8D907EE57498}"/>
                </a:ext>
              </a:extLst>
            </p:cNvPr>
            <p:cNvSpPr>
              <a:spLocks/>
            </p:cNvSpPr>
            <p:nvPr/>
          </p:nvSpPr>
          <p:spPr bwMode="auto">
            <a:xfrm>
              <a:off x="20952" y="10929"/>
              <a:ext cx="571" cy="1034"/>
            </a:xfrm>
            <a:custGeom>
              <a:avLst/>
              <a:gdLst>
                <a:gd name="T0" fmla="+- 0 21357 20953"/>
                <a:gd name="T1" fmla="*/ T0 w 571"/>
                <a:gd name="T2" fmla="+- 0 11962 10929"/>
                <a:gd name="T3" fmla="*/ 11962 h 1034"/>
                <a:gd name="T4" fmla="+- 0 21357 20953"/>
                <a:gd name="T5" fmla="*/ T4 w 571"/>
                <a:gd name="T6" fmla="+- 0 11595 10929"/>
                <a:gd name="T7" fmla="*/ 11595 h 1034"/>
                <a:gd name="T8" fmla="+- 0 21367 20953"/>
                <a:gd name="T9" fmla="*/ T8 w 571"/>
                <a:gd name="T10" fmla="+- 0 11532 10929"/>
                <a:gd name="T11" fmla="*/ 11532 h 1034"/>
                <a:gd name="T12" fmla="+- 0 21391 20953"/>
                <a:gd name="T13" fmla="*/ T12 w 571"/>
                <a:gd name="T14" fmla="+- 0 11479 10929"/>
                <a:gd name="T15" fmla="*/ 11479 h 1034"/>
                <a:gd name="T16" fmla="+- 0 21423 20953"/>
                <a:gd name="T17" fmla="*/ T16 w 571"/>
                <a:gd name="T18" fmla="+- 0 11434 10929"/>
                <a:gd name="T19" fmla="*/ 11434 h 1034"/>
                <a:gd name="T20" fmla="+- 0 21455 20953"/>
                <a:gd name="T21" fmla="*/ T20 w 571"/>
                <a:gd name="T22" fmla="+- 0 11392 10929"/>
                <a:gd name="T23" fmla="*/ 11392 h 1034"/>
                <a:gd name="T24" fmla="+- 0 21482 20953"/>
                <a:gd name="T25" fmla="*/ T24 w 571"/>
                <a:gd name="T26" fmla="+- 0 11351 10929"/>
                <a:gd name="T27" fmla="*/ 11351 h 1034"/>
                <a:gd name="T28" fmla="+- 0 21504 20953"/>
                <a:gd name="T29" fmla="*/ T28 w 571"/>
                <a:gd name="T30" fmla="+- 0 11311 10929"/>
                <a:gd name="T31" fmla="*/ 11311 h 1034"/>
                <a:gd name="T32" fmla="+- 0 21518 20953"/>
                <a:gd name="T33" fmla="*/ T32 w 571"/>
                <a:gd name="T34" fmla="+- 0 11268 10929"/>
                <a:gd name="T35" fmla="*/ 11268 h 1034"/>
                <a:gd name="T36" fmla="+- 0 21523 20953"/>
                <a:gd name="T37" fmla="*/ T36 w 571"/>
                <a:gd name="T38" fmla="+- 0 11220 10929"/>
                <a:gd name="T39" fmla="*/ 11220 h 1034"/>
                <a:gd name="T40" fmla="+- 0 21520 20953"/>
                <a:gd name="T41" fmla="*/ T40 w 571"/>
                <a:gd name="T42" fmla="+- 0 11162 10929"/>
                <a:gd name="T43" fmla="*/ 11162 h 1034"/>
                <a:gd name="T44" fmla="+- 0 21490 20953"/>
                <a:gd name="T45" fmla="*/ T44 w 571"/>
                <a:gd name="T46" fmla="+- 0 11057 10929"/>
                <a:gd name="T47" fmla="*/ 11057 h 1034"/>
                <a:gd name="T48" fmla="+- 0 21427 20953"/>
                <a:gd name="T49" fmla="*/ T48 w 571"/>
                <a:gd name="T50" fmla="+- 0 10979 10929"/>
                <a:gd name="T51" fmla="*/ 10979 h 1034"/>
                <a:gd name="T52" fmla="+- 0 21318 20953"/>
                <a:gd name="T53" fmla="*/ T52 w 571"/>
                <a:gd name="T54" fmla="+- 0 10934 10929"/>
                <a:gd name="T55" fmla="*/ 10934 h 1034"/>
                <a:gd name="T56" fmla="+- 0 21239 20953"/>
                <a:gd name="T57" fmla="*/ T56 w 571"/>
                <a:gd name="T58" fmla="+- 0 10929 10929"/>
                <a:gd name="T59" fmla="*/ 10929 h 1034"/>
                <a:gd name="T60" fmla="+- 0 21158 20953"/>
                <a:gd name="T61" fmla="*/ T60 w 571"/>
                <a:gd name="T62" fmla="+- 0 10937 10929"/>
                <a:gd name="T63" fmla="*/ 10937 h 1034"/>
                <a:gd name="T64" fmla="+- 0 21095 20953"/>
                <a:gd name="T65" fmla="*/ T64 w 571"/>
                <a:gd name="T66" fmla="+- 0 10955 10929"/>
                <a:gd name="T67" fmla="*/ 10955 h 1034"/>
                <a:gd name="T68" fmla="+- 0 21012 20953"/>
                <a:gd name="T69" fmla="*/ T68 w 571"/>
                <a:gd name="T70" fmla="+- 0 11017 10929"/>
                <a:gd name="T71" fmla="*/ 11017 h 1034"/>
                <a:gd name="T72" fmla="+- 0 20967 20953"/>
                <a:gd name="T73" fmla="*/ T72 w 571"/>
                <a:gd name="T74" fmla="+- 0 11107 10929"/>
                <a:gd name="T75" fmla="*/ 11107 h 1034"/>
                <a:gd name="T76" fmla="+- 0 20953 20953"/>
                <a:gd name="T77" fmla="*/ T76 w 571"/>
                <a:gd name="T78" fmla="+- 0 11220 10929"/>
                <a:gd name="T79" fmla="*/ 11220 h 1034"/>
                <a:gd name="T80" fmla="+- 0 20958 20953"/>
                <a:gd name="T81" fmla="*/ T80 w 571"/>
                <a:gd name="T82" fmla="+- 0 11268 10929"/>
                <a:gd name="T83" fmla="*/ 11268 h 1034"/>
                <a:gd name="T84" fmla="+- 0 20973 20953"/>
                <a:gd name="T85" fmla="*/ T84 w 571"/>
                <a:gd name="T86" fmla="+- 0 11312 10929"/>
                <a:gd name="T87" fmla="*/ 11312 h 1034"/>
                <a:gd name="T88" fmla="+- 0 20997 20953"/>
                <a:gd name="T89" fmla="*/ T88 w 571"/>
                <a:gd name="T90" fmla="+- 0 11352 10929"/>
                <a:gd name="T91" fmla="*/ 11352 h 1034"/>
                <a:gd name="T92" fmla="+- 0 21027 20953"/>
                <a:gd name="T93" fmla="*/ T92 w 571"/>
                <a:gd name="T94" fmla="+- 0 11393 10929"/>
                <a:gd name="T95" fmla="*/ 11393 h 1034"/>
                <a:gd name="T96" fmla="+- 0 21063 20953"/>
                <a:gd name="T97" fmla="*/ T96 w 571"/>
                <a:gd name="T98" fmla="+- 0 11435 10929"/>
                <a:gd name="T99" fmla="*/ 11435 h 1034"/>
                <a:gd name="T100" fmla="+- 0 21098 20953"/>
                <a:gd name="T101" fmla="*/ T100 w 571"/>
                <a:gd name="T102" fmla="+- 0 11482 10929"/>
                <a:gd name="T103" fmla="*/ 11482 h 1034"/>
                <a:gd name="T104" fmla="+- 0 21127 20953"/>
                <a:gd name="T105" fmla="*/ T104 w 571"/>
                <a:gd name="T106" fmla="+- 0 11536 10929"/>
                <a:gd name="T107" fmla="*/ 11536 h 1034"/>
                <a:gd name="T108" fmla="+- 0 21143 20953"/>
                <a:gd name="T109" fmla="*/ T108 w 571"/>
                <a:gd name="T110" fmla="+- 0 11600 10929"/>
                <a:gd name="T111" fmla="*/ 11600 h 1034"/>
                <a:gd name="T112" fmla="+- 0 21143 20953"/>
                <a:gd name="T113" fmla="*/ T112 w 571"/>
                <a:gd name="T114" fmla="+- 0 11603 10929"/>
                <a:gd name="T115" fmla="*/ 11603 h 1034"/>
                <a:gd name="T116" fmla="+- 0 21143 20953"/>
                <a:gd name="T117" fmla="*/ T116 w 571"/>
                <a:gd name="T118" fmla="+- 0 11604 10929"/>
                <a:gd name="T119" fmla="*/ 11604 h 1034"/>
                <a:gd name="T120" fmla="+- 0 21143 20953"/>
                <a:gd name="T121" fmla="*/ T120 w 571"/>
                <a:gd name="T122" fmla="+- 0 11607 10929"/>
                <a:gd name="T123" fmla="*/ 11607 h 1034"/>
                <a:gd name="T124" fmla="+- 0 21143 20953"/>
                <a:gd name="T125" fmla="*/ T124 w 571"/>
                <a:gd name="T126" fmla="+- 0 11962 10929"/>
                <a:gd name="T127" fmla="*/ 11962 h 103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571" h="1034">
                  <a:moveTo>
                    <a:pt x="404" y="1033"/>
                  </a:moveTo>
                  <a:lnTo>
                    <a:pt x="404" y="666"/>
                  </a:lnTo>
                  <a:lnTo>
                    <a:pt x="414" y="603"/>
                  </a:lnTo>
                  <a:lnTo>
                    <a:pt x="438" y="550"/>
                  </a:lnTo>
                  <a:lnTo>
                    <a:pt x="470" y="505"/>
                  </a:lnTo>
                  <a:lnTo>
                    <a:pt x="502" y="463"/>
                  </a:lnTo>
                  <a:lnTo>
                    <a:pt x="529" y="422"/>
                  </a:lnTo>
                  <a:lnTo>
                    <a:pt x="551" y="382"/>
                  </a:lnTo>
                  <a:lnTo>
                    <a:pt x="565" y="339"/>
                  </a:lnTo>
                  <a:lnTo>
                    <a:pt x="570" y="291"/>
                  </a:lnTo>
                  <a:lnTo>
                    <a:pt x="567" y="233"/>
                  </a:lnTo>
                  <a:lnTo>
                    <a:pt x="537" y="128"/>
                  </a:lnTo>
                  <a:lnTo>
                    <a:pt x="474" y="50"/>
                  </a:lnTo>
                  <a:lnTo>
                    <a:pt x="365" y="5"/>
                  </a:lnTo>
                  <a:lnTo>
                    <a:pt x="286" y="0"/>
                  </a:lnTo>
                  <a:lnTo>
                    <a:pt x="205" y="8"/>
                  </a:lnTo>
                  <a:lnTo>
                    <a:pt x="142" y="26"/>
                  </a:lnTo>
                  <a:lnTo>
                    <a:pt x="59" y="88"/>
                  </a:lnTo>
                  <a:lnTo>
                    <a:pt x="14" y="178"/>
                  </a:lnTo>
                  <a:lnTo>
                    <a:pt x="0" y="291"/>
                  </a:lnTo>
                  <a:lnTo>
                    <a:pt x="5" y="339"/>
                  </a:lnTo>
                  <a:lnTo>
                    <a:pt x="20" y="383"/>
                  </a:lnTo>
                  <a:lnTo>
                    <a:pt x="44" y="423"/>
                  </a:lnTo>
                  <a:lnTo>
                    <a:pt x="74" y="464"/>
                  </a:lnTo>
                  <a:lnTo>
                    <a:pt x="110" y="506"/>
                  </a:lnTo>
                  <a:lnTo>
                    <a:pt x="145" y="553"/>
                  </a:lnTo>
                  <a:lnTo>
                    <a:pt x="174" y="607"/>
                  </a:lnTo>
                  <a:lnTo>
                    <a:pt x="190" y="671"/>
                  </a:lnTo>
                  <a:lnTo>
                    <a:pt x="190" y="674"/>
                  </a:lnTo>
                  <a:lnTo>
                    <a:pt x="190" y="675"/>
                  </a:lnTo>
                  <a:lnTo>
                    <a:pt x="190" y="678"/>
                  </a:lnTo>
                  <a:lnTo>
                    <a:pt x="190" y="1033"/>
                  </a:lnTo>
                </a:path>
              </a:pathLst>
            </a:custGeom>
            <a:noFill/>
            <a:ln w="50260">
              <a:solidFill>
                <a:srgbClr val="0054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Freeform 31">
              <a:extLst>
                <a:ext uri="{FF2B5EF4-FFF2-40B4-BE49-F238E27FC236}">
                  <a16:creationId xmlns:a16="http://schemas.microsoft.com/office/drawing/2014/main" id="{31F1C2BE-ADEF-BC3A-F083-8D285CCD0282}"/>
                </a:ext>
              </a:extLst>
            </p:cNvPr>
            <p:cNvSpPr>
              <a:spLocks/>
            </p:cNvSpPr>
            <p:nvPr/>
          </p:nvSpPr>
          <p:spPr bwMode="auto">
            <a:xfrm>
              <a:off x="19810" y="4501"/>
              <a:ext cx="4522" cy="3807"/>
            </a:xfrm>
            <a:custGeom>
              <a:avLst/>
              <a:gdLst>
                <a:gd name="T0" fmla="+- 0 23666 19810"/>
                <a:gd name="T1" fmla="*/ T0 w 4522"/>
                <a:gd name="T2" fmla="+- 0 4501 4501"/>
                <a:gd name="T3" fmla="*/ 4501 h 3807"/>
                <a:gd name="T4" fmla="+- 0 23500 19810"/>
                <a:gd name="T5" fmla="*/ T4 w 4522"/>
                <a:gd name="T6" fmla="+- 0 4504 4501"/>
                <a:gd name="T7" fmla="*/ 4504 h 3807"/>
                <a:gd name="T8" fmla="+- 0 23336 19810"/>
                <a:gd name="T9" fmla="*/ T8 w 4522"/>
                <a:gd name="T10" fmla="+- 0 4514 4501"/>
                <a:gd name="T11" fmla="*/ 4514 h 3807"/>
                <a:gd name="T12" fmla="+- 0 23175 19810"/>
                <a:gd name="T13" fmla="*/ T12 w 4522"/>
                <a:gd name="T14" fmla="+- 0 4529 4501"/>
                <a:gd name="T15" fmla="*/ 4529 h 3807"/>
                <a:gd name="T16" fmla="+- 0 23016 19810"/>
                <a:gd name="T17" fmla="*/ T16 w 4522"/>
                <a:gd name="T18" fmla="+- 0 4551 4501"/>
                <a:gd name="T19" fmla="*/ 4551 h 3807"/>
                <a:gd name="T20" fmla="+- 0 22860 19810"/>
                <a:gd name="T21" fmla="*/ T20 w 4522"/>
                <a:gd name="T22" fmla="+- 0 4578 4501"/>
                <a:gd name="T23" fmla="*/ 4578 h 3807"/>
                <a:gd name="T24" fmla="+- 0 22708 19810"/>
                <a:gd name="T25" fmla="*/ T24 w 4522"/>
                <a:gd name="T26" fmla="+- 0 4611 4501"/>
                <a:gd name="T27" fmla="*/ 4611 h 3807"/>
                <a:gd name="T28" fmla="+- 0 22558 19810"/>
                <a:gd name="T29" fmla="*/ T28 w 4522"/>
                <a:gd name="T30" fmla="+- 0 4649 4501"/>
                <a:gd name="T31" fmla="*/ 4649 h 3807"/>
                <a:gd name="T32" fmla="+- 0 22411 19810"/>
                <a:gd name="T33" fmla="*/ T32 w 4522"/>
                <a:gd name="T34" fmla="+- 0 4693 4501"/>
                <a:gd name="T35" fmla="*/ 4693 h 3807"/>
                <a:gd name="T36" fmla="+- 0 22267 19810"/>
                <a:gd name="T37" fmla="*/ T36 w 4522"/>
                <a:gd name="T38" fmla="+- 0 4742 4501"/>
                <a:gd name="T39" fmla="*/ 4742 h 3807"/>
                <a:gd name="T40" fmla="+- 0 22126 19810"/>
                <a:gd name="T41" fmla="*/ T40 w 4522"/>
                <a:gd name="T42" fmla="+- 0 4796 4501"/>
                <a:gd name="T43" fmla="*/ 4796 h 3807"/>
                <a:gd name="T44" fmla="+- 0 21989 19810"/>
                <a:gd name="T45" fmla="*/ T44 w 4522"/>
                <a:gd name="T46" fmla="+- 0 4855 4501"/>
                <a:gd name="T47" fmla="*/ 4855 h 3807"/>
                <a:gd name="T48" fmla="+- 0 21855 19810"/>
                <a:gd name="T49" fmla="*/ T48 w 4522"/>
                <a:gd name="T50" fmla="+- 0 4918 4501"/>
                <a:gd name="T51" fmla="*/ 4918 h 3807"/>
                <a:gd name="T52" fmla="+- 0 21725 19810"/>
                <a:gd name="T53" fmla="*/ T52 w 4522"/>
                <a:gd name="T54" fmla="+- 0 4987 4501"/>
                <a:gd name="T55" fmla="*/ 4987 h 3807"/>
                <a:gd name="T56" fmla="+- 0 21598 19810"/>
                <a:gd name="T57" fmla="*/ T56 w 4522"/>
                <a:gd name="T58" fmla="+- 0 5059 4501"/>
                <a:gd name="T59" fmla="*/ 5059 h 3807"/>
                <a:gd name="T60" fmla="+- 0 21475 19810"/>
                <a:gd name="T61" fmla="*/ T60 w 4522"/>
                <a:gd name="T62" fmla="+- 0 5136 4501"/>
                <a:gd name="T63" fmla="*/ 5136 h 3807"/>
                <a:gd name="T64" fmla="+- 0 21355 19810"/>
                <a:gd name="T65" fmla="*/ T64 w 4522"/>
                <a:gd name="T66" fmla="+- 0 5218 4501"/>
                <a:gd name="T67" fmla="*/ 5218 h 3807"/>
                <a:gd name="T68" fmla="+- 0 21239 19810"/>
                <a:gd name="T69" fmla="*/ T68 w 4522"/>
                <a:gd name="T70" fmla="+- 0 5303 4501"/>
                <a:gd name="T71" fmla="*/ 5303 h 3807"/>
                <a:gd name="T72" fmla="+- 0 21128 19810"/>
                <a:gd name="T73" fmla="*/ T72 w 4522"/>
                <a:gd name="T74" fmla="+- 0 5392 4501"/>
                <a:gd name="T75" fmla="*/ 5392 h 3807"/>
                <a:gd name="T76" fmla="+- 0 21020 19810"/>
                <a:gd name="T77" fmla="*/ T76 w 4522"/>
                <a:gd name="T78" fmla="+- 0 5485 4501"/>
                <a:gd name="T79" fmla="*/ 5485 h 3807"/>
                <a:gd name="T80" fmla="+- 0 20916 19810"/>
                <a:gd name="T81" fmla="*/ T80 w 4522"/>
                <a:gd name="T82" fmla="+- 0 5582 4501"/>
                <a:gd name="T83" fmla="*/ 5582 h 3807"/>
                <a:gd name="T84" fmla="+- 0 20816 19810"/>
                <a:gd name="T85" fmla="*/ T84 w 4522"/>
                <a:gd name="T86" fmla="+- 0 5682 4501"/>
                <a:gd name="T87" fmla="*/ 5682 h 3807"/>
                <a:gd name="T88" fmla="+- 0 20720 19810"/>
                <a:gd name="T89" fmla="*/ T88 w 4522"/>
                <a:gd name="T90" fmla="+- 0 5786 4501"/>
                <a:gd name="T91" fmla="*/ 5786 h 3807"/>
                <a:gd name="T92" fmla="+- 0 20629 19810"/>
                <a:gd name="T93" fmla="*/ T92 w 4522"/>
                <a:gd name="T94" fmla="+- 0 5892 4501"/>
                <a:gd name="T95" fmla="*/ 5892 h 3807"/>
                <a:gd name="T96" fmla="+- 0 20542 19810"/>
                <a:gd name="T97" fmla="*/ T96 w 4522"/>
                <a:gd name="T98" fmla="+- 0 6002 4501"/>
                <a:gd name="T99" fmla="*/ 6002 h 3807"/>
                <a:gd name="T100" fmla="+- 0 20460 19810"/>
                <a:gd name="T101" fmla="*/ T100 w 4522"/>
                <a:gd name="T102" fmla="+- 0 6114 4501"/>
                <a:gd name="T103" fmla="*/ 6114 h 3807"/>
                <a:gd name="T104" fmla="+- 0 20382 19810"/>
                <a:gd name="T105" fmla="*/ T104 w 4522"/>
                <a:gd name="T106" fmla="+- 0 6230 4501"/>
                <a:gd name="T107" fmla="*/ 6230 h 3807"/>
                <a:gd name="T108" fmla="+- 0 20308 19810"/>
                <a:gd name="T109" fmla="*/ T108 w 4522"/>
                <a:gd name="T110" fmla="+- 0 6347 4501"/>
                <a:gd name="T111" fmla="*/ 6347 h 3807"/>
                <a:gd name="T112" fmla="+- 0 20240 19810"/>
                <a:gd name="T113" fmla="*/ T112 w 4522"/>
                <a:gd name="T114" fmla="+- 0 6468 4501"/>
                <a:gd name="T115" fmla="*/ 6468 h 3807"/>
                <a:gd name="T116" fmla="+- 0 20176 19810"/>
                <a:gd name="T117" fmla="*/ T116 w 4522"/>
                <a:gd name="T118" fmla="+- 0 6590 4501"/>
                <a:gd name="T119" fmla="*/ 6590 h 3807"/>
                <a:gd name="T120" fmla="+- 0 20117 19810"/>
                <a:gd name="T121" fmla="*/ T120 w 4522"/>
                <a:gd name="T122" fmla="+- 0 6715 4501"/>
                <a:gd name="T123" fmla="*/ 6715 h 3807"/>
                <a:gd name="T124" fmla="+- 0 20063 19810"/>
                <a:gd name="T125" fmla="*/ T124 w 4522"/>
                <a:gd name="T126" fmla="+- 0 6842 4501"/>
                <a:gd name="T127" fmla="*/ 6842 h 3807"/>
                <a:gd name="T128" fmla="+- 0 20014 19810"/>
                <a:gd name="T129" fmla="*/ T128 w 4522"/>
                <a:gd name="T130" fmla="+- 0 6971 4501"/>
                <a:gd name="T131" fmla="*/ 6971 h 3807"/>
                <a:gd name="T132" fmla="+- 0 19970 19810"/>
                <a:gd name="T133" fmla="*/ T132 w 4522"/>
                <a:gd name="T134" fmla="+- 0 7101 4501"/>
                <a:gd name="T135" fmla="*/ 7101 h 3807"/>
                <a:gd name="T136" fmla="+- 0 19931 19810"/>
                <a:gd name="T137" fmla="*/ T136 w 4522"/>
                <a:gd name="T138" fmla="+- 0 7233 4501"/>
                <a:gd name="T139" fmla="*/ 7233 h 3807"/>
                <a:gd name="T140" fmla="+- 0 19898 19810"/>
                <a:gd name="T141" fmla="*/ T140 w 4522"/>
                <a:gd name="T142" fmla="+- 0 7366 4501"/>
                <a:gd name="T143" fmla="*/ 7366 h 3807"/>
                <a:gd name="T144" fmla="+- 0 19870 19810"/>
                <a:gd name="T145" fmla="*/ T144 w 4522"/>
                <a:gd name="T146" fmla="+- 0 7501 4501"/>
                <a:gd name="T147" fmla="*/ 7501 h 3807"/>
                <a:gd name="T148" fmla="+- 0 19847 19810"/>
                <a:gd name="T149" fmla="*/ T148 w 4522"/>
                <a:gd name="T150" fmla="+- 0 7637 4501"/>
                <a:gd name="T151" fmla="*/ 7637 h 3807"/>
                <a:gd name="T152" fmla="+- 0 19830 19810"/>
                <a:gd name="T153" fmla="*/ T152 w 4522"/>
                <a:gd name="T154" fmla="+- 0 7774 4501"/>
                <a:gd name="T155" fmla="*/ 7774 h 3807"/>
                <a:gd name="T156" fmla="+- 0 19819 19810"/>
                <a:gd name="T157" fmla="*/ T156 w 4522"/>
                <a:gd name="T158" fmla="+- 0 7911 4501"/>
                <a:gd name="T159" fmla="*/ 7911 h 3807"/>
                <a:gd name="T160" fmla="+- 0 19813 19810"/>
                <a:gd name="T161" fmla="*/ T160 w 4522"/>
                <a:gd name="T162" fmla="+- 0 8050 4501"/>
                <a:gd name="T163" fmla="*/ 8050 h 3807"/>
                <a:gd name="T164" fmla="+- 0 22775 19810"/>
                <a:gd name="T165" fmla="*/ T164 w 4522"/>
                <a:gd name="T166" fmla="+- 0 8308 4501"/>
                <a:gd name="T167" fmla="*/ 8308 h 3807"/>
                <a:gd name="T168" fmla="+- 0 22779 19810"/>
                <a:gd name="T169" fmla="*/ T168 w 4522"/>
                <a:gd name="T170" fmla="+- 0 8105 4501"/>
                <a:gd name="T171" fmla="*/ 8105 h 3807"/>
                <a:gd name="T172" fmla="+- 0 22834 19810"/>
                <a:gd name="T173" fmla="*/ T172 w 4522"/>
                <a:gd name="T174" fmla="+- 0 7960 4501"/>
                <a:gd name="T175" fmla="*/ 7960 h 3807"/>
                <a:gd name="T176" fmla="+- 0 22936 19810"/>
                <a:gd name="T177" fmla="*/ T176 w 4522"/>
                <a:gd name="T178" fmla="+- 0 7801 4501"/>
                <a:gd name="T179" fmla="*/ 7801 h 3807"/>
                <a:gd name="T180" fmla="+- 0 23038 19810"/>
                <a:gd name="T181" fmla="*/ T180 w 4522"/>
                <a:gd name="T182" fmla="+- 0 7692 4501"/>
                <a:gd name="T183" fmla="*/ 7692 h 3807"/>
                <a:gd name="T184" fmla="+- 0 23172 19810"/>
                <a:gd name="T185" fmla="*/ T184 w 4522"/>
                <a:gd name="T186" fmla="+- 0 7593 4501"/>
                <a:gd name="T187" fmla="*/ 7593 h 3807"/>
                <a:gd name="T188" fmla="+- 0 23341 19810"/>
                <a:gd name="T189" fmla="*/ T188 w 4522"/>
                <a:gd name="T190" fmla="+- 0 7516 4501"/>
                <a:gd name="T191" fmla="*/ 7516 h 3807"/>
                <a:gd name="T192" fmla="+- 0 23548 19810"/>
                <a:gd name="T193" fmla="*/ T192 w 4522"/>
                <a:gd name="T194" fmla="+- 0 7472 4501"/>
                <a:gd name="T195" fmla="*/ 7472 h 3807"/>
                <a:gd name="T196" fmla="+- 0 24332 19810"/>
                <a:gd name="T197" fmla="*/ T196 w 4522"/>
                <a:gd name="T198" fmla="+- 0 7466 4501"/>
                <a:gd name="T199" fmla="*/ 7466 h 3807"/>
                <a:gd name="T200" fmla="+- 0 24332 19810"/>
                <a:gd name="T201" fmla="*/ T200 w 4522"/>
                <a:gd name="T202" fmla="+- 0 4501 4501"/>
                <a:gd name="T203" fmla="*/ 4501 h 380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4522" h="3807">
                  <a:moveTo>
                    <a:pt x="4522" y="0"/>
                  </a:moveTo>
                  <a:lnTo>
                    <a:pt x="3856" y="0"/>
                  </a:lnTo>
                  <a:lnTo>
                    <a:pt x="3773" y="1"/>
                  </a:lnTo>
                  <a:lnTo>
                    <a:pt x="3690" y="3"/>
                  </a:lnTo>
                  <a:lnTo>
                    <a:pt x="3608" y="7"/>
                  </a:lnTo>
                  <a:lnTo>
                    <a:pt x="3526" y="13"/>
                  </a:lnTo>
                  <a:lnTo>
                    <a:pt x="3445" y="20"/>
                  </a:lnTo>
                  <a:lnTo>
                    <a:pt x="3365" y="28"/>
                  </a:lnTo>
                  <a:lnTo>
                    <a:pt x="3285" y="38"/>
                  </a:lnTo>
                  <a:lnTo>
                    <a:pt x="3206" y="50"/>
                  </a:lnTo>
                  <a:lnTo>
                    <a:pt x="3128" y="63"/>
                  </a:lnTo>
                  <a:lnTo>
                    <a:pt x="3050" y="77"/>
                  </a:lnTo>
                  <a:lnTo>
                    <a:pt x="2974" y="93"/>
                  </a:lnTo>
                  <a:lnTo>
                    <a:pt x="2898" y="110"/>
                  </a:lnTo>
                  <a:lnTo>
                    <a:pt x="2822" y="128"/>
                  </a:lnTo>
                  <a:lnTo>
                    <a:pt x="2748" y="148"/>
                  </a:lnTo>
                  <a:lnTo>
                    <a:pt x="2674" y="169"/>
                  </a:lnTo>
                  <a:lnTo>
                    <a:pt x="2601" y="192"/>
                  </a:lnTo>
                  <a:lnTo>
                    <a:pt x="2528" y="216"/>
                  </a:lnTo>
                  <a:lnTo>
                    <a:pt x="2457" y="241"/>
                  </a:lnTo>
                  <a:lnTo>
                    <a:pt x="2386" y="267"/>
                  </a:lnTo>
                  <a:lnTo>
                    <a:pt x="2316" y="295"/>
                  </a:lnTo>
                  <a:lnTo>
                    <a:pt x="2247" y="324"/>
                  </a:lnTo>
                  <a:lnTo>
                    <a:pt x="2179" y="354"/>
                  </a:lnTo>
                  <a:lnTo>
                    <a:pt x="2112" y="385"/>
                  </a:lnTo>
                  <a:lnTo>
                    <a:pt x="2045" y="417"/>
                  </a:lnTo>
                  <a:lnTo>
                    <a:pt x="1980" y="451"/>
                  </a:lnTo>
                  <a:lnTo>
                    <a:pt x="1915" y="486"/>
                  </a:lnTo>
                  <a:lnTo>
                    <a:pt x="1851" y="521"/>
                  </a:lnTo>
                  <a:lnTo>
                    <a:pt x="1788" y="558"/>
                  </a:lnTo>
                  <a:lnTo>
                    <a:pt x="1726" y="596"/>
                  </a:lnTo>
                  <a:lnTo>
                    <a:pt x="1665" y="635"/>
                  </a:lnTo>
                  <a:lnTo>
                    <a:pt x="1605" y="676"/>
                  </a:lnTo>
                  <a:lnTo>
                    <a:pt x="1545" y="717"/>
                  </a:lnTo>
                  <a:lnTo>
                    <a:pt x="1487" y="759"/>
                  </a:lnTo>
                  <a:lnTo>
                    <a:pt x="1429" y="802"/>
                  </a:lnTo>
                  <a:lnTo>
                    <a:pt x="1373" y="846"/>
                  </a:lnTo>
                  <a:lnTo>
                    <a:pt x="1318" y="891"/>
                  </a:lnTo>
                  <a:lnTo>
                    <a:pt x="1263" y="937"/>
                  </a:lnTo>
                  <a:lnTo>
                    <a:pt x="1210" y="984"/>
                  </a:lnTo>
                  <a:lnTo>
                    <a:pt x="1157" y="1032"/>
                  </a:lnTo>
                  <a:lnTo>
                    <a:pt x="1106" y="1081"/>
                  </a:lnTo>
                  <a:lnTo>
                    <a:pt x="1055" y="1131"/>
                  </a:lnTo>
                  <a:lnTo>
                    <a:pt x="1006" y="1181"/>
                  </a:lnTo>
                  <a:lnTo>
                    <a:pt x="958" y="1232"/>
                  </a:lnTo>
                  <a:lnTo>
                    <a:pt x="910" y="1285"/>
                  </a:lnTo>
                  <a:lnTo>
                    <a:pt x="864" y="1337"/>
                  </a:lnTo>
                  <a:lnTo>
                    <a:pt x="819" y="1391"/>
                  </a:lnTo>
                  <a:lnTo>
                    <a:pt x="775" y="1446"/>
                  </a:lnTo>
                  <a:lnTo>
                    <a:pt x="732" y="1501"/>
                  </a:lnTo>
                  <a:lnTo>
                    <a:pt x="690" y="1557"/>
                  </a:lnTo>
                  <a:lnTo>
                    <a:pt x="650" y="1613"/>
                  </a:lnTo>
                  <a:lnTo>
                    <a:pt x="610" y="1671"/>
                  </a:lnTo>
                  <a:lnTo>
                    <a:pt x="572" y="1729"/>
                  </a:lnTo>
                  <a:lnTo>
                    <a:pt x="534" y="1787"/>
                  </a:lnTo>
                  <a:lnTo>
                    <a:pt x="498" y="1846"/>
                  </a:lnTo>
                  <a:lnTo>
                    <a:pt x="463" y="1906"/>
                  </a:lnTo>
                  <a:lnTo>
                    <a:pt x="430" y="1967"/>
                  </a:lnTo>
                  <a:lnTo>
                    <a:pt x="397" y="2028"/>
                  </a:lnTo>
                  <a:lnTo>
                    <a:pt x="366" y="2089"/>
                  </a:lnTo>
                  <a:lnTo>
                    <a:pt x="336" y="2151"/>
                  </a:lnTo>
                  <a:lnTo>
                    <a:pt x="307" y="2214"/>
                  </a:lnTo>
                  <a:lnTo>
                    <a:pt x="279" y="2277"/>
                  </a:lnTo>
                  <a:lnTo>
                    <a:pt x="253" y="2341"/>
                  </a:lnTo>
                  <a:lnTo>
                    <a:pt x="228" y="2405"/>
                  </a:lnTo>
                  <a:lnTo>
                    <a:pt x="204" y="2470"/>
                  </a:lnTo>
                  <a:lnTo>
                    <a:pt x="181" y="2535"/>
                  </a:lnTo>
                  <a:lnTo>
                    <a:pt x="160" y="2600"/>
                  </a:lnTo>
                  <a:lnTo>
                    <a:pt x="140" y="2666"/>
                  </a:lnTo>
                  <a:lnTo>
                    <a:pt x="121" y="2732"/>
                  </a:lnTo>
                  <a:lnTo>
                    <a:pt x="104" y="2798"/>
                  </a:lnTo>
                  <a:lnTo>
                    <a:pt x="88" y="2865"/>
                  </a:lnTo>
                  <a:lnTo>
                    <a:pt x="73" y="2932"/>
                  </a:lnTo>
                  <a:lnTo>
                    <a:pt x="60" y="3000"/>
                  </a:lnTo>
                  <a:lnTo>
                    <a:pt x="48" y="3068"/>
                  </a:lnTo>
                  <a:lnTo>
                    <a:pt x="37" y="3136"/>
                  </a:lnTo>
                  <a:lnTo>
                    <a:pt x="28" y="3204"/>
                  </a:lnTo>
                  <a:lnTo>
                    <a:pt x="20" y="3273"/>
                  </a:lnTo>
                  <a:lnTo>
                    <a:pt x="14" y="3341"/>
                  </a:lnTo>
                  <a:lnTo>
                    <a:pt x="9" y="3410"/>
                  </a:lnTo>
                  <a:lnTo>
                    <a:pt x="5" y="3479"/>
                  </a:lnTo>
                  <a:lnTo>
                    <a:pt x="3" y="3549"/>
                  </a:lnTo>
                  <a:lnTo>
                    <a:pt x="0" y="3807"/>
                  </a:lnTo>
                  <a:lnTo>
                    <a:pt x="2965" y="3807"/>
                  </a:lnTo>
                  <a:lnTo>
                    <a:pt x="2967" y="3618"/>
                  </a:lnTo>
                  <a:lnTo>
                    <a:pt x="2969" y="3604"/>
                  </a:lnTo>
                  <a:lnTo>
                    <a:pt x="2987" y="3546"/>
                  </a:lnTo>
                  <a:lnTo>
                    <a:pt x="3024" y="3459"/>
                  </a:lnTo>
                  <a:lnTo>
                    <a:pt x="3085" y="3355"/>
                  </a:lnTo>
                  <a:lnTo>
                    <a:pt x="3126" y="3300"/>
                  </a:lnTo>
                  <a:lnTo>
                    <a:pt x="3173" y="3245"/>
                  </a:lnTo>
                  <a:lnTo>
                    <a:pt x="3228" y="3191"/>
                  </a:lnTo>
                  <a:lnTo>
                    <a:pt x="3291" y="3140"/>
                  </a:lnTo>
                  <a:lnTo>
                    <a:pt x="3362" y="3092"/>
                  </a:lnTo>
                  <a:lnTo>
                    <a:pt x="3442" y="3050"/>
                  </a:lnTo>
                  <a:lnTo>
                    <a:pt x="3531" y="3015"/>
                  </a:lnTo>
                  <a:lnTo>
                    <a:pt x="3629" y="2989"/>
                  </a:lnTo>
                  <a:lnTo>
                    <a:pt x="3738" y="2971"/>
                  </a:lnTo>
                  <a:lnTo>
                    <a:pt x="3856" y="2965"/>
                  </a:lnTo>
                  <a:lnTo>
                    <a:pt x="4522" y="2965"/>
                  </a:lnTo>
                  <a:lnTo>
                    <a:pt x="4522" y="971"/>
                  </a:lnTo>
                  <a:lnTo>
                    <a:pt x="4522" y="0"/>
                  </a:ln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Freeform 32">
              <a:extLst>
                <a:ext uri="{FF2B5EF4-FFF2-40B4-BE49-F238E27FC236}">
                  <a16:creationId xmlns:a16="http://schemas.microsoft.com/office/drawing/2014/main" id="{C575E32F-AC52-C25E-FD2D-5EBE67039D87}"/>
                </a:ext>
              </a:extLst>
            </p:cNvPr>
            <p:cNvSpPr>
              <a:spLocks/>
            </p:cNvSpPr>
            <p:nvPr/>
          </p:nvSpPr>
          <p:spPr bwMode="auto">
            <a:xfrm>
              <a:off x="20967" y="7616"/>
              <a:ext cx="571" cy="1034"/>
            </a:xfrm>
            <a:custGeom>
              <a:avLst/>
              <a:gdLst>
                <a:gd name="T0" fmla="+- 0 21253 20967"/>
                <a:gd name="T1" fmla="*/ T0 w 571"/>
                <a:gd name="T2" fmla="+- 0 7617 7617"/>
                <a:gd name="T3" fmla="*/ 7617 h 1034"/>
                <a:gd name="T4" fmla="+- 0 21172 20967"/>
                <a:gd name="T5" fmla="*/ T4 w 571"/>
                <a:gd name="T6" fmla="+- 0 7624 7617"/>
                <a:gd name="T7" fmla="*/ 7624 h 1034"/>
                <a:gd name="T8" fmla="+- 0 21110 20967"/>
                <a:gd name="T9" fmla="*/ T8 w 571"/>
                <a:gd name="T10" fmla="+- 0 7642 7617"/>
                <a:gd name="T11" fmla="*/ 7642 h 1034"/>
                <a:gd name="T12" fmla="+- 0 21026 20967"/>
                <a:gd name="T13" fmla="*/ T12 w 571"/>
                <a:gd name="T14" fmla="+- 0 7704 7617"/>
                <a:gd name="T15" fmla="*/ 7704 h 1034"/>
                <a:gd name="T16" fmla="+- 0 20981 20967"/>
                <a:gd name="T17" fmla="*/ T16 w 571"/>
                <a:gd name="T18" fmla="+- 0 7794 7617"/>
                <a:gd name="T19" fmla="*/ 7794 h 1034"/>
                <a:gd name="T20" fmla="+- 0 20967 20967"/>
                <a:gd name="T21" fmla="*/ T20 w 571"/>
                <a:gd name="T22" fmla="+- 0 7908 7617"/>
                <a:gd name="T23" fmla="*/ 7908 h 1034"/>
                <a:gd name="T24" fmla="+- 0 20973 20967"/>
                <a:gd name="T25" fmla="*/ T24 w 571"/>
                <a:gd name="T26" fmla="+- 0 7956 7617"/>
                <a:gd name="T27" fmla="*/ 7956 h 1034"/>
                <a:gd name="T28" fmla="+- 0 20988 20967"/>
                <a:gd name="T29" fmla="*/ T28 w 571"/>
                <a:gd name="T30" fmla="+- 0 7999 7617"/>
                <a:gd name="T31" fmla="*/ 7999 h 1034"/>
                <a:gd name="T32" fmla="+- 0 21012 20967"/>
                <a:gd name="T33" fmla="*/ T32 w 571"/>
                <a:gd name="T34" fmla="+- 0 8040 7617"/>
                <a:gd name="T35" fmla="*/ 8040 h 1034"/>
                <a:gd name="T36" fmla="+- 0 21042 20967"/>
                <a:gd name="T37" fmla="*/ T36 w 571"/>
                <a:gd name="T38" fmla="+- 0 8080 7617"/>
                <a:gd name="T39" fmla="*/ 8080 h 1034"/>
                <a:gd name="T40" fmla="+- 0 21077 20967"/>
                <a:gd name="T41" fmla="*/ T40 w 571"/>
                <a:gd name="T42" fmla="+- 0 8123 7617"/>
                <a:gd name="T43" fmla="*/ 8123 h 1034"/>
                <a:gd name="T44" fmla="+- 0 21113 20967"/>
                <a:gd name="T45" fmla="*/ T44 w 571"/>
                <a:gd name="T46" fmla="+- 0 8170 7617"/>
                <a:gd name="T47" fmla="*/ 8170 h 1034"/>
                <a:gd name="T48" fmla="+- 0 21142 20967"/>
                <a:gd name="T49" fmla="*/ T48 w 571"/>
                <a:gd name="T50" fmla="+- 0 8223 7617"/>
                <a:gd name="T51" fmla="*/ 8223 h 1034"/>
                <a:gd name="T52" fmla="+- 0 21158 20967"/>
                <a:gd name="T53" fmla="*/ T52 w 571"/>
                <a:gd name="T54" fmla="+- 0 8288 7617"/>
                <a:gd name="T55" fmla="*/ 8288 h 1034"/>
                <a:gd name="T56" fmla="+- 0 21158 20967"/>
                <a:gd name="T57" fmla="*/ T56 w 571"/>
                <a:gd name="T58" fmla="+- 0 8650 7617"/>
                <a:gd name="T59" fmla="*/ 8650 h 1034"/>
                <a:gd name="T60" fmla="+- 0 21372 20967"/>
                <a:gd name="T61" fmla="*/ T60 w 571"/>
                <a:gd name="T62" fmla="+- 0 8650 7617"/>
                <a:gd name="T63" fmla="*/ 8650 h 1034"/>
                <a:gd name="T64" fmla="+- 0 21372 20967"/>
                <a:gd name="T65" fmla="*/ T64 w 571"/>
                <a:gd name="T66" fmla="+- 0 8283 7617"/>
                <a:gd name="T67" fmla="*/ 8283 h 1034"/>
                <a:gd name="T68" fmla="+- 0 21381 20967"/>
                <a:gd name="T69" fmla="*/ T68 w 571"/>
                <a:gd name="T70" fmla="+- 0 8220 7617"/>
                <a:gd name="T71" fmla="*/ 8220 h 1034"/>
                <a:gd name="T72" fmla="+- 0 21406 20967"/>
                <a:gd name="T73" fmla="*/ T72 w 571"/>
                <a:gd name="T74" fmla="+- 0 8167 7617"/>
                <a:gd name="T75" fmla="*/ 8167 h 1034"/>
                <a:gd name="T76" fmla="+- 0 21438 20967"/>
                <a:gd name="T77" fmla="*/ T76 w 571"/>
                <a:gd name="T78" fmla="+- 0 8121 7617"/>
                <a:gd name="T79" fmla="*/ 8121 h 1034"/>
                <a:gd name="T80" fmla="+- 0 21470 20967"/>
                <a:gd name="T81" fmla="*/ T80 w 571"/>
                <a:gd name="T82" fmla="+- 0 8079 7617"/>
                <a:gd name="T83" fmla="*/ 8079 h 1034"/>
                <a:gd name="T84" fmla="+- 0 21497 20967"/>
                <a:gd name="T85" fmla="*/ T84 w 571"/>
                <a:gd name="T86" fmla="+- 0 8039 7617"/>
                <a:gd name="T87" fmla="*/ 8039 h 1034"/>
                <a:gd name="T88" fmla="+- 0 21519 20967"/>
                <a:gd name="T89" fmla="*/ T88 w 571"/>
                <a:gd name="T90" fmla="+- 0 7998 7617"/>
                <a:gd name="T91" fmla="*/ 7998 h 1034"/>
                <a:gd name="T92" fmla="+- 0 21533 20967"/>
                <a:gd name="T93" fmla="*/ T92 w 571"/>
                <a:gd name="T94" fmla="+- 0 7955 7617"/>
                <a:gd name="T95" fmla="*/ 7955 h 1034"/>
                <a:gd name="T96" fmla="+- 0 21538 20967"/>
                <a:gd name="T97" fmla="*/ T96 w 571"/>
                <a:gd name="T98" fmla="+- 0 7908 7617"/>
                <a:gd name="T99" fmla="*/ 7908 h 1034"/>
                <a:gd name="T100" fmla="+- 0 21534 20967"/>
                <a:gd name="T101" fmla="*/ T100 w 571"/>
                <a:gd name="T102" fmla="+- 0 7850 7617"/>
                <a:gd name="T103" fmla="*/ 7850 h 1034"/>
                <a:gd name="T104" fmla="+- 0 21504 20967"/>
                <a:gd name="T105" fmla="*/ T104 w 571"/>
                <a:gd name="T106" fmla="+- 0 7745 7617"/>
                <a:gd name="T107" fmla="*/ 7745 h 1034"/>
                <a:gd name="T108" fmla="+- 0 21442 20967"/>
                <a:gd name="T109" fmla="*/ T108 w 571"/>
                <a:gd name="T110" fmla="+- 0 7666 7617"/>
                <a:gd name="T111" fmla="*/ 7666 h 1034"/>
                <a:gd name="T112" fmla="+- 0 21333 20967"/>
                <a:gd name="T113" fmla="*/ T112 w 571"/>
                <a:gd name="T114" fmla="+- 0 7622 7617"/>
                <a:gd name="T115" fmla="*/ 7622 h 1034"/>
                <a:gd name="T116" fmla="+- 0 21253 20967"/>
                <a:gd name="T117" fmla="*/ T116 w 571"/>
                <a:gd name="T118" fmla="+- 0 7617 7617"/>
                <a:gd name="T119" fmla="*/ 7617 h 103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571" h="1034">
                  <a:moveTo>
                    <a:pt x="286" y="0"/>
                  </a:moveTo>
                  <a:lnTo>
                    <a:pt x="205" y="7"/>
                  </a:lnTo>
                  <a:lnTo>
                    <a:pt x="143" y="25"/>
                  </a:lnTo>
                  <a:lnTo>
                    <a:pt x="59" y="87"/>
                  </a:lnTo>
                  <a:lnTo>
                    <a:pt x="14" y="177"/>
                  </a:lnTo>
                  <a:lnTo>
                    <a:pt x="0" y="291"/>
                  </a:lnTo>
                  <a:lnTo>
                    <a:pt x="6" y="339"/>
                  </a:lnTo>
                  <a:lnTo>
                    <a:pt x="21" y="382"/>
                  </a:lnTo>
                  <a:lnTo>
                    <a:pt x="45" y="423"/>
                  </a:lnTo>
                  <a:lnTo>
                    <a:pt x="75" y="463"/>
                  </a:lnTo>
                  <a:lnTo>
                    <a:pt x="110" y="506"/>
                  </a:lnTo>
                  <a:lnTo>
                    <a:pt x="146" y="553"/>
                  </a:lnTo>
                  <a:lnTo>
                    <a:pt x="175" y="606"/>
                  </a:lnTo>
                  <a:lnTo>
                    <a:pt x="191" y="671"/>
                  </a:lnTo>
                  <a:lnTo>
                    <a:pt x="191" y="1033"/>
                  </a:lnTo>
                  <a:lnTo>
                    <a:pt x="405" y="1033"/>
                  </a:lnTo>
                  <a:lnTo>
                    <a:pt x="405" y="666"/>
                  </a:lnTo>
                  <a:lnTo>
                    <a:pt x="414" y="603"/>
                  </a:lnTo>
                  <a:lnTo>
                    <a:pt x="439" y="550"/>
                  </a:lnTo>
                  <a:lnTo>
                    <a:pt x="471" y="504"/>
                  </a:lnTo>
                  <a:lnTo>
                    <a:pt x="503" y="462"/>
                  </a:lnTo>
                  <a:lnTo>
                    <a:pt x="530" y="422"/>
                  </a:lnTo>
                  <a:lnTo>
                    <a:pt x="552" y="381"/>
                  </a:lnTo>
                  <a:lnTo>
                    <a:pt x="566" y="338"/>
                  </a:lnTo>
                  <a:lnTo>
                    <a:pt x="571" y="291"/>
                  </a:lnTo>
                  <a:lnTo>
                    <a:pt x="567" y="233"/>
                  </a:lnTo>
                  <a:lnTo>
                    <a:pt x="537" y="128"/>
                  </a:lnTo>
                  <a:lnTo>
                    <a:pt x="475" y="49"/>
                  </a:lnTo>
                  <a:lnTo>
                    <a:pt x="366" y="5"/>
                  </a:lnTo>
                  <a:lnTo>
                    <a:pt x="286" y="0"/>
                  </a:ln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Freeform 33">
              <a:extLst>
                <a:ext uri="{FF2B5EF4-FFF2-40B4-BE49-F238E27FC236}">
                  <a16:creationId xmlns:a16="http://schemas.microsoft.com/office/drawing/2014/main" id="{5E103C6D-2F1B-5C4D-55F4-992AB85C0FEA}"/>
                </a:ext>
              </a:extLst>
            </p:cNvPr>
            <p:cNvSpPr>
              <a:spLocks/>
            </p:cNvSpPr>
            <p:nvPr/>
          </p:nvSpPr>
          <p:spPr bwMode="auto">
            <a:xfrm>
              <a:off x="20967" y="7616"/>
              <a:ext cx="571" cy="1034"/>
            </a:xfrm>
            <a:custGeom>
              <a:avLst/>
              <a:gdLst>
                <a:gd name="T0" fmla="+- 0 21372 20967"/>
                <a:gd name="T1" fmla="*/ T0 w 571"/>
                <a:gd name="T2" fmla="+- 0 8650 7617"/>
                <a:gd name="T3" fmla="*/ 8650 h 1034"/>
                <a:gd name="T4" fmla="+- 0 21372 20967"/>
                <a:gd name="T5" fmla="*/ T4 w 571"/>
                <a:gd name="T6" fmla="+- 0 8283 7617"/>
                <a:gd name="T7" fmla="*/ 8283 h 1034"/>
                <a:gd name="T8" fmla="+- 0 21381 20967"/>
                <a:gd name="T9" fmla="*/ T8 w 571"/>
                <a:gd name="T10" fmla="+- 0 8220 7617"/>
                <a:gd name="T11" fmla="*/ 8220 h 1034"/>
                <a:gd name="T12" fmla="+- 0 21406 20967"/>
                <a:gd name="T13" fmla="*/ T12 w 571"/>
                <a:gd name="T14" fmla="+- 0 8167 7617"/>
                <a:gd name="T15" fmla="*/ 8167 h 1034"/>
                <a:gd name="T16" fmla="+- 0 21438 20967"/>
                <a:gd name="T17" fmla="*/ T16 w 571"/>
                <a:gd name="T18" fmla="+- 0 8121 7617"/>
                <a:gd name="T19" fmla="*/ 8121 h 1034"/>
                <a:gd name="T20" fmla="+- 0 21470 20967"/>
                <a:gd name="T21" fmla="*/ T20 w 571"/>
                <a:gd name="T22" fmla="+- 0 8079 7617"/>
                <a:gd name="T23" fmla="*/ 8079 h 1034"/>
                <a:gd name="T24" fmla="+- 0 21497 20967"/>
                <a:gd name="T25" fmla="*/ T24 w 571"/>
                <a:gd name="T26" fmla="+- 0 8039 7617"/>
                <a:gd name="T27" fmla="*/ 8039 h 1034"/>
                <a:gd name="T28" fmla="+- 0 21519 20967"/>
                <a:gd name="T29" fmla="*/ T28 w 571"/>
                <a:gd name="T30" fmla="+- 0 7998 7617"/>
                <a:gd name="T31" fmla="*/ 7998 h 1034"/>
                <a:gd name="T32" fmla="+- 0 21533 20967"/>
                <a:gd name="T33" fmla="*/ T32 w 571"/>
                <a:gd name="T34" fmla="+- 0 7955 7617"/>
                <a:gd name="T35" fmla="*/ 7955 h 1034"/>
                <a:gd name="T36" fmla="+- 0 21538 20967"/>
                <a:gd name="T37" fmla="*/ T36 w 571"/>
                <a:gd name="T38" fmla="+- 0 7908 7617"/>
                <a:gd name="T39" fmla="*/ 7908 h 1034"/>
                <a:gd name="T40" fmla="+- 0 21534 20967"/>
                <a:gd name="T41" fmla="*/ T40 w 571"/>
                <a:gd name="T42" fmla="+- 0 7850 7617"/>
                <a:gd name="T43" fmla="*/ 7850 h 1034"/>
                <a:gd name="T44" fmla="+- 0 21504 20967"/>
                <a:gd name="T45" fmla="*/ T44 w 571"/>
                <a:gd name="T46" fmla="+- 0 7745 7617"/>
                <a:gd name="T47" fmla="*/ 7745 h 1034"/>
                <a:gd name="T48" fmla="+- 0 21442 20967"/>
                <a:gd name="T49" fmla="*/ T48 w 571"/>
                <a:gd name="T50" fmla="+- 0 7666 7617"/>
                <a:gd name="T51" fmla="*/ 7666 h 1034"/>
                <a:gd name="T52" fmla="+- 0 21333 20967"/>
                <a:gd name="T53" fmla="*/ T52 w 571"/>
                <a:gd name="T54" fmla="+- 0 7622 7617"/>
                <a:gd name="T55" fmla="*/ 7622 h 1034"/>
                <a:gd name="T56" fmla="+- 0 21253 20967"/>
                <a:gd name="T57" fmla="*/ T56 w 571"/>
                <a:gd name="T58" fmla="+- 0 7617 7617"/>
                <a:gd name="T59" fmla="*/ 7617 h 1034"/>
                <a:gd name="T60" fmla="+- 0 21172 20967"/>
                <a:gd name="T61" fmla="*/ T60 w 571"/>
                <a:gd name="T62" fmla="+- 0 7624 7617"/>
                <a:gd name="T63" fmla="*/ 7624 h 1034"/>
                <a:gd name="T64" fmla="+- 0 21110 20967"/>
                <a:gd name="T65" fmla="*/ T64 w 571"/>
                <a:gd name="T66" fmla="+- 0 7642 7617"/>
                <a:gd name="T67" fmla="*/ 7642 h 1034"/>
                <a:gd name="T68" fmla="+- 0 21026 20967"/>
                <a:gd name="T69" fmla="*/ T68 w 571"/>
                <a:gd name="T70" fmla="+- 0 7704 7617"/>
                <a:gd name="T71" fmla="*/ 7704 h 1034"/>
                <a:gd name="T72" fmla="+- 0 20981 20967"/>
                <a:gd name="T73" fmla="*/ T72 w 571"/>
                <a:gd name="T74" fmla="+- 0 7794 7617"/>
                <a:gd name="T75" fmla="*/ 7794 h 1034"/>
                <a:gd name="T76" fmla="+- 0 20967 20967"/>
                <a:gd name="T77" fmla="*/ T76 w 571"/>
                <a:gd name="T78" fmla="+- 0 7908 7617"/>
                <a:gd name="T79" fmla="*/ 7908 h 1034"/>
                <a:gd name="T80" fmla="+- 0 20973 20967"/>
                <a:gd name="T81" fmla="*/ T80 w 571"/>
                <a:gd name="T82" fmla="+- 0 7956 7617"/>
                <a:gd name="T83" fmla="*/ 7956 h 1034"/>
                <a:gd name="T84" fmla="+- 0 20988 20967"/>
                <a:gd name="T85" fmla="*/ T84 w 571"/>
                <a:gd name="T86" fmla="+- 0 7999 7617"/>
                <a:gd name="T87" fmla="*/ 7999 h 1034"/>
                <a:gd name="T88" fmla="+- 0 21012 20967"/>
                <a:gd name="T89" fmla="*/ T88 w 571"/>
                <a:gd name="T90" fmla="+- 0 8040 7617"/>
                <a:gd name="T91" fmla="*/ 8040 h 1034"/>
                <a:gd name="T92" fmla="+- 0 21042 20967"/>
                <a:gd name="T93" fmla="*/ T92 w 571"/>
                <a:gd name="T94" fmla="+- 0 8080 7617"/>
                <a:gd name="T95" fmla="*/ 8080 h 1034"/>
                <a:gd name="T96" fmla="+- 0 21077 20967"/>
                <a:gd name="T97" fmla="*/ T96 w 571"/>
                <a:gd name="T98" fmla="+- 0 8123 7617"/>
                <a:gd name="T99" fmla="*/ 8123 h 1034"/>
                <a:gd name="T100" fmla="+- 0 21113 20967"/>
                <a:gd name="T101" fmla="*/ T100 w 571"/>
                <a:gd name="T102" fmla="+- 0 8170 7617"/>
                <a:gd name="T103" fmla="*/ 8170 h 1034"/>
                <a:gd name="T104" fmla="+- 0 21142 20967"/>
                <a:gd name="T105" fmla="*/ T104 w 571"/>
                <a:gd name="T106" fmla="+- 0 8223 7617"/>
                <a:gd name="T107" fmla="*/ 8223 h 1034"/>
                <a:gd name="T108" fmla="+- 0 21158 20967"/>
                <a:gd name="T109" fmla="*/ T108 w 571"/>
                <a:gd name="T110" fmla="+- 0 8288 7617"/>
                <a:gd name="T111" fmla="*/ 8288 h 1034"/>
                <a:gd name="T112" fmla="+- 0 21158 20967"/>
                <a:gd name="T113" fmla="*/ T112 w 571"/>
                <a:gd name="T114" fmla="+- 0 8290 7617"/>
                <a:gd name="T115" fmla="*/ 8290 h 1034"/>
                <a:gd name="T116" fmla="+- 0 21158 20967"/>
                <a:gd name="T117" fmla="*/ T116 w 571"/>
                <a:gd name="T118" fmla="+- 0 8292 7617"/>
                <a:gd name="T119" fmla="*/ 8292 h 1034"/>
                <a:gd name="T120" fmla="+- 0 21158 20967"/>
                <a:gd name="T121" fmla="*/ T120 w 571"/>
                <a:gd name="T122" fmla="+- 0 8294 7617"/>
                <a:gd name="T123" fmla="*/ 8294 h 1034"/>
                <a:gd name="T124" fmla="+- 0 21158 20967"/>
                <a:gd name="T125" fmla="*/ T124 w 571"/>
                <a:gd name="T126" fmla="+- 0 8650 7617"/>
                <a:gd name="T127" fmla="*/ 8650 h 103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571" h="1034">
                  <a:moveTo>
                    <a:pt x="405" y="1033"/>
                  </a:moveTo>
                  <a:lnTo>
                    <a:pt x="405" y="666"/>
                  </a:lnTo>
                  <a:lnTo>
                    <a:pt x="414" y="603"/>
                  </a:lnTo>
                  <a:lnTo>
                    <a:pt x="439" y="550"/>
                  </a:lnTo>
                  <a:lnTo>
                    <a:pt x="471" y="504"/>
                  </a:lnTo>
                  <a:lnTo>
                    <a:pt x="503" y="462"/>
                  </a:lnTo>
                  <a:lnTo>
                    <a:pt x="530" y="422"/>
                  </a:lnTo>
                  <a:lnTo>
                    <a:pt x="552" y="381"/>
                  </a:lnTo>
                  <a:lnTo>
                    <a:pt x="566" y="338"/>
                  </a:lnTo>
                  <a:lnTo>
                    <a:pt x="571" y="291"/>
                  </a:lnTo>
                  <a:lnTo>
                    <a:pt x="567" y="233"/>
                  </a:lnTo>
                  <a:lnTo>
                    <a:pt x="537" y="128"/>
                  </a:lnTo>
                  <a:lnTo>
                    <a:pt x="475" y="49"/>
                  </a:lnTo>
                  <a:lnTo>
                    <a:pt x="366" y="5"/>
                  </a:lnTo>
                  <a:lnTo>
                    <a:pt x="286" y="0"/>
                  </a:lnTo>
                  <a:lnTo>
                    <a:pt x="205" y="7"/>
                  </a:lnTo>
                  <a:lnTo>
                    <a:pt x="143" y="25"/>
                  </a:lnTo>
                  <a:lnTo>
                    <a:pt x="59" y="87"/>
                  </a:lnTo>
                  <a:lnTo>
                    <a:pt x="14" y="177"/>
                  </a:lnTo>
                  <a:lnTo>
                    <a:pt x="0" y="291"/>
                  </a:lnTo>
                  <a:lnTo>
                    <a:pt x="6" y="339"/>
                  </a:lnTo>
                  <a:lnTo>
                    <a:pt x="21" y="382"/>
                  </a:lnTo>
                  <a:lnTo>
                    <a:pt x="45" y="423"/>
                  </a:lnTo>
                  <a:lnTo>
                    <a:pt x="75" y="463"/>
                  </a:lnTo>
                  <a:lnTo>
                    <a:pt x="110" y="506"/>
                  </a:lnTo>
                  <a:lnTo>
                    <a:pt x="146" y="553"/>
                  </a:lnTo>
                  <a:lnTo>
                    <a:pt x="175" y="606"/>
                  </a:lnTo>
                  <a:lnTo>
                    <a:pt x="191" y="671"/>
                  </a:lnTo>
                  <a:lnTo>
                    <a:pt x="191" y="673"/>
                  </a:lnTo>
                  <a:lnTo>
                    <a:pt x="191" y="675"/>
                  </a:lnTo>
                  <a:lnTo>
                    <a:pt x="191" y="677"/>
                  </a:lnTo>
                  <a:lnTo>
                    <a:pt x="191" y="1033"/>
                  </a:lnTo>
                </a:path>
              </a:pathLst>
            </a:custGeom>
            <a:noFill/>
            <a:ln w="50260">
              <a:solidFill>
                <a:srgbClr val="0054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24" name="Freeform 34">
              <a:extLst>
                <a:ext uri="{FF2B5EF4-FFF2-40B4-BE49-F238E27FC236}">
                  <a16:creationId xmlns:a16="http://schemas.microsoft.com/office/drawing/2014/main" id="{F0CB8ABC-1022-CAB5-4FBB-2938B6546089}"/>
                </a:ext>
              </a:extLst>
            </p:cNvPr>
            <p:cNvSpPr>
              <a:spLocks/>
            </p:cNvSpPr>
            <p:nvPr/>
          </p:nvSpPr>
          <p:spPr bwMode="auto">
            <a:xfrm>
              <a:off x="24652" y="3906"/>
              <a:ext cx="2966" cy="4153"/>
            </a:xfrm>
            <a:custGeom>
              <a:avLst/>
              <a:gdLst>
                <a:gd name="T0" fmla="+- 0 24939 24652"/>
                <a:gd name="T1" fmla="*/ T0 w 2966"/>
                <a:gd name="T2" fmla="+- 0 3906 3906"/>
                <a:gd name="T3" fmla="*/ 3906 h 4153"/>
                <a:gd name="T4" fmla="+- 0 24929 24652"/>
                <a:gd name="T5" fmla="*/ T4 w 2966"/>
                <a:gd name="T6" fmla="+- 0 3906 3906"/>
                <a:gd name="T7" fmla="*/ 3906 h 4153"/>
                <a:gd name="T8" fmla="+- 0 24919 24652"/>
                <a:gd name="T9" fmla="*/ T8 w 2966"/>
                <a:gd name="T10" fmla="+- 0 3907 3906"/>
                <a:gd name="T11" fmla="*/ 3907 h 4153"/>
                <a:gd name="T12" fmla="+- 0 24846 24652"/>
                <a:gd name="T13" fmla="*/ T12 w 2966"/>
                <a:gd name="T14" fmla="+- 0 3923 3906"/>
                <a:gd name="T15" fmla="*/ 3923 h 4153"/>
                <a:gd name="T16" fmla="+- 0 24781 24652"/>
                <a:gd name="T17" fmla="*/ T16 w 2966"/>
                <a:gd name="T18" fmla="+- 0 3957 3906"/>
                <a:gd name="T19" fmla="*/ 3957 h 4153"/>
                <a:gd name="T20" fmla="+- 0 24728 24652"/>
                <a:gd name="T21" fmla="*/ T20 w 2966"/>
                <a:gd name="T22" fmla="+- 0 4004 3906"/>
                <a:gd name="T23" fmla="*/ 4004 h 4153"/>
                <a:gd name="T24" fmla="+- 0 24687 24652"/>
                <a:gd name="T25" fmla="*/ T24 w 2966"/>
                <a:gd name="T26" fmla="+- 0 4063 3906"/>
                <a:gd name="T27" fmla="*/ 4063 h 4153"/>
                <a:gd name="T28" fmla="+- 0 24661 24652"/>
                <a:gd name="T29" fmla="*/ T28 w 2966"/>
                <a:gd name="T30" fmla="+- 0 4131 3906"/>
                <a:gd name="T31" fmla="*/ 4131 h 4153"/>
                <a:gd name="T32" fmla="+- 0 24652 24652"/>
                <a:gd name="T33" fmla="*/ T32 w 2966"/>
                <a:gd name="T34" fmla="+- 0 4205 3906"/>
                <a:gd name="T35" fmla="*/ 4205 h 4153"/>
                <a:gd name="T36" fmla="+- 0 24652 24652"/>
                <a:gd name="T37" fmla="*/ T36 w 2966"/>
                <a:gd name="T38" fmla="+- 0 6142 3906"/>
                <a:gd name="T39" fmla="*/ 6142 h 4153"/>
                <a:gd name="T40" fmla="+- 0 24652 24652"/>
                <a:gd name="T41" fmla="*/ T40 w 2966"/>
                <a:gd name="T42" fmla="+- 0 7763 3906"/>
                <a:gd name="T43" fmla="*/ 7763 h 4153"/>
                <a:gd name="T44" fmla="+- 0 24663 24652"/>
                <a:gd name="T45" fmla="*/ T44 w 2966"/>
                <a:gd name="T46" fmla="+- 0 7841 3906"/>
                <a:gd name="T47" fmla="*/ 7841 h 4153"/>
                <a:gd name="T48" fmla="+- 0 24693 24652"/>
                <a:gd name="T49" fmla="*/ T48 w 2966"/>
                <a:gd name="T50" fmla="+- 0 7912 3906"/>
                <a:gd name="T51" fmla="*/ 7912 h 4153"/>
                <a:gd name="T52" fmla="+- 0 24739 24652"/>
                <a:gd name="T53" fmla="*/ T52 w 2966"/>
                <a:gd name="T54" fmla="+- 0 7972 3906"/>
                <a:gd name="T55" fmla="*/ 7972 h 4153"/>
                <a:gd name="T56" fmla="+- 0 24799 24652"/>
                <a:gd name="T57" fmla="*/ T56 w 2966"/>
                <a:gd name="T58" fmla="+- 0 8019 3906"/>
                <a:gd name="T59" fmla="*/ 8019 h 4153"/>
                <a:gd name="T60" fmla="+- 0 24870 24652"/>
                <a:gd name="T61" fmla="*/ T60 w 2966"/>
                <a:gd name="T62" fmla="+- 0 8048 3906"/>
                <a:gd name="T63" fmla="*/ 8048 h 4153"/>
                <a:gd name="T64" fmla="+- 0 24949 24652"/>
                <a:gd name="T65" fmla="*/ T64 w 2966"/>
                <a:gd name="T66" fmla="+- 0 8059 3906"/>
                <a:gd name="T67" fmla="*/ 8059 h 4153"/>
                <a:gd name="T68" fmla="+- 0 27321 24652"/>
                <a:gd name="T69" fmla="*/ T68 w 2966"/>
                <a:gd name="T70" fmla="+- 0 8059 3906"/>
                <a:gd name="T71" fmla="*/ 8059 h 4153"/>
                <a:gd name="T72" fmla="+- 0 27400 24652"/>
                <a:gd name="T73" fmla="*/ T72 w 2966"/>
                <a:gd name="T74" fmla="+- 0 8048 3906"/>
                <a:gd name="T75" fmla="*/ 8048 h 4153"/>
                <a:gd name="T76" fmla="+- 0 27471 24652"/>
                <a:gd name="T77" fmla="*/ T76 w 2966"/>
                <a:gd name="T78" fmla="+- 0 8019 3906"/>
                <a:gd name="T79" fmla="*/ 8019 h 4153"/>
                <a:gd name="T80" fmla="+- 0 27531 24652"/>
                <a:gd name="T81" fmla="*/ T80 w 2966"/>
                <a:gd name="T82" fmla="+- 0 7972 3906"/>
                <a:gd name="T83" fmla="*/ 7972 h 4153"/>
                <a:gd name="T84" fmla="+- 0 27577 24652"/>
                <a:gd name="T85" fmla="*/ T84 w 2966"/>
                <a:gd name="T86" fmla="+- 0 7912 3906"/>
                <a:gd name="T87" fmla="*/ 7912 h 4153"/>
                <a:gd name="T88" fmla="+- 0 27607 24652"/>
                <a:gd name="T89" fmla="*/ T88 w 2966"/>
                <a:gd name="T90" fmla="+- 0 7841 3906"/>
                <a:gd name="T91" fmla="*/ 7841 h 4153"/>
                <a:gd name="T92" fmla="+- 0 27617 24652"/>
                <a:gd name="T93" fmla="*/ T92 w 2966"/>
                <a:gd name="T94" fmla="+- 0 7763 3906"/>
                <a:gd name="T95" fmla="*/ 7763 h 4153"/>
                <a:gd name="T96" fmla="+- 0 27617 24652"/>
                <a:gd name="T97" fmla="*/ T96 w 2966"/>
                <a:gd name="T98" fmla="+- 0 4205 3906"/>
                <a:gd name="T99" fmla="*/ 4205 h 4153"/>
                <a:gd name="T100" fmla="+- 0 27607 24652"/>
                <a:gd name="T101" fmla="*/ T100 w 2966"/>
                <a:gd name="T102" fmla="+- 0 4126 3906"/>
                <a:gd name="T103" fmla="*/ 4126 h 4153"/>
                <a:gd name="T104" fmla="+- 0 27578 24652"/>
                <a:gd name="T105" fmla="*/ T104 w 2966"/>
                <a:gd name="T106" fmla="+- 0 4055 3906"/>
                <a:gd name="T107" fmla="*/ 4055 h 4153"/>
                <a:gd name="T108" fmla="+- 0 27532 24652"/>
                <a:gd name="T109" fmla="*/ T108 w 2966"/>
                <a:gd name="T110" fmla="+- 0 3995 3906"/>
                <a:gd name="T111" fmla="*/ 3995 h 4153"/>
                <a:gd name="T112" fmla="+- 0 27472 24652"/>
                <a:gd name="T113" fmla="*/ T112 w 2966"/>
                <a:gd name="T114" fmla="+- 0 3948 3906"/>
                <a:gd name="T115" fmla="*/ 3948 h 4153"/>
                <a:gd name="T116" fmla="+- 0 27402 24652"/>
                <a:gd name="T117" fmla="*/ T116 w 2966"/>
                <a:gd name="T118" fmla="+- 0 3918 3906"/>
                <a:gd name="T119" fmla="*/ 3918 h 4153"/>
                <a:gd name="T120" fmla="+- 0 27323 24652"/>
                <a:gd name="T121" fmla="*/ T120 w 2966"/>
                <a:gd name="T122" fmla="+- 0 3907 3906"/>
                <a:gd name="T123" fmla="*/ 3907 h 4153"/>
                <a:gd name="T124" fmla="+- 0 24949 24652"/>
                <a:gd name="T125" fmla="*/ T124 w 2966"/>
                <a:gd name="T126" fmla="+- 0 3907 3906"/>
                <a:gd name="T127" fmla="*/ 3907 h 4153"/>
                <a:gd name="T128" fmla="+- 0 24939 24652"/>
                <a:gd name="T129" fmla="*/ T128 w 2966"/>
                <a:gd name="T130" fmla="+- 0 3906 3906"/>
                <a:gd name="T131" fmla="*/ 3906 h 41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2966" h="4153">
                  <a:moveTo>
                    <a:pt x="287" y="0"/>
                  </a:moveTo>
                  <a:lnTo>
                    <a:pt x="277" y="0"/>
                  </a:lnTo>
                  <a:lnTo>
                    <a:pt x="267" y="1"/>
                  </a:lnTo>
                  <a:lnTo>
                    <a:pt x="194" y="17"/>
                  </a:lnTo>
                  <a:lnTo>
                    <a:pt x="129" y="51"/>
                  </a:lnTo>
                  <a:lnTo>
                    <a:pt x="76" y="98"/>
                  </a:lnTo>
                  <a:lnTo>
                    <a:pt x="35" y="157"/>
                  </a:lnTo>
                  <a:lnTo>
                    <a:pt x="9" y="225"/>
                  </a:lnTo>
                  <a:lnTo>
                    <a:pt x="0" y="299"/>
                  </a:lnTo>
                  <a:lnTo>
                    <a:pt x="0" y="2236"/>
                  </a:lnTo>
                  <a:lnTo>
                    <a:pt x="0" y="3857"/>
                  </a:lnTo>
                  <a:lnTo>
                    <a:pt x="11" y="3935"/>
                  </a:lnTo>
                  <a:lnTo>
                    <a:pt x="41" y="4006"/>
                  </a:lnTo>
                  <a:lnTo>
                    <a:pt x="87" y="4066"/>
                  </a:lnTo>
                  <a:lnTo>
                    <a:pt x="147" y="4113"/>
                  </a:lnTo>
                  <a:lnTo>
                    <a:pt x="218" y="4142"/>
                  </a:lnTo>
                  <a:lnTo>
                    <a:pt x="297" y="4153"/>
                  </a:lnTo>
                  <a:lnTo>
                    <a:pt x="2669" y="4153"/>
                  </a:lnTo>
                  <a:lnTo>
                    <a:pt x="2748" y="4142"/>
                  </a:lnTo>
                  <a:lnTo>
                    <a:pt x="2819" y="4113"/>
                  </a:lnTo>
                  <a:lnTo>
                    <a:pt x="2879" y="4066"/>
                  </a:lnTo>
                  <a:lnTo>
                    <a:pt x="2925" y="4006"/>
                  </a:lnTo>
                  <a:lnTo>
                    <a:pt x="2955" y="3935"/>
                  </a:lnTo>
                  <a:lnTo>
                    <a:pt x="2965" y="3857"/>
                  </a:lnTo>
                  <a:lnTo>
                    <a:pt x="2965" y="299"/>
                  </a:lnTo>
                  <a:lnTo>
                    <a:pt x="2955" y="220"/>
                  </a:lnTo>
                  <a:lnTo>
                    <a:pt x="2926" y="149"/>
                  </a:lnTo>
                  <a:lnTo>
                    <a:pt x="2880" y="89"/>
                  </a:lnTo>
                  <a:lnTo>
                    <a:pt x="2820" y="42"/>
                  </a:lnTo>
                  <a:lnTo>
                    <a:pt x="2750" y="12"/>
                  </a:lnTo>
                  <a:lnTo>
                    <a:pt x="2671" y="1"/>
                  </a:lnTo>
                  <a:lnTo>
                    <a:pt x="297" y="1"/>
                  </a:lnTo>
                  <a:lnTo>
                    <a:pt x="287" y="0"/>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25" name="Freeform 35">
              <a:extLst>
                <a:ext uri="{FF2B5EF4-FFF2-40B4-BE49-F238E27FC236}">
                  <a16:creationId xmlns:a16="http://schemas.microsoft.com/office/drawing/2014/main" id="{479F5501-8B08-6888-D485-38EC56F6D511}"/>
                </a:ext>
              </a:extLst>
            </p:cNvPr>
            <p:cNvSpPr>
              <a:spLocks/>
            </p:cNvSpPr>
            <p:nvPr/>
          </p:nvSpPr>
          <p:spPr bwMode="auto">
            <a:xfrm>
              <a:off x="24334" y="5715"/>
              <a:ext cx="1034" cy="571"/>
            </a:xfrm>
            <a:custGeom>
              <a:avLst/>
              <a:gdLst>
                <a:gd name="T0" fmla="+- 0 25076 24334"/>
                <a:gd name="T1" fmla="*/ T0 w 1034"/>
                <a:gd name="T2" fmla="+- 0 5715 5715"/>
                <a:gd name="T3" fmla="*/ 5715 h 571"/>
                <a:gd name="T4" fmla="+- 0 24985 24334"/>
                <a:gd name="T5" fmla="*/ T4 w 1034"/>
                <a:gd name="T6" fmla="+- 0 5736 5715"/>
                <a:gd name="T7" fmla="*/ 5736 h 571"/>
                <a:gd name="T8" fmla="+- 0 24904 24334"/>
                <a:gd name="T9" fmla="*/ T8 w 1034"/>
                <a:gd name="T10" fmla="+- 0 5790 5715"/>
                <a:gd name="T11" fmla="*/ 5790 h 571"/>
                <a:gd name="T12" fmla="+- 0 24861 24334"/>
                <a:gd name="T13" fmla="*/ T12 w 1034"/>
                <a:gd name="T14" fmla="+- 0 5825 5715"/>
                <a:gd name="T15" fmla="*/ 5825 h 571"/>
                <a:gd name="T16" fmla="+- 0 24815 24334"/>
                <a:gd name="T17" fmla="*/ T16 w 1034"/>
                <a:gd name="T18" fmla="+- 0 5861 5715"/>
                <a:gd name="T19" fmla="*/ 5861 h 571"/>
                <a:gd name="T20" fmla="+- 0 24761 24334"/>
                <a:gd name="T21" fmla="*/ T20 w 1034"/>
                <a:gd name="T22" fmla="+- 0 5890 5715"/>
                <a:gd name="T23" fmla="*/ 5890 h 571"/>
                <a:gd name="T24" fmla="+- 0 24696 24334"/>
                <a:gd name="T25" fmla="*/ T24 w 1034"/>
                <a:gd name="T26" fmla="+- 0 5906 5715"/>
                <a:gd name="T27" fmla="*/ 5906 h 571"/>
                <a:gd name="T28" fmla="+- 0 24334 24334"/>
                <a:gd name="T29" fmla="*/ T28 w 1034"/>
                <a:gd name="T30" fmla="+- 0 5906 5715"/>
                <a:gd name="T31" fmla="*/ 5906 h 571"/>
                <a:gd name="T32" fmla="+- 0 24334 24334"/>
                <a:gd name="T33" fmla="*/ T32 w 1034"/>
                <a:gd name="T34" fmla="+- 0 6120 5715"/>
                <a:gd name="T35" fmla="*/ 6120 h 571"/>
                <a:gd name="T36" fmla="+- 0 24701 24334"/>
                <a:gd name="T37" fmla="*/ T36 w 1034"/>
                <a:gd name="T38" fmla="+- 0 6120 5715"/>
                <a:gd name="T39" fmla="*/ 6120 h 571"/>
                <a:gd name="T40" fmla="+- 0 24764 24334"/>
                <a:gd name="T41" fmla="*/ T40 w 1034"/>
                <a:gd name="T42" fmla="+- 0 6129 5715"/>
                <a:gd name="T43" fmla="*/ 6129 h 571"/>
                <a:gd name="T44" fmla="+- 0 24817 24334"/>
                <a:gd name="T45" fmla="*/ T44 w 1034"/>
                <a:gd name="T46" fmla="+- 0 6154 5715"/>
                <a:gd name="T47" fmla="*/ 6154 h 571"/>
                <a:gd name="T48" fmla="+- 0 24863 24334"/>
                <a:gd name="T49" fmla="*/ T48 w 1034"/>
                <a:gd name="T50" fmla="+- 0 6186 5715"/>
                <a:gd name="T51" fmla="*/ 6186 h 571"/>
                <a:gd name="T52" fmla="+- 0 24905 24334"/>
                <a:gd name="T53" fmla="*/ T52 w 1034"/>
                <a:gd name="T54" fmla="+- 0 6218 5715"/>
                <a:gd name="T55" fmla="*/ 6218 h 571"/>
                <a:gd name="T56" fmla="+- 0 24945 24334"/>
                <a:gd name="T57" fmla="*/ T56 w 1034"/>
                <a:gd name="T58" fmla="+- 0 6245 5715"/>
                <a:gd name="T59" fmla="*/ 6245 h 571"/>
                <a:gd name="T60" fmla="+- 0 24986 24334"/>
                <a:gd name="T61" fmla="*/ T60 w 1034"/>
                <a:gd name="T62" fmla="+- 0 6266 5715"/>
                <a:gd name="T63" fmla="*/ 6266 h 571"/>
                <a:gd name="T64" fmla="+- 0 25029 24334"/>
                <a:gd name="T65" fmla="*/ T64 w 1034"/>
                <a:gd name="T66" fmla="+- 0 6281 5715"/>
                <a:gd name="T67" fmla="*/ 6281 h 571"/>
                <a:gd name="T68" fmla="+- 0 25076 24334"/>
                <a:gd name="T69" fmla="*/ T68 w 1034"/>
                <a:gd name="T70" fmla="+- 0 6286 5715"/>
                <a:gd name="T71" fmla="*/ 6286 h 571"/>
                <a:gd name="T72" fmla="+- 0 25134 24334"/>
                <a:gd name="T73" fmla="*/ T72 w 1034"/>
                <a:gd name="T74" fmla="+- 0 6282 5715"/>
                <a:gd name="T75" fmla="*/ 6282 h 571"/>
                <a:gd name="T76" fmla="+- 0 25239 24334"/>
                <a:gd name="T77" fmla="*/ T76 w 1034"/>
                <a:gd name="T78" fmla="+- 0 6252 5715"/>
                <a:gd name="T79" fmla="*/ 6252 h 571"/>
                <a:gd name="T80" fmla="+- 0 25318 24334"/>
                <a:gd name="T81" fmla="*/ T80 w 1034"/>
                <a:gd name="T82" fmla="+- 0 6190 5715"/>
                <a:gd name="T83" fmla="*/ 6190 h 571"/>
                <a:gd name="T84" fmla="+- 0 25362 24334"/>
                <a:gd name="T85" fmla="*/ T84 w 1034"/>
                <a:gd name="T86" fmla="+- 0 6081 5715"/>
                <a:gd name="T87" fmla="*/ 6081 h 571"/>
                <a:gd name="T88" fmla="+- 0 25367 24334"/>
                <a:gd name="T89" fmla="*/ T88 w 1034"/>
                <a:gd name="T90" fmla="+- 0 6001 5715"/>
                <a:gd name="T91" fmla="*/ 6001 h 571"/>
                <a:gd name="T92" fmla="+- 0 25360 24334"/>
                <a:gd name="T93" fmla="*/ T92 w 1034"/>
                <a:gd name="T94" fmla="+- 0 5920 5715"/>
                <a:gd name="T95" fmla="*/ 5920 h 571"/>
                <a:gd name="T96" fmla="+- 0 25342 24334"/>
                <a:gd name="T97" fmla="*/ T96 w 1034"/>
                <a:gd name="T98" fmla="+- 0 5858 5715"/>
                <a:gd name="T99" fmla="*/ 5858 h 571"/>
                <a:gd name="T100" fmla="+- 0 25280 24334"/>
                <a:gd name="T101" fmla="*/ T100 w 1034"/>
                <a:gd name="T102" fmla="+- 0 5774 5715"/>
                <a:gd name="T103" fmla="*/ 5774 h 571"/>
                <a:gd name="T104" fmla="+- 0 25190 24334"/>
                <a:gd name="T105" fmla="*/ T104 w 1034"/>
                <a:gd name="T106" fmla="+- 0 5729 5715"/>
                <a:gd name="T107" fmla="*/ 5729 h 571"/>
                <a:gd name="T108" fmla="+- 0 25135 24334"/>
                <a:gd name="T109" fmla="*/ T108 w 1034"/>
                <a:gd name="T110" fmla="+- 0 5719 5715"/>
                <a:gd name="T111" fmla="*/ 5719 h 571"/>
                <a:gd name="T112" fmla="+- 0 25076 24334"/>
                <a:gd name="T113" fmla="*/ T112 w 1034"/>
                <a:gd name="T114" fmla="+- 0 5715 5715"/>
                <a:gd name="T115" fmla="*/ 5715 h 5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1034" h="571">
                  <a:moveTo>
                    <a:pt x="742" y="0"/>
                  </a:moveTo>
                  <a:lnTo>
                    <a:pt x="651" y="21"/>
                  </a:lnTo>
                  <a:lnTo>
                    <a:pt x="570" y="75"/>
                  </a:lnTo>
                  <a:lnTo>
                    <a:pt x="527" y="110"/>
                  </a:lnTo>
                  <a:lnTo>
                    <a:pt x="481" y="146"/>
                  </a:lnTo>
                  <a:lnTo>
                    <a:pt x="427" y="175"/>
                  </a:lnTo>
                  <a:lnTo>
                    <a:pt x="362" y="191"/>
                  </a:lnTo>
                  <a:lnTo>
                    <a:pt x="0" y="191"/>
                  </a:lnTo>
                  <a:lnTo>
                    <a:pt x="0" y="405"/>
                  </a:lnTo>
                  <a:lnTo>
                    <a:pt x="367" y="405"/>
                  </a:lnTo>
                  <a:lnTo>
                    <a:pt x="430" y="414"/>
                  </a:lnTo>
                  <a:lnTo>
                    <a:pt x="483" y="439"/>
                  </a:lnTo>
                  <a:lnTo>
                    <a:pt x="529" y="471"/>
                  </a:lnTo>
                  <a:lnTo>
                    <a:pt x="571" y="503"/>
                  </a:lnTo>
                  <a:lnTo>
                    <a:pt x="611" y="530"/>
                  </a:lnTo>
                  <a:lnTo>
                    <a:pt x="652" y="551"/>
                  </a:lnTo>
                  <a:lnTo>
                    <a:pt x="695" y="566"/>
                  </a:lnTo>
                  <a:lnTo>
                    <a:pt x="742" y="571"/>
                  </a:lnTo>
                  <a:lnTo>
                    <a:pt x="800" y="567"/>
                  </a:lnTo>
                  <a:lnTo>
                    <a:pt x="905" y="537"/>
                  </a:lnTo>
                  <a:lnTo>
                    <a:pt x="984" y="475"/>
                  </a:lnTo>
                  <a:lnTo>
                    <a:pt x="1028" y="366"/>
                  </a:lnTo>
                  <a:lnTo>
                    <a:pt x="1033" y="286"/>
                  </a:lnTo>
                  <a:lnTo>
                    <a:pt x="1026" y="205"/>
                  </a:lnTo>
                  <a:lnTo>
                    <a:pt x="1008" y="143"/>
                  </a:lnTo>
                  <a:lnTo>
                    <a:pt x="946" y="59"/>
                  </a:lnTo>
                  <a:lnTo>
                    <a:pt x="856" y="14"/>
                  </a:lnTo>
                  <a:lnTo>
                    <a:pt x="801" y="4"/>
                  </a:lnTo>
                  <a:lnTo>
                    <a:pt x="742" y="0"/>
                  </a:ln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26" name="Freeform 36">
              <a:extLst>
                <a:ext uri="{FF2B5EF4-FFF2-40B4-BE49-F238E27FC236}">
                  <a16:creationId xmlns:a16="http://schemas.microsoft.com/office/drawing/2014/main" id="{F59A318D-6A2A-561B-6388-25BD7C3D7E55}"/>
                </a:ext>
              </a:extLst>
            </p:cNvPr>
            <p:cNvSpPr>
              <a:spLocks/>
            </p:cNvSpPr>
            <p:nvPr/>
          </p:nvSpPr>
          <p:spPr bwMode="auto">
            <a:xfrm>
              <a:off x="24334" y="5715"/>
              <a:ext cx="1034" cy="571"/>
            </a:xfrm>
            <a:custGeom>
              <a:avLst/>
              <a:gdLst>
                <a:gd name="T0" fmla="+- 0 24334 24334"/>
                <a:gd name="T1" fmla="*/ T0 w 1034"/>
                <a:gd name="T2" fmla="+- 0 6120 5715"/>
                <a:gd name="T3" fmla="*/ 6120 h 571"/>
                <a:gd name="T4" fmla="+- 0 24701 24334"/>
                <a:gd name="T5" fmla="*/ T4 w 1034"/>
                <a:gd name="T6" fmla="+- 0 6120 5715"/>
                <a:gd name="T7" fmla="*/ 6120 h 571"/>
                <a:gd name="T8" fmla="+- 0 24764 24334"/>
                <a:gd name="T9" fmla="*/ T8 w 1034"/>
                <a:gd name="T10" fmla="+- 0 6129 5715"/>
                <a:gd name="T11" fmla="*/ 6129 h 571"/>
                <a:gd name="T12" fmla="+- 0 24817 24334"/>
                <a:gd name="T13" fmla="*/ T12 w 1034"/>
                <a:gd name="T14" fmla="+- 0 6154 5715"/>
                <a:gd name="T15" fmla="*/ 6154 h 571"/>
                <a:gd name="T16" fmla="+- 0 24863 24334"/>
                <a:gd name="T17" fmla="*/ T16 w 1034"/>
                <a:gd name="T18" fmla="+- 0 6186 5715"/>
                <a:gd name="T19" fmla="*/ 6186 h 571"/>
                <a:gd name="T20" fmla="+- 0 24905 24334"/>
                <a:gd name="T21" fmla="*/ T20 w 1034"/>
                <a:gd name="T22" fmla="+- 0 6218 5715"/>
                <a:gd name="T23" fmla="*/ 6218 h 571"/>
                <a:gd name="T24" fmla="+- 0 24945 24334"/>
                <a:gd name="T25" fmla="*/ T24 w 1034"/>
                <a:gd name="T26" fmla="+- 0 6245 5715"/>
                <a:gd name="T27" fmla="*/ 6245 h 571"/>
                <a:gd name="T28" fmla="+- 0 24986 24334"/>
                <a:gd name="T29" fmla="*/ T28 w 1034"/>
                <a:gd name="T30" fmla="+- 0 6266 5715"/>
                <a:gd name="T31" fmla="*/ 6266 h 571"/>
                <a:gd name="T32" fmla="+- 0 25029 24334"/>
                <a:gd name="T33" fmla="*/ T32 w 1034"/>
                <a:gd name="T34" fmla="+- 0 6281 5715"/>
                <a:gd name="T35" fmla="*/ 6281 h 571"/>
                <a:gd name="T36" fmla="+- 0 25076 24334"/>
                <a:gd name="T37" fmla="*/ T36 w 1034"/>
                <a:gd name="T38" fmla="+- 0 6286 5715"/>
                <a:gd name="T39" fmla="*/ 6286 h 571"/>
                <a:gd name="T40" fmla="+- 0 25134 24334"/>
                <a:gd name="T41" fmla="*/ T40 w 1034"/>
                <a:gd name="T42" fmla="+- 0 6282 5715"/>
                <a:gd name="T43" fmla="*/ 6282 h 571"/>
                <a:gd name="T44" fmla="+- 0 25239 24334"/>
                <a:gd name="T45" fmla="*/ T44 w 1034"/>
                <a:gd name="T46" fmla="+- 0 6252 5715"/>
                <a:gd name="T47" fmla="*/ 6252 h 571"/>
                <a:gd name="T48" fmla="+- 0 25318 24334"/>
                <a:gd name="T49" fmla="*/ T48 w 1034"/>
                <a:gd name="T50" fmla="+- 0 6190 5715"/>
                <a:gd name="T51" fmla="*/ 6190 h 571"/>
                <a:gd name="T52" fmla="+- 0 25362 24334"/>
                <a:gd name="T53" fmla="*/ T52 w 1034"/>
                <a:gd name="T54" fmla="+- 0 6081 5715"/>
                <a:gd name="T55" fmla="*/ 6081 h 571"/>
                <a:gd name="T56" fmla="+- 0 25367 24334"/>
                <a:gd name="T57" fmla="*/ T56 w 1034"/>
                <a:gd name="T58" fmla="+- 0 6001 5715"/>
                <a:gd name="T59" fmla="*/ 6001 h 571"/>
                <a:gd name="T60" fmla="+- 0 25360 24334"/>
                <a:gd name="T61" fmla="*/ T60 w 1034"/>
                <a:gd name="T62" fmla="+- 0 5920 5715"/>
                <a:gd name="T63" fmla="*/ 5920 h 571"/>
                <a:gd name="T64" fmla="+- 0 25342 24334"/>
                <a:gd name="T65" fmla="*/ T64 w 1034"/>
                <a:gd name="T66" fmla="+- 0 5858 5715"/>
                <a:gd name="T67" fmla="*/ 5858 h 571"/>
                <a:gd name="T68" fmla="+- 0 25280 24334"/>
                <a:gd name="T69" fmla="*/ T68 w 1034"/>
                <a:gd name="T70" fmla="+- 0 5774 5715"/>
                <a:gd name="T71" fmla="*/ 5774 h 571"/>
                <a:gd name="T72" fmla="+- 0 25190 24334"/>
                <a:gd name="T73" fmla="*/ T72 w 1034"/>
                <a:gd name="T74" fmla="+- 0 5729 5715"/>
                <a:gd name="T75" fmla="*/ 5729 h 571"/>
                <a:gd name="T76" fmla="+- 0 25076 24334"/>
                <a:gd name="T77" fmla="*/ T76 w 1034"/>
                <a:gd name="T78" fmla="+- 0 5715 5715"/>
                <a:gd name="T79" fmla="*/ 5715 h 571"/>
                <a:gd name="T80" fmla="+- 0 25028 24334"/>
                <a:gd name="T81" fmla="*/ T80 w 1034"/>
                <a:gd name="T82" fmla="+- 0 5721 5715"/>
                <a:gd name="T83" fmla="*/ 5721 h 571"/>
                <a:gd name="T84" fmla="+- 0 24985 24334"/>
                <a:gd name="T85" fmla="*/ T84 w 1034"/>
                <a:gd name="T86" fmla="+- 0 5736 5715"/>
                <a:gd name="T87" fmla="*/ 5736 h 571"/>
                <a:gd name="T88" fmla="+- 0 24944 24334"/>
                <a:gd name="T89" fmla="*/ T88 w 1034"/>
                <a:gd name="T90" fmla="+- 0 5760 5715"/>
                <a:gd name="T91" fmla="*/ 5760 h 571"/>
                <a:gd name="T92" fmla="+- 0 24904 24334"/>
                <a:gd name="T93" fmla="*/ T92 w 1034"/>
                <a:gd name="T94" fmla="+- 0 5790 5715"/>
                <a:gd name="T95" fmla="*/ 5790 h 571"/>
                <a:gd name="T96" fmla="+- 0 24861 24334"/>
                <a:gd name="T97" fmla="*/ T96 w 1034"/>
                <a:gd name="T98" fmla="+- 0 5825 5715"/>
                <a:gd name="T99" fmla="*/ 5825 h 571"/>
                <a:gd name="T100" fmla="+- 0 24815 24334"/>
                <a:gd name="T101" fmla="*/ T100 w 1034"/>
                <a:gd name="T102" fmla="+- 0 5861 5715"/>
                <a:gd name="T103" fmla="*/ 5861 h 571"/>
                <a:gd name="T104" fmla="+- 0 24761 24334"/>
                <a:gd name="T105" fmla="*/ T104 w 1034"/>
                <a:gd name="T106" fmla="+- 0 5890 5715"/>
                <a:gd name="T107" fmla="*/ 5890 h 571"/>
                <a:gd name="T108" fmla="+- 0 24696 24334"/>
                <a:gd name="T109" fmla="*/ T108 w 1034"/>
                <a:gd name="T110" fmla="+- 0 5906 5715"/>
                <a:gd name="T111" fmla="*/ 5906 h 571"/>
                <a:gd name="T112" fmla="+- 0 24694 24334"/>
                <a:gd name="T113" fmla="*/ T112 w 1034"/>
                <a:gd name="T114" fmla="+- 0 5906 5715"/>
                <a:gd name="T115" fmla="*/ 5906 h 571"/>
                <a:gd name="T116" fmla="+- 0 24692 24334"/>
                <a:gd name="T117" fmla="*/ T116 w 1034"/>
                <a:gd name="T118" fmla="+- 0 5906 5715"/>
                <a:gd name="T119" fmla="*/ 5906 h 571"/>
                <a:gd name="T120" fmla="+- 0 24690 24334"/>
                <a:gd name="T121" fmla="*/ T120 w 1034"/>
                <a:gd name="T122" fmla="+- 0 5906 5715"/>
                <a:gd name="T123" fmla="*/ 5906 h 571"/>
                <a:gd name="T124" fmla="+- 0 24334 24334"/>
                <a:gd name="T125" fmla="*/ T124 w 1034"/>
                <a:gd name="T126" fmla="+- 0 5906 5715"/>
                <a:gd name="T127" fmla="*/ 5906 h 5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1034" h="571">
                  <a:moveTo>
                    <a:pt x="0" y="405"/>
                  </a:moveTo>
                  <a:lnTo>
                    <a:pt x="367" y="405"/>
                  </a:lnTo>
                  <a:lnTo>
                    <a:pt x="430" y="414"/>
                  </a:lnTo>
                  <a:lnTo>
                    <a:pt x="483" y="439"/>
                  </a:lnTo>
                  <a:lnTo>
                    <a:pt x="529" y="471"/>
                  </a:lnTo>
                  <a:lnTo>
                    <a:pt x="571" y="503"/>
                  </a:lnTo>
                  <a:lnTo>
                    <a:pt x="611" y="530"/>
                  </a:lnTo>
                  <a:lnTo>
                    <a:pt x="652" y="551"/>
                  </a:lnTo>
                  <a:lnTo>
                    <a:pt x="695" y="566"/>
                  </a:lnTo>
                  <a:lnTo>
                    <a:pt x="742" y="571"/>
                  </a:lnTo>
                  <a:lnTo>
                    <a:pt x="800" y="567"/>
                  </a:lnTo>
                  <a:lnTo>
                    <a:pt x="905" y="537"/>
                  </a:lnTo>
                  <a:lnTo>
                    <a:pt x="984" y="475"/>
                  </a:lnTo>
                  <a:lnTo>
                    <a:pt x="1028" y="366"/>
                  </a:lnTo>
                  <a:lnTo>
                    <a:pt x="1033" y="286"/>
                  </a:lnTo>
                  <a:lnTo>
                    <a:pt x="1026" y="205"/>
                  </a:lnTo>
                  <a:lnTo>
                    <a:pt x="1008" y="143"/>
                  </a:lnTo>
                  <a:lnTo>
                    <a:pt x="946" y="59"/>
                  </a:lnTo>
                  <a:lnTo>
                    <a:pt x="856" y="14"/>
                  </a:lnTo>
                  <a:lnTo>
                    <a:pt x="742" y="0"/>
                  </a:lnTo>
                  <a:lnTo>
                    <a:pt x="694" y="6"/>
                  </a:lnTo>
                  <a:lnTo>
                    <a:pt x="651" y="21"/>
                  </a:lnTo>
                  <a:lnTo>
                    <a:pt x="610" y="45"/>
                  </a:lnTo>
                  <a:lnTo>
                    <a:pt x="570" y="75"/>
                  </a:lnTo>
                  <a:lnTo>
                    <a:pt x="527" y="110"/>
                  </a:lnTo>
                  <a:lnTo>
                    <a:pt x="481" y="146"/>
                  </a:lnTo>
                  <a:lnTo>
                    <a:pt x="427" y="175"/>
                  </a:lnTo>
                  <a:lnTo>
                    <a:pt x="362" y="191"/>
                  </a:lnTo>
                  <a:lnTo>
                    <a:pt x="360" y="191"/>
                  </a:lnTo>
                  <a:lnTo>
                    <a:pt x="358" y="191"/>
                  </a:lnTo>
                  <a:lnTo>
                    <a:pt x="356" y="191"/>
                  </a:lnTo>
                  <a:lnTo>
                    <a:pt x="0" y="191"/>
                  </a:lnTo>
                </a:path>
              </a:pathLst>
            </a:custGeom>
            <a:noFill/>
            <a:ln w="50260">
              <a:solidFill>
                <a:srgbClr val="0054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27" name="Freeform 37">
              <a:extLst>
                <a:ext uri="{FF2B5EF4-FFF2-40B4-BE49-F238E27FC236}">
                  <a16:creationId xmlns:a16="http://schemas.microsoft.com/office/drawing/2014/main" id="{EEF9A4C2-F0FD-6904-E2B5-97190CC40480}"/>
                </a:ext>
              </a:extLst>
            </p:cNvPr>
            <p:cNvSpPr>
              <a:spLocks/>
            </p:cNvSpPr>
            <p:nvPr/>
          </p:nvSpPr>
          <p:spPr bwMode="auto">
            <a:xfrm>
              <a:off x="8659" y="4888"/>
              <a:ext cx="993" cy="907"/>
            </a:xfrm>
            <a:custGeom>
              <a:avLst/>
              <a:gdLst>
                <a:gd name="T0" fmla="+- 0 8659 8659"/>
                <a:gd name="T1" fmla="*/ T0 w 993"/>
                <a:gd name="T2" fmla="+- 0 4889 4889"/>
                <a:gd name="T3" fmla="*/ 4889 h 907"/>
                <a:gd name="T4" fmla="+- 0 9651 8659"/>
                <a:gd name="T5" fmla="*/ T4 w 993"/>
                <a:gd name="T6" fmla="+- 0 4889 4889"/>
                <a:gd name="T7" fmla="*/ 4889 h 907"/>
                <a:gd name="T8" fmla="+- 0 9651 8659"/>
                <a:gd name="T9" fmla="*/ T8 w 993"/>
                <a:gd name="T10" fmla="+- 0 5796 4889"/>
                <a:gd name="T11" fmla="*/ 5796 h 907"/>
              </a:gdLst>
              <a:ahLst/>
              <a:cxnLst>
                <a:cxn ang="0">
                  <a:pos x="T1" y="T3"/>
                </a:cxn>
                <a:cxn ang="0">
                  <a:pos x="T5" y="T7"/>
                </a:cxn>
                <a:cxn ang="0">
                  <a:pos x="T9" y="T11"/>
                </a:cxn>
              </a:cxnLst>
              <a:rect l="0" t="0" r="r" b="b"/>
              <a:pathLst>
                <a:path w="993" h="907">
                  <a:moveTo>
                    <a:pt x="0" y="0"/>
                  </a:moveTo>
                  <a:lnTo>
                    <a:pt x="992" y="0"/>
                  </a:lnTo>
                  <a:lnTo>
                    <a:pt x="992" y="907"/>
                  </a:lnTo>
                </a:path>
              </a:pathLst>
            </a:custGeom>
            <a:noFill/>
            <a:ln w="62825">
              <a:solidFill>
                <a:srgbClr val="00944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28" name="Freeform 38">
              <a:extLst>
                <a:ext uri="{FF2B5EF4-FFF2-40B4-BE49-F238E27FC236}">
                  <a16:creationId xmlns:a16="http://schemas.microsoft.com/office/drawing/2014/main" id="{8954B4F4-78BA-A282-721F-DC62C85616CB}"/>
                </a:ext>
              </a:extLst>
            </p:cNvPr>
            <p:cNvSpPr>
              <a:spLocks/>
            </p:cNvSpPr>
            <p:nvPr/>
          </p:nvSpPr>
          <p:spPr bwMode="auto">
            <a:xfrm>
              <a:off x="19054" y="18256"/>
              <a:ext cx="907" cy="921"/>
            </a:xfrm>
            <a:custGeom>
              <a:avLst/>
              <a:gdLst>
                <a:gd name="T0" fmla="+- 0 19054 19054"/>
                <a:gd name="T1" fmla="*/ T0 w 907"/>
                <a:gd name="T2" fmla="+- 0 19177 18257"/>
                <a:gd name="T3" fmla="*/ 19177 h 921"/>
                <a:gd name="T4" fmla="+- 0 19054 19054"/>
                <a:gd name="T5" fmla="*/ T4 w 907"/>
                <a:gd name="T6" fmla="+- 0 18257 18257"/>
                <a:gd name="T7" fmla="*/ 18257 h 921"/>
                <a:gd name="T8" fmla="+- 0 19961 19054"/>
                <a:gd name="T9" fmla="*/ T8 w 907"/>
                <a:gd name="T10" fmla="+- 0 18257 18257"/>
                <a:gd name="T11" fmla="*/ 18257 h 921"/>
              </a:gdLst>
              <a:ahLst/>
              <a:cxnLst>
                <a:cxn ang="0">
                  <a:pos x="T1" y="T3"/>
                </a:cxn>
                <a:cxn ang="0">
                  <a:pos x="T5" y="T7"/>
                </a:cxn>
                <a:cxn ang="0">
                  <a:pos x="T9" y="T11"/>
                </a:cxn>
              </a:cxnLst>
              <a:rect l="0" t="0" r="r" b="b"/>
              <a:pathLst>
                <a:path w="907" h="921">
                  <a:moveTo>
                    <a:pt x="0" y="920"/>
                  </a:moveTo>
                  <a:lnTo>
                    <a:pt x="0" y="0"/>
                  </a:lnTo>
                  <a:lnTo>
                    <a:pt x="907" y="0"/>
                  </a:lnTo>
                </a:path>
              </a:pathLst>
            </a:custGeom>
            <a:noFill/>
            <a:ln w="62825">
              <a:solidFill>
                <a:srgbClr val="92278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29" name="Freeform 39">
              <a:extLst>
                <a:ext uri="{FF2B5EF4-FFF2-40B4-BE49-F238E27FC236}">
                  <a16:creationId xmlns:a16="http://schemas.microsoft.com/office/drawing/2014/main" id="{27F57134-5CBD-240F-19FE-394F048AC802}"/>
                </a:ext>
              </a:extLst>
            </p:cNvPr>
            <p:cNvSpPr>
              <a:spLocks/>
            </p:cNvSpPr>
            <p:nvPr/>
          </p:nvSpPr>
          <p:spPr bwMode="auto">
            <a:xfrm>
              <a:off x="24047" y="8738"/>
              <a:ext cx="907" cy="921"/>
            </a:xfrm>
            <a:custGeom>
              <a:avLst/>
              <a:gdLst>
                <a:gd name="T0" fmla="+- 0 24047 24047"/>
                <a:gd name="T1" fmla="*/ T0 w 907"/>
                <a:gd name="T2" fmla="+- 0 9659 8739"/>
                <a:gd name="T3" fmla="*/ 9659 h 921"/>
                <a:gd name="T4" fmla="+- 0 24047 24047"/>
                <a:gd name="T5" fmla="*/ T4 w 907"/>
                <a:gd name="T6" fmla="+- 0 8739 8739"/>
                <a:gd name="T7" fmla="*/ 8739 h 921"/>
                <a:gd name="T8" fmla="+- 0 24954 24047"/>
                <a:gd name="T9" fmla="*/ T8 w 907"/>
                <a:gd name="T10" fmla="+- 0 8739 8739"/>
                <a:gd name="T11" fmla="*/ 8739 h 921"/>
              </a:gdLst>
              <a:ahLst/>
              <a:cxnLst>
                <a:cxn ang="0">
                  <a:pos x="T1" y="T3"/>
                </a:cxn>
                <a:cxn ang="0">
                  <a:pos x="T5" y="T7"/>
                </a:cxn>
                <a:cxn ang="0">
                  <a:pos x="T9" y="T11"/>
                </a:cxn>
              </a:cxnLst>
              <a:rect l="0" t="0" r="r" b="b"/>
              <a:pathLst>
                <a:path w="907" h="921">
                  <a:moveTo>
                    <a:pt x="0" y="920"/>
                  </a:moveTo>
                  <a:lnTo>
                    <a:pt x="0" y="0"/>
                  </a:lnTo>
                  <a:lnTo>
                    <a:pt x="907" y="0"/>
                  </a:lnTo>
                </a:path>
              </a:pathLst>
            </a:custGeom>
            <a:noFill/>
            <a:ln w="62825">
              <a:solidFill>
                <a:srgbClr val="F15A2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30" name="Freeform 40">
              <a:extLst>
                <a:ext uri="{FF2B5EF4-FFF2-40B4-BE49-F238E27FC236}">
                  <a16:creationId xmlns:a16="http://schemas.microsoft.com/office/drawing/2014/main" id="{FD714F42-44A0-D60E-601B-6C745FE27B0A}"/>
                </a:ext>
              </a:extLst>
            </p:cNvPr>
            <p:cNvSpPr>
              <a:spLocks/>
            </p:cNvSpPr>
            <p:nvPr/>
          </p:nvSpPr>
          <p:spPr bwMode="auto">
            <a:xfrm>
              <a:off x="14020" y="1761"/>
              <a:ext cx="5081" cy="12282"/>
            </a:xfrm>
            <a:custGeom>
              <a:avLst/>
              <a:gdLst>
                <a:gd name="T0" fmla="+- 0 17773 14206"/>
                <a:gd name="T1" fmla="*/ T0 w 4831"/>
                <a:gd name="T2" fmla="+- 0 6529 5716"/>
                <a:gd name="T3" fmla="*/ 6529 h 8377"/>
                <a:gd name="T4" fmla="+- 0 16581 14206"/>
                <a:gd name="T5" fmla="*/ T4 w 4831"/>
                <a:gd name="T6" fmla="+- 0 7698 5716"/>
                <a:gd name="T7" fmla="*/ 7698 h 8377"/>
                <a:gd name="T8" fmla="+- 0 16131 14206"/>
                <a:gd name="T9" fmla="*/ T8 w 4831"/>
                <a:gd name="T10" fmla="+- 0 8162 5716"/>
                <a:gd name="T11" fmla="*/ 8162 h 8377"/>
                <a:gd name="T12" fmla="+- 0 15816 14206"/>
                <a:gd name="T13" fmla="*/ T12 w 4831"/>
                <a:gd name="T14" fmla="+- 0 8503 5716"/>
                <a:gd name="T15" fmla="*/ 8503 h 8377"/>
                <a:gd name="T16" fmla="+- 0 15618 14206"/>
                <a:gd name="T17" fmla="*/ T16 w 4831"/>
                <a:gd name="T18" fmla="+- 0 8729 5716"/>
                <a:gd name="T19" fmla="*/ 8729 h 8377"/>
                <a:gd name="T20" fmla="+- 0 15430 14206"/>
                <a:gd name="T21" fmla="*/ T20 w 4831"/>
                <a:gd name="T22" fmla="+- 0 8954 5716"/>
                <a:gd name="T23" fmla="*/ 8954 h 8377"/>
                <a:gd name="T24" fmla="+- 0 15252 14206"/>
                <a:gd name="T25" fmla="*/ T24 w 4831"/>
                <a:gd name="T26" fmla="+- 0 9179 5716"/>
                <a:gd name="T27" fmla="*/ 9179 h 8377"/>
                <a:gd name="T28" fmla="+- 0 15085 14206"/>
                <a:gd name="T29" fmla="*/ T28 w 4831"/>
                <a:gd name="T30" fmla="+- 0 9405 5716"/>
                <a:gd name="T31" fmla="*/ 9405 h 8377"/>
                <a:gd name="T32" fmla="+- 0 14930 14206"/>
                <a:gd name="T33" fmla="*/ T32 w 4831"/>
                <a:gd name="T34" fmla="+- 0 9632 5716"/>
                <a:gd name="T35" fmla="*/ 9632 h 8377"/>
                <a:gd name="T36" fmla="+- 0 14786 14206"/>
                <a:gd name="T37" fmla="*/ T36 w 4831"/>
                <a:gd name="T38" fmla="+- 0 9862 5716"/>
                <a:gd name="T39" fmla="*/ 9862 h 8377"/>
                <a:gd name="T40" fmla="+- 0 14654 14206"/>
                <a:gd name="T41" fmla="*/ T40 w 4831"/>
                <a:gd name="T42" fmla="+- 0 10094 5716"/>
                <a:gd name="T43" fmla="*/ 10094 h 8377"/>
                <a:gd name="T44" fmla="+- 0 14534 14206"/>
                <a:gd name="T45" fmla="*/ T44 w 4831"/>
                <a:gd name="T46" fmla="+- 0 10329 5716"/>
                <a:gd name="T47" fmla="*/ 10329 h 8377"/>
                <a:gd name="T48" fmla="+- 0 14428 14206"/>
                <a:gd name="T49" fmla="*/ T48 w 4831"/>
                <a:gd name="T50" fmla="+- 0 10568 5716"/>
                <a:gd name="T51" fmla="*/ 10568 h 8377"/>
                <a:gd name="T52" fmla="+- 0 14332 14206"/>
                <a:gd name="T53" fmla="*/ T52 w 4831"/>
                <a:gd name="T54" fmla="+- 0 10823 5716"/>
                <a:gd name="T55" fmla="*/ 10823 h 8377"/>
                <a:gd name="T56" fmla="+- 0 14255 14206"/>
                <a:gd name="T57" fmla="*/ T56 w 4831"/>
                <a:gd name="T58" fmla="+- 0 11114 5716"/>
                <a:gd name="T59" fmla="*/ 11114 h 8377"/>
                <a:gd name="T60" fmla="+- 0 14214 14206"/>
                <a:gd name="T61" fmla="*/ T60 w 4831"/>
                <a:gd name="T62" fmla="+- 0 11407 5716"/>
                <a:gd name="T63" fmla="*/ 11407 h 8377"/>
                <a:gd name="T64" fmla="+- 0 14208 14206"/>
                <a:gd name="T65" fmla="*/ T64 w 4831"/>
                <a:gd name="T66" fmla="+- 0 11698 5716"/>
                <a:gd name="T67" fmla="*/ 11698 h 8377"/>
                <a:gd name="T68" fmla="+- 0 14236 14206"/>
                <a:gd name="T69" fmla="*/ T68 w 4831"/>
                <a:gd name="T70" fmla="+- 0 11986 5716"/>
                <a:gd name="T71" fmla="*/ 11986 h 8377"/>
                <a:gd name="T72" fmla="+- 0 14297 14206"/>
                <a:gd name="T73" fmla="*/ T72 w 4831"/>
                <a:gd name="T74" fmla="+- 0 12266 5716"/>
                <a:gd name="T75" fmla="*/ 12266 h 8377"/>
                <a:gd name="T76" fmla="+- 0 14390 14206"/>
                <a:gd name="T77" fmla="*/ T76 w 4831"/>
                <a:gd name="T78" fmla="+- 0 12537 5716"/>
                <a:gd name="T79" fmla="*/ 12537 h 8377"/>
                <a:gd name="T80" fmla="+- 0 14512 14206"/>
                <a:gd name="T81" fmla="*/ T80 w 4831"/>
                <a:gd name="T82" fmla="+- 0 12796 5716"/>
                <a:gd name="T83" fmla="*/ 12796 h 8377"/>
                <a:gd name="T84" fmla="+- 0 14663 14206"/>
                <a:gd name="T85" fmla="*/ T84 w 4831"/>
                <a:gd name="T86" fmla="+- 0 13039 5716"/>
                <a:gd name="T87" fmla="*/ 13039 h 8377"/>
                <a:gd name="T88" fmla="+- 0 14841 14206"/>
                <a:gd name="T89" fmla="*/ T88 w 4831"/>
                <a:gd name="T90" fmla="+- 0 13264 5716"/>
                <a:gd name="T91" fmla="*/ 13264 h 8377"/>
                <a:gd name="T92" fmla="+- 0 15046 14206"/>
                <a:gd name="T93" fmla="*/ T92 w 4831"/>
                <a:gd name="T94" fmla="+- 0 13469 5716"/>
                <a:gd name="T95" fmla="*/ 13469 h 8377"/>
                <a:gd name="T96" fmla="+- 0 15276 14206"/>
                <a:gd name="T97" fmla="*/ T96 w 4831"/>
                <a:gd name="T98" fmla="+- 0 13650 5716"/>
                <a:gd name="T99" fmla="*/ 13650 h 8377"/>
                <a:gd name="T100" fmla="+- 0 15529 14206"/>
                <a:gd name="T101" fmla="*/ T100 w 4831"/>
                <a:gd name="T102" fmla="+- 0 13804 5716"/>
                <a:gd name="T103" fmla="*/ 13804 h 8377"/>
                <a:gd name="T104" fmla="+- 0 15805 14206"/>
                <a:gd name="T105" fmla="*/ T104 w 4831"/>
                <a:gd name="T106" fmla="+- 0 13929 5716"/>
                <a:gd name="T107" fmla="*/ 13929 h 8377"/>
                <a:gd name="T108" fmla="+- 0 16093 14206"/>
                <a:gd name="T109" fmla="*/ T108 w 4831"/>
                <a:gd name="T110" fmla="+- 0 14020 5716"/>
                <a:gd name="T111" fmla="*/ 14020 h 8377"/>
                <a:gd name="T112" fmla="+- 0 16384 14206"/>
                <a:gd name="T113" fmla="*/ T112 w 4831"/>
                <a:gd name="T114" fmla="+- 0 14074 5716"/>
                <a:gd name="T115" fmla="*/ 14074 h 8377"/>
                <a:gd name="T116" fmla="+- 0 16673 14206"/>
                <a:gd name="T117" fmla="*/ T116 w 4831"/>
                <a:gd name="T118" fmla="+- 0 14092 5716"/>
                <a:gd name="T119" fmla="*/ 14092 h 8377"/>
                <a:gd name="T120" fmla="+- 0 16958 14206"/>
                <a:gd name="T121" fmla="*/ T120 w 4831"/>
                <a:gd name="T122" fmla="+- 0 14075 5716"/>
                <a:gd name="T123" fmla="*/ 14075 h 8377"/>
                <a:gd name="T124" fmla="+- 0 17237 14206"/>
                <a:gd name="T125" fmla="*/ T124 w 4831"/>
                <a:gd name="T126" fmla="+- 0 14026 5716"/>
                <a:gd name="T127" fmla="*/ 14026 h 8377"/>
                <a:gd name="T128" fmla="+- 0 17507 14206"/>
                <a:gd name="T129" fmla="*/ T128 w 4831"/>
                <a:gd name="T130" fmla="+- 0 13944 5716"/>
                <a:gd name="T131" fmla="*/ 13944 h 8377"/>
                <a:gd name="T132" fmla="+- 0 17765 14206"/>
                <a:gd name="T133" fmla="*/ T132 w 4831"/>
                <a:gd name="T134" fmla="+- 0 13831 5716"/>
                <a:gd name="T135" fmla="*/ 13831 h 8377"/>
                <a:gd name="T136" fmla="+- 0 18008 14206"/>
                <a:gd name="T137" fmla="*/ T136 w 4831"/>
                <a:gd name="T138" fmla="+- 0 13688 5716"/>
                <a:gd name="T139" fmla="*/ 13688 h 8377"/>
                <a:gd name="T140" fmla="+- 0 18234 14206"/>
                <a:gd name="T141" fmla="*/ T140 w 4831"/>
                <a:gd name="T142" fmla="+- 0 13518 5716"/>
                <a:gd name="T143" fmla="*/ 13518 h 8377"/>
                <a:gd name="T144" fmla="+- 0 18439 14206"/>
                <a:gd name="T145" fmla="*/ T144 w 4831"/>
                <a:gd name="T146" fmla="+- 0 13320 5716"/>
                <a:gd name="T147" fmla="*/ 13320 h 8377"/>
                <a:gd name="T148" fmla="+- 0 18622 14206"/>
                <a:gd name="T149" fmla="*/ T148 w 4831"/>
                <a:gd name="T150" fmla="+- 0 13096 5716"/>
                <a:gd name="T151" fmla="*/ 13096 h 8377"/>
                <a:gd name="T152" fmla="+- 0 18778 14206"/>
                <a:gd name="T153" fmla="*/ T152 w 4831"/>
                <a:gd name="T154" fmla="+- 0 12848 5716"/>
                <a:gd name="T155" fmla="*/ 12848 h 8377"/>
                <a:gd name="T156" fmla="+- 0 18907 14206"/>
                <a:gd name="T157" fmla="*/ T156 w 4831"/>
                <a:gd name="T158" fmla="+- 0 12576 5716"/>
                <a:gd name="T159" fmla="*/ 12576 h 8377"/>
                <a:gd name="T160" fmla="+- 0 19010 14206"/>
                <a:gd name="T161" fmla="*/ T160 w 4831"/>
                <a:gd name="T162" fmla="+- 0 12197 5716"/>
                <a:gd name="T163" fmla="*/ 12197 h 8377"/>
                <a:gd name="T164" fmla="+- 0 19037 14206"/>
                <a:gd name="T165" fmla="*/ T164 w 4831"/>
                <a:gd name="T166" fmla="+- 0 11827 5716"/>
                <a:gd name="T167" fmla="*/ 11827 h 8377"/>
                <a:gd name="T168" fmla="+- 0 19007 14206"/>
                <a:gd name="T169" fmla="*/ T168 w 4831"/>
                <a:gd name="T170" fmla="+- 0 11446 5716"/>
                <a:gd name="T171" fmla="*/ 11446 h 8377"/>
                <a:gd name="T172" fmla="+- 0 18920 14206"/>
                <a:gd name="T173" fmla="*/ T172 w 4831"/>
                <a:gd name="T174" fmla="+- 0 10994 5716"/>
                <a:gd name="T175" fmla="*/ 10994 h 8377"/>
                <a:gd name="T176" fmla="+- 0 18828 14206"/>
                <a:gd name="T177" fmla="*/ T176 w 4831"/>
                <a:gd name="T178" fmla="+- 0 10643 5716"/>
                <a:gd name="T179" fmla="*/ 10643 h 8377"/>
                <a:gd name="T180" fmla="+- 0 18572 14206"/>
                <a:gd name="T181" fmla="*/ T180 w 4831"/>
                <a:gd name="T182" fmla="+- 0 9776 5716"/>
                <a:gd name="T183" fmla="*/ 9776 h 8377"/>
                <a:gd name="T184" fmla="+- 0 18462 14206"/>
                <a:gd name="T185" fmla="*/ T184 w 4831"/>
                <a:gd name="T186" fmla="+- 0 9382 5716"/>
                <a:gd name="T187" fmla="*/ 9382 h 8377"/>
                <a:gd name="T188" fmla="+- 0 18395 14206"/>
                <a:gd name="T189" fmla="*/ T188 w 4831"/>
                <a:gd name="T190" fmla="+- 0 9111 5716"/>
                <a:gd name="T191" fmla="*/ 9111 h 8377"/>
                <a:gd name="T192" fmla="+- 0 18335 14206"/>
                <a:gd name="T193" fmla="*/ T192 w 4831"/>
                <a:gd name="T194" fmla="+- 0 8834 5716"/>
                <a:gd name="T195" fmla="*/ 8834 h 8377"/>
                <a:gd name="T196" fmla="+- 0 18284 14206"/>
                <a:gd name="T197" fmla="*/ T196 w 4831"/>
                <a:gd name="T198" fmla="+- 0 8549 5716"/>
                <a:gd name="T199" fmla="*/ 8549 h 8377"/>
                <a:gd name="T200" fmla="+- 0 18246 14206"/>
                <a:gd name="T201" fmla="*/ T200 w 4831"/>
                <a:gd name="T202" fmla="+- 0 8257 5716"/>
                <a:gd name="T203" fmla="*/ 8257 h 8377"/>
                <a:gd name="T204" fmla="+- 0 18221 14206"/>
                <a:gd name="T205" fmla="*/ T204 w 4831"/>
                <a:gd name="T206" fmla="+- 0 7957 5716"/>
                <a:gd name="T207" fmla="*/ 7957 h 8377"/>
                <a:gd name="T208" fmla="+- 0 18213 14206"/>
                <a:gd name="T209" fmla="*/ T208 w 4831"/>
                <a:gd name="T210" fmla="+- 0 7650 5716"/>
                <a:gd name="T211" fmla="*/ 7650 h 8377"/>
                <a:gd name="T212" fmla="+- 0 18223 14206"/>
                <a:gd name="T213" fmla="*/ T212 w 4831"/>
                <a:gd name="T214" fmla="+- 0 7334 5716"/>
                <a:gd name="T215" fmla="*/ 7334 h 8377"/>
                <a:gd name="T216" fmla="+- 0 18255 14206"/>
                <a:gd name="T217" fmla="*/ T216 w 4831"/>
                <a:gd name="T218" fmla="+- 0 7010 5716"/>
                <a:gd name="T219" fmla="*/ 7010 h 8377"/>
                <a:gd name="T220" fmla="+- 0 18309 14206"/>
                <a:gd name="T221" fmla="*/ T220 w 4831"/>
                <a:gd name="T222" fmla="+- 0 6678 5716"/>
                <a:gd name="T223" fmla="*/ 6678 h 8377"/>
                <a:gd name="T224" fmla="+- 0 18389 14206"/>
                <a:gd name="T225" fmla="*/ T224 w 4831"/>
                <a:gd name="T226" fmla="+- 0 6336 5716"/>
                <a:gd name="T227" fmla="*/ 6336 h 8377"/>
                <a:gd name="T228" fmla="+- 0 18497 14206"/>
                <a:gd name="T229" fmla="*/ T228 w 4831"/>
                <a:gd name="T230" fmla="+- 0 5985 5716"/>
                <a:gd name="T231" fmla="*/ 5985 h 83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4831" h="8377">
                  <a:moveTo>
                    <a:pt x="4391" y="0"/>
                  </a:moveTo>
                  <a:lnTo>
                    <a:pt x="4181" y="210"/>
                  </a:lnTo>
                  <a:lnTo>
                    <a:pt x="3973" y="415"/>
                  </a:lnTo>
                  <a:lnTo>
                    <a:pt x="3567" y="813"/>
                  </a:lnTo>
                  <a:lnTo>
                    <a:pt x="2920" y="1443"/>
                  </a:lnTo>
                  <a:lnTo>
                    <a:pt x="2673" y="1685"/>
                  </a:lnTo>
                  <a:lnTo>
                    <a:pt x="2493" y="1864"/>
                  </a:lnTo>
                  <a:lnTo>
                    <a:pt x="2375" y="1982"/>
                  </a:lnTo>
                  <a:lnTo>
                    <a:pt x="2260" y="2099"/>
                  </a:lnTo>
                  <a:lnTo>
                    <a:pt x="2146" y="2215"/>
                  </a:lnTo>
                  <a:lnTo>
                    <a:pt x="2034" y="2331"/>
                  </a:lnTo>
                  <a:lnTo>
                    <a:pt x="1925" y="2446"/>
                  </a:lnTo>
                  <a:lnTo>
                    <a:pt x="1818" y="2560"/>
                  </a:lnTo>
                  <a:lnTo>
                    <a:pt x="1713" y="2674"/>
                  </a:lnTo>
                  <a:lnTo>
                    <a:pt x="1661" y="2730"/>
                  </a:lnTo>
                  <a:lnTo>
                    <a:pt x="1610" y="2787"/>
                  </a:lnTo>
                  <a:lnTo>
                    <a:pt x="1560" y="2844"/>
                  </a:lnTo>
                  <a:lnTo>
                    <a:pt x="1510" y="2900"/>
                  </a:lnTo>
                  <a:lnTo>
                    <a:pt x="1461" y="2956"/>
                  </a:lnTo>
                  <a:lnTo>
                    <a:pt x="1412" y="3013"/>
                  </a:lnTo>
                  <a:lnTo>
                    <a:pt x="1364" y="3069"/>
                  </a:lnTo>
                  <a:lnTo>
                    <a:pt x="1317" y="3125"/>
                  </a:lnTo>
                  <a:lnTo>
                    <a:pt x="1270" y="3182"/>
                  </a:lnTo>
                  <a:lnTo>
                    <a:pt x="1224" y="3238"/>
                  </a:lnTo>
                  <a:lnTo>
                    <a:pt x="1179" y="3294"/>
                  </a:lnTo>
                  <a:lnTo>
                    <a:pt x="1134" y="3351"/>
                  </a:lnTo>
                  <a:lnTo>
                    <a:pt x="1090" y="3407"/>
                  </a:lnTo>
                  <a:lnTo>
                    <a:pt x="1046" y="3463"/>
                  </a:lnTo>
                  <a:lnTo>
                    <a:pt x="1003" y="3520"/>
                  </a:lnTo>
                  <a:lnTo>
                    <a:pt x="961" y="3576"/>
                  </a:lnTo>
                  <a:lnTo>
                    <a:pt x="920" y="3633"/>
                  </a:lnTo>
                  <a:lnTo>
                    <a:pt x="879" y="3689"/>
                  </a:lnTo>
                  <a:lnTo>
                    <a:pt x="839" y="3746"/>
                  </a:lnTo>
                  <a:lnTo>
                    <a:pt x="800" y="3803"/>
                  </a:lnTo>
                  <a:lnTo>
                    <a:pt x="761" y="3859"/>
                  </a:lnTo>
                  <a:lnTo>
                    <a:pt x="724" y="3916"/>
                  </a:lnTo>
                  <a:lnTo>
                    <a:pt x="686" y="3973"/>
                  </a:lnTo>
                  <a:lnTo>
                    <a:pt x="650" y="4031"/>
                  </a:lnTo>
                  <a:lnTo>
                    <a:pt x="614" y="4088"/>
                  </a:lnTo>
                  <a:lnTo>
                    <a:pt x="580" y="4146"/>
                  </a:lnTo>
                  <a:lnTo>
                    <a:pt x="545" y="4203"/>
                  </a:lnTo>
                  <a:lnTo>
                    <a:pt x="512" y="4261"/>
                  </a:lnTo>
                  <a:lnTo>
                    <a:pt x="479" y="4319"/>
                  </a:lnTo>
                  <a:lnTo>
                    <a:pt x="448" y="4378"/>
                  </a:lnTo>
                  <a:lnTo>
                    <a:pt x="417" y="4436"/>
                  </a:lnTo>
                  <a:lnTo>
                    <a:pt x="386" y="4495"/>
                  </a:lnTo>
                  <a:lnTo>
                    <a:pt x="357" y="4554"/>
                  </a:lnTo>
                  <a:lnTo>
                    <a:pt x="328" y="4613"/>
                  </a:lnTo>
                  <a:lnTo>
                    <a:pt x="300" y="4672"/>
                  </a:lnTo>
                  <a:lnTo>
                    <a:pt x="273" y="4732"/>
                  </a:lnTo>
                  <a:lnTo>
                    <a:pt x="247" y="4792"/>
                  </a:lnTo>
                  <a:lnTo>
                    <a:pt x="222" y="4852"/>
                  </a:lnTo>
                  <a:lnTo>
                    <a:pt x="197" y="4913"/>
                  </a:lnTo>
                  <a:lnTo>
                    <a:pt x="174" y="4974"/>
                  </a:lnTo>
                  <a:lnTo>
                    <a:pt x="151" y="5035"/>
                  </a:lnTo>
                  <a:lnTo>
                    <a:pt x="126" y="5107"/>
                  </a:lnTo>
                  <a:lnTo>
                    <a:pt x="103" y="5179"/>
                  </a:lnTo>
                  <a:lnTo>
                    <a:pt x="83" y="5252"/>
                  </a:lnTo>
                  <a:lnTo>
                    <a:pt x="64" y="5325"/>
                  </a:lnTo>
                  <a:lnTo>
                    <a:pt x="49" y="5398"/>
                  </a:lnTo>
                  <a:lnTo>
                    <a:pt x="35" y="5471"/>
                  </a:lnTo>
                  <a:lnTo>
                    <a:pt x="24" y="5544"/>
                  </a:lnTo>
                  <a:lnTo>
                    <a:pt x="15" y="5618"/>
                  </a:lnTo>
                  <a:lnTo>
                    <a:pt x="8" y="5691"/>
                  </a:lnTo>
                  <a:lnTo>
                    <a:pt x="3" y="5764"/>
                  </a:lnTo>
                  <a:lnTo>
                    <a:pt x="1" y="5837"/>
                  </a:lnTo>
                  <a:lnTo>
                    <a:pt x="0" y="5910"/>
                  </a:lnTo>
                  <a:lnTo>
                    <a:pt x="2" y="5982"/>
                  </a:lnTo>
                  <a:lnTo>
                    <a:pt x="6" y="6054"/>
                  </a:lnTo>
                  <a:lnTo>
                    <a:pt x="12" y="6127"/>
                  </a:lnTo>
                  <a:lnTo>
                    <a:pt x="20" y="6198"/>
                  </a:lnTo>
                  <a:lnTo>
                    <a:pt x="30" y="6270"/>
                  </a:lnTo>
                  <a:lnTo>
                    <a:pt x="43" y="6340"/>
                  </a:lnTo>
                  <a:lnTo>
                    <a:pt x="57" y="6411"/>
                  </a:lnTo>
                  <a:lnTo>
                    <a:pt x="73" y="6481"/>
                  </a:lnTo>
                  <a:lnTo>
                    <a:pt x="91" y="6550"/>
                  </a:lnTo>
                  <a:lnTo>
                    <a:pt x="111" y="6619"/>
                  </a:lnTo>
                  <a:lnTo>
                    <a:pt x="134" y="6687"/>
                  </a:lnTo>
                  <a:lnTo>
                    <a:pt x="158" y="6754"/>
                  </a:lnTo>
                  <a:lnTo>
                    <a:pt x="184" y="6821"/>
                  </a:lnTo>
                  <a:lnTo>
                    <a:pt x="211" y="6887"/>
                  </a:lnTo>
                  <a:lnTo>
                    <a:pt x="241" y="6952"/>
                  </a:lnTo>
                  <a:lnTo>
                    <a:pt x="272" y="7016"/>
                  </a:lnTo>
                  <a:lnTo>
                    <a:pt x="306" y="7080"/>
                  </a:lnTo>
                  <a:lnTo>
                    <a:pt x="341" y="7142"/>
                  </a:lnTo>
                  <a:lnTo>
                    <a:pt x="378" y="7203"/>
                  </a:lnTo>
                  <a:lnTo>
                    <a:pt x="416" y="7264"/>
                  </a:lnTo>
                  <a:lnTo>
                    <a:pt x="457" y="7323"/>
                  </a:lnTo>
                  <a:lnTo>
                    <a:pt x="499" y="7381"/>
                  </a:lnTo>
                  <a:lnTo>
                    <a:pt x="543" y="7438"/>
                  </a:lnTo>
                  <a:lnTo>
                    <a:pt x="588" y="7494"/>
                  </a:lnTo>
                  <a:lnTo>
                    <a:pt x="635" y="7548"/>
                  </a:lnTo>
                  <a:lnTo>
                    <a:pt x="684" y="7601"/>
                  </a:lnTo>
                  <a:lnTo>
                    <a:pt x="734" y="7653"/>
                  </a:lnTo>
                  <a:lnTo>
                    <a:pt x="786" y="7704"/>
                  </a:lnTo>
                  <a:lnTo>
                    <a:pt x="840" y="7753"/>
                  </a:lnTo>
                  <a:lnTo>
                    <a:pt x="895" y="7800"/>
                  </a:lnTo>
                  <a:lnTo>
                    <a:pt x="952" y="7846"/>
                  </a:lnTo>
                  <a:lnTo>
                    <a:pt x="1010" y="7891"/>
                  </a:lnTo>
                  <a:lnTo>
                    <a:pt x="1070" y="7934"/>
                  </a:lnTo>
                  <a:lnTo>
                    <a:pt x="1131" y="7975"/>
                  </a:lnTo>
                  <a:lnTo>
                    <a:pt x="1194" y="8014"/>
                  </a:lnTo>
                  <a:lnTo>
                    <a:pt x="1258" y="8052"/>
                  </a:lnTo>
                  <a:lnTo>
                    <a:pt x="1323" y="8088"/>
                  </a:lnTo>
                  <a:lnTo>
                    <a:pt x="1390" y="8122"/>
                  </a:lnTo>
                  <a:lnTo>
                    <a:pt x="1458" y="8155"/>
                  </a:lnTo>
                  <a:lnTo>
                    <a:pt x="1528" y="8185"/>
                  </a:lnTo>
                  <a:lnTo>
                    <a:pt x="1599" y="8213"/>
                  </a:lnTo>
                  <a:lnTo>
                    <a:pt x="1671" y="8240"/>
                  </a:lnTo>
                  <a:lnTo>
                    <a:pt x="1743" y="8264"/>
                  </a:lnTo>
                  <a:lnTo>
                    <a:pt x="1815" y="8285"/>
                  </a:lnTo>
                  <a:lnTo>
                    <a:pt x="1887" y="8304"/>
                  </a:lnTo>
                  <a:lnTo>
                    <a:pt x="1960" y="8321"/>
                  </a:lnTo>
                  <a:lnTo>
                    <a:pt x="2032" y="8336"/>
                  </a:lnTo>
                  <a:lnTo>
                    <a:pt x="2105" y="8348"/>
                  </a:lnTo>
                  <a:lnTo>
                    <a:pt x="2178" y="8358"/>
                  </a:lnTo>
                  <a:lnTo>
                    <a:pt x="2250" y="8366"/>
                  </a:lnTo>
                  <a:lnTo>
                    <a:pt x="2322" y="8372"/>
                  </a:lnTo>
                  <a:lnTo>
                    <a:pt x="2395" y="8375"/>
                  </a:lnTo>
                  <a:lnTo>
                    <a:pt x="2467" y="8376"/>
                  </a:lnTo>
                  <a:lnTo>
                    <a:pt x="2539" y="8375"/>
                  </a:lnTo>
                  <a:lnTo>
                    <a:pt x="2610" y="8372"/>
                  </a:lnTo>
                  <a:lnTo>
                    <a:pt x="2681" y="8367"/>
                  </a:lnTo>
                  <a:lnTo>
                    <a:pt x="2752" y="8359"/>
                  </a:lnTo>
                  <a:lnTo>
                    <a:pt x="2823" y="8350"/>
                  </a:lnTo>
                  <a:lnTo>
                    <a:pt x="2893" y="8339"/>
                  </a:lnTo>
                  <a:lnTo>
                    <a:pt x="2962" y="8325"/>
                  </a:lnTo>
                  <a:lnTo>
                    <a:pt x="3031" y="8310"/>
                  </a:lnTo>
                  <a:lnTo>
                    <a:pt x="3100" y="8292"/>
                  </a:lnTo>
                  <a:lnTo>
                    <a:pt x="3168" y="8272"/>
                  </a:lnTo>
                  <a:lnTo>
                    <a:pt x="3235" y="8251"/>
                  </a:lnTo>
                  <a:lnTo>
                    <a:pt x="3301" y="8228"/>
                  </a:lnTo>
                  <a:lnTo>
                    <a:pt x="3367" y="8202"/>
                  </a:lnTo>
                  <a:lnTo>
                    <a:pt x="3432" y="8175"/>
                  </a:lnTo>
                  <a:lnTo>
                    <a:pt x="3496" y="8146"/>
                  </a:lnTo>
                  <a:lnTo>
                    <a:pt x="3559" y="8115"/>
                  </a:lnTo>
                  <a:lnTo>
                    <a:pt x="3621" y="8082"/>
                  </a:lnTo>
                  <a:lnTo>
                    <a:pt x="3683" y="8047"/>
                  </a:lnTo>
                  <a:lnTo>
                    <a:pt x="3743" y="8011"/>
                  </a:lnTo>
                  <a:lnTo>
                    <a:pt x="3802" y="7972"/>
                  </a:lnTo>
                  <a:lnTo>
                    <a:pt x="3860" y="7932"/>
                  </a:lnTo>
                  <a:lnTo>
                    <a:pt x="3917" y="7890"/>
                  </a:lnTo>
                  <a:lnTo>
                    <a:pt x="3973" y="7847"/>
                  </a:lnTo>
                  <a:lnTo>
                    <a:pt x="4028" y="7802"/>
                  </a:lnTo>
                  <a:lnTo>
                    <a:pt x="4081" y="7755"/>
                  </a:lnTo>
                  <a:lnTo>
                    <a:pt x="4133" y="7706"/>
                  </a:lnTo>
                  <a:lnTo>
                    <a:pt x="4184" y="7656"/>
                  </a:lnTo>
                  <a:lnTo>
                    <a:pt x="4233" y="7604"/>
                  </a:lnTo>
                  <a:lnTo>
                    <a:pt x="4281" y="7550"/>
                  </a:lnTo>
                  <a:lnTo>
                    <a:pt x="4327" y="7495"/>
                  </a:lnTo>
                  <a:lnTo>
                    <a:pt x="4372" y="7438"/>
                  </a:lnTo>
                  <a:lnTo>
                    <a:pt x="4416" y="7380"/>
                  </a:lnTo>
                  <a:lnTo>
                    <a:pt x="4457" y="7320"/>
                  </a:lnTo>
                  <a:lnTo>
                    <a:pt x="4497" y="7259"/>
                  </a:lnTo>
                  <a:lnTo>
                    <a:pt x="4536" y="7196"/>
                  </a:lnTo>
                  <a:lnTo>
                    <a:pt x="4572" y="7132"/>
                  </a:lnTo>
                  <a:lnTo>
                    <a:pt x="4607" y="7066"/>
                  </a:lnTo>
                  <a:lnTo>
                    <a:pt x="4640" y="6999"/>
                  </a:lnTo>
                  <a:lnTo>
                    <a:pt x="4671" y="6930"/>
                  </a:lnTo>
                  <a:lnTo>
                    <a:pt x="4701" y="6860"/>
                  </a:lnTo>
                  <a:lnTo>
                    <a:pt x="4728" y="6789"/>
                  </a:lnTo>
                  <a:lnTo>
                    <a:pt x="4760" y="6687"/>
                  </a:lnTo>
                  <a:lnTo>
                    <a:pt x="4785" y="6584"/>
                  </a:lnTo>
                  <a:lnTo>
                    <a:pt x="4804" y="6481"/>
                  </a:lnTo>
                  <a:lnTo>
                    <a:pt x="4818" y="6376"/>
                  </a:lnTo>
                  <a:lnTo>
                    <a:pt x="4827" y="6271"/>
                  </a:lnTo>
                  <a:lnTo>
                    <a:pt x="4831" y="6165"/>
                  </a:lnTo>
                  <a:lnTo>
                    <a:pt x="4831" y="6111"/>
                  </a:lnTo>
                  <a:lnTo>
                    <a:pt x="4829" y="6058"/>
                  </a:lnTo>
                  <a:lnTo>
                    <a:pt x="4824" y="5949"/>
                  </a:lnTo>
                  <a:lnTo>
                    <a:pt x="4814" y="5840"/>
                  </a:lnTo>
                  <a:lnTo>
                    <a:pt x="4801" y="5730"/>
                  </a:lnTo>
                  <a:lnTo>
                    <a:pt x="4784" y="5619"/>
                  </a:lnTo>
                  <a:lnTo>
                    <a:pt x="4763" y="5507"/>
                  </a:lnTo>
                  <a:lnTo>
                    <a:pt x="4740" y="5393"/>
                  </a:lnTo>
                  <a:lnTo>
                    <a:pt x="4714" y="5278"/>
                  </a:lnTo>
                  <a:lnTo>
                    <a:pt x="4685" y="5163"/>
                  </a:lnTo>
                  <a:lnTo>
                    <a:pt x="4670" y="5104"/>
                  </a:lnTo>
                  <a:lnTo>
                    <a:pt x="4655" y="5045"/>
                  </a:lnTo>
                  <a:lnTo>
                    <a:pt x="4622" y="4927"/>
                  </a:lnTo>
                  <a:lnTo>
                    <a:pt x="4588" y="4807"/>
                  </a:lnTo>
                  <a:lnTo>
                    <a:pt x="4534" y="4625"/>
                  </a:lnTo>
                  <a:lnTo>
                    <a:pt x="4403" y="4188"/>
                  </a:lnTo>
                  <a:lnTo>
                    <a:pt x="4366" y="4060"/>
                  </a:lnTo>
                  <a:lnTo>
                    <a:pt x="4328" y="3930"/>
                  </a:lnTo>
                  <a:lnTo>
                    <a:pt x="4292" y="3799"/>
                  </a:lnTo>
                  <a:lnTo>
                    <a:pt x="4274" y="3733"/>
                  </a:lnTo>
                  <a:lnTo>
                    <a:pt x="4256" y="3666"/>
                  </a:lnTo>
                  <a:lnTo>
                    <a:pt x="4239" y="3599"/>
                  </a:lnTo>
                  <a:lnTo>
                    <a:pt x="4222" y="3532"/>
                  </a:lnTo>
                  <a:lnTo>
                    <a:pt x="4205" y="3464"/>
                  </a:lnTo>
                  <a:lnTo>
                    <a:pt x="4189" y="3395"/>
                  </a:lnTo>
                  <a:lnTo>
                    <a:pt x="4173" y="3327"/>
                  </a:lnTo>
                  <a:lnTo>
                    <a:pt x="4158" y="3257"/>
                  </a:lnTo>
                  <a:lnTo>
                    <a:pt x="4143" y="3188"/>
                  </a:lnTo>
                  <a:lnTo>
                    <a:pt x="4129" y="3118"/>
                  </a:lnTo>
                  <a:lnTo>
                    <a:pt x="4115" y="3047"/>
                  </a:lnTo>
                  <a:lnTo>
                    <a:pt x="4102" y="2976"/>
                  </a:lnTo>
                  <a:lnTo>
                    <a:pt x="4090" y="2905"/>
                  </a:lnTo>
                  <a:lnTo>
                    <a:pt x="4078" y="2833"/>
                  </a:lnTo>
                  <a:lnTo>
                    <a:pt x="4067" y="2761"/>
                  </a:lnTo>
                  <a:lnTo>
                    <a:pt x="4057" y="2688"/>
                  </a:lnTo>
                  <a:lnTo>
                    <a:pt x="4048" y="2615"/>
                  </a:lnTo>
                  <a:lnTo>
                    <a:pt x="4040" y="2541"/>
                  </a:lnTo>
                  <a:lnTo>
                    <a:pt x="4032" y="2467"/>
                  </a:lnTo>
                  <a:lnTo>
                    <a:pt x="4025" y="2392"/>
                  </a:lnTo>
                  <a:lnTo>
                    <a:pt x="4020" y="2317"/>
                  </a:lnTo>
                  <a:lnTo>
                    <a:pt x="4015" y="2241"/>
                  </a:lnTo>
                  <a:lnTo>
                    <a:pt x="4011" y="2165"/>
                  </a:lnTo>
                  <a:lnTo>
                    <a:pt x="4009" y="2089"/>
                  </a:lnTo>
                  <a:lnTo>
                    <a:pt x="4007" y="2012"/>
                  </a:lnTo>
                  <a:lnTo>
                    <a:pt x="4007" y="1934"/>
                  </a:lnTo>
                  <a:lnTo>
                    <a:pt x="4008" y="1856"/>
                  </a:lnTo>
                  <a:lnTo>
                    <a:pt x="4010" y="1777"/>
                  </a:lnTo>
                  <a:lnTo>
                    <a:pt x="4013" y="1698"/>
                  </a:lnTo>
                  <a:lnTo>
                    <a:pt x="4017" y="1618"/>
                  </a:lnTo>
                  <a:lnTo>
                    <a:pt x="4023" y="1538"/>
                  </a:lnTo>
                  <a:lnTo>
                    <a:pt x="4030" y="1457"/>
                  </a:lnTo>
                  <a:lnTo>
                    <a:pt x="4039" y="1376"/>
                  </a:lnTo>
                  <a:lnTo>
                    <a:pt x="4049" y="1294"/>
                  </a:lnTo>
                  <a:lnTo>
                    <a:pt x="4060" y="1212"/>
                  </a:lnTo>
                  <a:lnTo>
                    <a:pt x="4073" y="1129"/>
                  </a:lnTo>
                  <a:lnTo>
                    <a:pt x="4087" y="1046"/>
                  </a:lnTo>
                  <a:lnTo>
                    <a:pt x="4103" y="962"/>
                  </a:lnTo>
                  <a:lnTo>
                    <a:pt x="4121" y="877"/>
                  </a:lnTo>
                  <a:lnTo>
                    <a:pt x="4140" y="792"/>
                  </a:lnTo>
                  <a:lnTo>
                    <a:pt x="4161" y="706"/>
                  </a:lnTo>
                  <a:lnTo>
                    <a:pt x="4183" y="620"/>
                  </a:lnTo>
                  <a:lnTo>
                    <a:pt x="4207" y="533"/>
                  </a:lnTo>
                  <a:lnTo>
                    <a:pt x="4233" y="446"/>
                  </a:lnTo>
                  <a:lnTo>
                    <a:pt x="4261" y="358"/>
                  </a:lnTo>
                  <a:lnTo>
                    <a:pt x="4291" y="269"/>
                  </a:lnTo>
                  <a:lnTo>
                    <a:pt x="4322" y="180"/>
                  </a:lnTo>
                  <a:lnTo>
                    <a:pt x="4356" y="90"/>
                  </a:lnTo>
                  <a:lnTo>
                    <a:pt x="4391"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31" name="Freeform 41">
              <a:extLst>
                <a:ext uri="{FF2B5EF4-FFF2-40B4-BE49-F238E27FC236}">
                  <a16:creationId xmlns:a16="http://schemas.microsoft.com/office/drawing/2014/main" id="{3262A714-9C31-D510-3233-8836637A91B3}"/>
                </a:ext>
              </a:extLst>
            </p:cNvPr>
            <p:cNvSpPr>
              <a:spLocks/>
            </p:cNvSpPr>
            <p:nvPr/>
          </p:nvSpPr>
          <p:spPr bwMode="auto">
            <a:xfrm>
              <a:off x="21597" y="5577"/>
              <a:ext cx="240" cy="561"/>
            </a:xfrm>
            <a:custGeom>
              <a:avLst/>
              <a:gdLst>
                <a:gd name="T0" fmla="+- 0 21837 21597"/>
                <a:gd name="T1" fmla="*/ T0 w 240"/>
                <a:gd name="T2" fmla="+- 0 5577 5577"/>
                <a:gd name="T3" fmla="*/ 5577 h 561"/>
                <a:gd name="T4" fmla="+- 0 21597 21597"/>
                <a:gd name="T5" fmla="*/ T4 w 240"/>
                <a:gd name="T6" fmla="+- 0 5692 5577"/>
                <a:gd name="T7" fmla="*/ 5692 h 561"/>
                <a:gd name="T8" fmla="+- 0 21597 21597"/>
                <a:gd name="T9" fmla="*/ T8 w 240"/>
                <a:gd name="T10" fmla="+- 0 6024 5577"/>
                <a:gd name="T11" fmla="*/ 6024 h 561"/>
                <a:gd name="T12" fmla="+- 0 21837 21597"/>
                <a:gd name="T13" fmla="*/ T12 w 240"/>
                <a:gd name="T14" fmla="+- 0 6138 5577"/>
                <a:gd name="T15" fmla="*/ 6138 h 561"/>
                <a:gd name="T16" fmla="+- 0 21837 21597"/>
                <a:gd name="T17" fmla="*/ T16 w 240"/>
                <a:gd name="T18" fmla="+- 0 5577 5577"/>
                <a:gd name="T19" fmla="*/ 5577 h 561"/>
              </a:gdLst>
              <a:ahLst/>
              <a:cxnLst>
                <a:cxn ang="0">
                  <a:pos x="T1" y="T3"/>
                </a:cxn>
                <a:cxn ang="0">
                  <a:pos x="T5" y="T7"/>
                </a:cxn>
                <a:cxn ang="0">
                  <a:pos x="T9" y="T11"/>
                </a:cxn>
                <a:cxn ang="0">
                  <a:pos x="T13" y="T15"/>
                </a:cxn>
                <a:cxn ang="0">
                  <a:pos x="T17" y="T19"/>
                </a:cxn>
              </a:cxnLst>
              <a:rect l="0" t="0" r="r" b="b"/>
              <a:pathLst>
                <a:path w="240" h="561">
                  <a:moveTo>
                    <a:pt x="240" y="0"/>
                  </a:moveTo>
                  <a:lnTo>
                    <a:pt x="0" y="115"/>
                  </a:lnTo>
                  <a:lnTo>
                    <a:pt x="0" y="447"/>
                  </a:lnTo>
                  <a:lnTo>
                    <a:pt x="240" y="561"/>
                  </a:lnTo>
                  <a:lnTo>
                    <a:pt x="240" y="0"/>
                  </a:lnTo>
                  <a:close/>
                </a:path>
              </a:pathLst>
            </a:custGeom>
            <a:solidFill>
              <a:srgbClr val="8C1E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066" name="Picture 42">
              <a:extLst>
                <a:ext uri="{FF2B5EF4-FFF2-40B4-BE49-F238E27FC236}">
                  <a16:creationId xmlns:a16="http://schemas.microsoft.com/office/drawing/2014/main" id="{7BEC8982-C863-9B4D-3556-E2A96959770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36" y="5671"/>
              <a:ext cx="401" cy="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Freeform 43">
              <a:extLst>
                <a:ext uri="{FF2B5EF4-FFF2-40B4-BE49-F238E27FC236}">
                  <a16:creationId xmlns:a16="http://schemas.microsoft.com/office/drawing/2014/main" id="{64170AA3-EEC8-92A0-C9F8-9FBFC11A3F52}"/>
                </a:ext>
              </a:extLst>
            </p:cNvPr>
            <p:cNvSpPr>
              <a:spLocks/>
            </p:cNvSpPr>
            <p:nvPr/>
          </p:nvSpPr>
          <p:spPr bwMode="auto">
            <a:xfrm>
              <a:off x="23040" y="5577"/>
              <a:ext cx="240" cy="561"/>
            </a:xfrm>
            <a:custGeom>
              <a:avLst/>
              <a:gdLst>
                <a:gd name="T0" fmla="+- 0 23041 23041"/>
                <a:gd name="T1" fmla="*/ T0 w 240"/>
                <a:gd name="T2" fmla="+- 0 5577 5577"/>
                <a:gd name="T3" fmla="*/ 5577 h 561"/>
                <a:gd name="T4" fmla="+- 0 23041 23041"/>
                <a:gd name="T5" fmla="*/ T4 w 240"/>
                <a:gd name="T6" fmla="+- 0 6138 5577"/>
                <a:gd name="T7" fmla="*/ 6138 h 561"/>
                <a:gd name="T8" fmla="+- 0 23281 23041"/>
                <a:gd name="T9" fmla="*/ T8 w 240"/>
                <a:gd name="T10" fmla="+- 0 6024 5577"/>
                <a:gd name="T11" fmla="*/ 6024 h 561"/>
                <a:gd name="T12" fmla="+- 0 23281 23041"/>
                <a:gd name="T13" fmla="*/ T12 w 240"/>
                <a:gd name="T14" fmla="+- 0 5692 5577"/>
                <a:gd name="T15" fmla="*/ 5692 h 561"/>
                <a:gd name="T16" fmla="+- 0 23041 23041"/>
                <a:gd name="T17" fmla="*/ T16 w 240"/>
                <a:gd name="T18" fmla="+- 0 5577 5577"/>
                <a:gd name="T19" fmla="*/ 5577 h 561"/>
              </a:gdLst>
              <a:ahLst/>
              <a:cxnLst>
                <a:cxn ang="0">
                  <a:pos x="T1" y="T3"/>
                </a:cxn>
                <a:cxn ang="0">
                  <a:pos x="T5" y="T7"/>
                </a:cxn>
                <a:cxn ang="0">
                  <a:pos x="T9" y="T11"/>
                </a:cxn>
                <a:cxn ang="0">
                  <a:pos x="T13" y="T15"/>
                </a:cxn>
                <a:cxn ang="0">
                  <a:pos x="T17" y="T19"/>
                </a:cxn>
              </a:cxnLst>
              <a:rect l="0" t="0" r="r" b="b"/>
              <a:pathLst>
                <a:path w="240" h="561">
                  <a:moveTo>
                    <a:pt x="0" y="0"/>
                  </a:moveTo>
                  <a:lnTo>
                    <a:pt x="0" y="561"/>
                  </a:lnTo>
                  <a:lnTo>
                    <a:pt x="240" y="447"/>
                  </a:lnTo>
                  <a:lnTo>
                    <a:pt x="240" y="115"/>
                  </a:lnTo>
                  <a:lnTo>
                    <a:pt x="0" y="0"/>
                  </a:lnTo>
                  <a:close/>
                </a:path>
              </a:pathLst>
            </a:custGeom>
            <a:solidFill>
              <a:srgbClr val="153F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068" name="Picture 44">
              <a:extLst>
                <a:ext uri="{FF2B5EF4-FFF2-40B4-BE49-F238E27FC236}">
                  <a16:creationId xmlns:a16="http://schemas.microsoft.com/office/drawing/2014/main" id="{2D8D5C6D-B2B9-F8CA-CFA4-58E7F56486B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040" y="5671"/>
              <a:ext cx="401" cy="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Freeform 45">
              <a:extLst>
                <a:ext uri="{FF2B5EF4-FFF2-40B4-BE49-F238E27FC236}">
                  <a16:creationId xmlns:a16="http://schemas.microsoft.com/office/drawing/2014/main" id="{8521BBA0-DB4A-E024-1ADB-B314BAAB1282}"/>
                </a:ext>
              </a:extLst>
            </p:cNvPr>
            <p:cNvSpPr>
              <a:spLocks/>
            </p:cNvSpPr>
            <p:nvPr/>
          </p:nvSpPr>
          <p:spPr bwMode="auto">
            <a:xfrm>
              <a:off x="21758" y="5177"/>
              <a:ext cx="1360" cy="1365"/>
            </a:xfrm>
            <a:custGeom>
              <a:avLst/>
              <a:gdLst>
                <a:gd name="T0" fmla="+- 0 22438 21758"/>
                <a:gd name="T1" fmla="*/ T0 w 1360"/>
                <a:gd name="T2" fmla="+- 0 5177 5177"/>
                <a:gd name="T3" fmla="*/ 5177 h 1365"/>
                <a:gd name="T4" fmla="+- 0 22364 21758"/>
                <a:gd name="T5" fmla="*/ T4 w 1360"/>
                <a:gd name="T6" fmla="+- 0 5181 5177"/>
                <a:gd name="T7" fmla="*/ 5181 h 1365"/>
                <a:gd name="T8" fmla="+- 0 22292 21758"/>
                <a:gd name="T9" fmla="*/ T8 w 1360"/>
                <a:gd name="T10" fmla="+- 0 5193 5177"/>
                <a:gd name="T11" fmla="*/ 5193 h 1365"/>
                <a:gd name="T12" fmla="+- 0 22223 21758"/>
                <a:gd name="T13" fmla="*/ T12 w 1360"/>
                <a:gd name="T14" fmla="+- 0 5212 5177"/>
                <a:gd name="T15" fmla="*/ 5212 h 1365"/>
                <a:gd name="T16" fmla="+- 0 22157 21758"/>
                <a:gd name="T17" fmla="*/ T16 w 1360"/>
                <a:gd name="T18" fmla="+- 0 5238 5177"/>
                <a:gd name="T19" fmla="*/ 5238 h 1365"/>
                <a:gd name="T20" fmla="+- 0 22095 21758"/>
                <a:gd name="T21" fmla="*/ T20 w 1360"/>
                <a:gd name="T22" fmla="+- 0 5271 5177"/>
                <a:gd name="T23" fmla="*/ 5271 h 1365"/>
                <a:gd name="T24" fmla="+- 0 22036 21758"/>
                <a:gd name="T25" fmla="*/ T24 w 1360"/>
                <a:gd name="T26" fmla="+- 0 5309 5177"/>
                <a:gd name="T27" fmla="*/ 5309 h 1365"/>
                <a:gd name="T28" fmla="+- 0 21982 21758"/>
                <a:gd name="T29" fmla="*/ T28 w 1360"/>
                <a:gd name="T30" fmla="+- 0 5353 5177"/>
                <a:gd name="T31" fmla="*/ 5353 h 1365"/>
                <a:gd name="T32" fmla="+- 0 21933 21758"/>
                <a:gd name="T33" fmla="*/ T32 w 1360"/>
                <a:gd name="T34" fmla="+- 0 5402 5177"/>
                <a:gd name="T35" fmla="*/ 5402 h 1365"/>
                <a:gd name="T36" fmla="+- 0 21889 21758"/>
                <a:gd name="T37" fmla="*/ T36 w 1360"/>
                <a:gd name="T38" fmla="+- 0 5457 5177"/>
                <a:gd name="T39" fmla="*/ 5457 h 1365"/>
                <a:gd name="T40" fmla="+- 0 21851 21758"/>
                <a:gd name="T41" fmla="*/ T40 w 1360"/>
                <a:gd name="T42" fmla="+- 0 5515 5177"/>
                <a:gd name="T43" fmla="*/ 5515 h 1365"/>
                <a:gd name="T44" fmla="+- 0 21819 21758"/>
                <a:gd name="T45" fmla="*/ T44 w 1360"/>
                <a:gd name="T46" fmla="+- 0 5578 5177"/>
                <a:gd name="T47" fmla="*/ 5578 h 1365"/>
                <a:gd name="T48" fmla="+- 0 21793 21758"/>
                <a:gd name="T49" fmla="*/ T48 w 1360"/>
                <a:gd name="T50" fmla="+- 0 5644 5177"/>
                <a:gd name="T51" fmla="*/ 5644 h 1365"/>
                <a:gd name="T52" fmla="+- 0 21774 21758"/>
                <a:gd name="T53" fmla="*/ T52 w 1360"/>
                <a:gd name="T54" fmla="+- 0 5713 5177"/>
                <a:gd name="T55" fmla="*/ 5713 h 1365"/>
                <a:gd name="T56" fmla="+- 0 21762 21758"/>
                <a:gd name="T57" fmla="*/ T56 w 1360"/>
                <a:gd name="T58" fmla="+- 0 5785 5177"/>
                <a:gd name="T59" fmla="*/ 5785 h 1365"/>
                <a:gd name="T60" fmla="+- 0 21758 21758"/>
                <a:gd name="T61" fmla="*/ T60 w 1360"/>
                <a:gd name="T62" fmla="+- 0 5859 5177"/>
                <a:gd name="T63" fmla="*/ 5859 h 1365"/>
                <a:gd name="T64" fmla="+- 0 21762 21758"/>
                <a:gd name="T65" fmla="*/ T64 w 1360"/>
                <a:gd name="T66" fmla="+- 0 5934 5177"/>
                <a:gd name="T67" fmla="*/ 5934 h 1365"/>
                <a:gd name="T68" fmla="+- 0 21774 21758"/>
                <a:gd name="T69" fmla="*/ T68 w 1360"/>
                <a:gd name="T70" fmla="+- 0 6006 5177"/>
                <a:gd name="T71" fmla="*/ 6006 h 1365"/>
                <a:gd name="T72" fmla="+- 0 21793 21758"/>
                <a:gd name="T73" fmla="*/ T72 w 1360"/>
                <a:gd name="T74" fmla="+- 0 6075 5177"/>
                <a:gd name="T75" fmla="*/ 6075 h 1365"/>
                <a:gd name="T76" fmla="+- 0 21819 21758"/>
                <a:gd name="T77" fmla="*/ T76 w 1360"/>
                <a:gd name="T78" fmla="+- 0 6141 5177"/>
                <a:gd name="T79" fmla="*/ 6141 h 1365"/>
                <a:gd name="T80" fmla="+- 0 21851 21758"/>
                <a:gd name="T81" fmla="*/ T80 w 1360"/>
                <a:gd name="T82" fmla="+- 0 6204 5177"/>
                <a:gd name="T83" fmla="*/ 6204 h 1365"/>
                <a:gd name="T84" fmla="+- 0 21889 21758"/>
                <a:gd name="T85" fmla="*/ T84 w 1360"/>
                <a:gd name="T86" fmla="+- 0 6262 5177"/>
                <a:gd name="T87" fmla="*/ 6262 h 1365"/>
                <a:gd name="T88" fmla="+- 0 21933 21758"/>
                <a:gd name="T89" fmla="*/ T88 w 1360"/>
                <a:gd name="T90" fmla="+- 0 6316 5177"/>
                <a:gd name="T91" fmla="*/ 6316 h 1365"/>
                <a:gd name="T92" fmla="+- 0 21982 21758"/>
                <a:gd name="T93" fmla="*/ T92 w 1360"/>
                <a:gd name="T94" fmla="+- 0 6366 5177"/>
                <a:gd name="T95" fmla="*/ 6366 h 1365"/>
                <a:gd name="T96" fmla="+- 0 22036 21758"/>
                <a:gd name="T97" fmla="*/ T96 w 1360"/>
                <a:gd name="T98" fmla="+- 0 6410 5177"/>
                <a:gd name="T99" fmla="*/ 6410 h 1365"/>
                <a:gd name="T100" fmla="+- 0 22095 21758"/>
                <a:gd name="T101" fmla="*/ T100 w 1360"/>
                <a:gd name="T102" fmla="+- 0 6448 5177"/>
                <a:gd name="T103" fmla="*/ 6448 h 1365"/>
                <a:gd name="T104" fmla="+- 0 22157 21758"/>
                <a:gd name="T105" fmla="*/ T104 w 1360"/>
                <a:gd name="T106" fmla="+- 0 6481 5177"/>
                <a:gd name="T107" fmla="*/ 6481 h 1365"/>
                <a:gd name="T108" fmla="+- 0 22223 21758"/>
                <a:gd name="T109" fmla="*/ T108 w 1360"/>
                <a:gd name="T110" fmla="+- 0 6507 5177"/>
                <a:gd name="T111" fmla="*/ 6507 h 1365"/>
                <a:gd name="T112" fmla="+- 0 22292 21758"/>
                <a:gd name="T113" fmla="*/ T112 w 1360"/>
                <a:gd name="T114" fmla="+- 0 6526 5177"/>
                <a:gd name="T115" fmla="*/ 6526 h 1365"/>
                <a:gd name="T116" fmla="+- 0 22364 21758"/>
                <a:gd name="T117" fmla="*/ T116 w 1360"/>
                <a:gd name="T118" fmla="+- 0 6537 5177"/>
                <a:gd name="T119" fmla="*/ 6537 h 1365"/>
                <a:gd name="T120" fmla="+- 0 22438 21758"/>
                <a:gd name="T121" fmla="*/ T120 w 1360"/>
                <a:gd name="T122" fmla="+- 0 6541 5177"/>
                <a:gd name="T123" fmla="*/ 6541 h 1365"/>
                <a:gd name="T124" fmla="+- 0 22512 21758"/>
                <a:gd name="T125" fmla="*/ T124 w 1360"/>
                <a:gd name="T126" fmla="+- 0 6537 5177"/>
                <a:gd name="T127" fmla="*/ 6537 h 1365"/>
                <a:gd name="T128" fmla="+- 0 22584 21758"/>
                <a:gd name="T129" fmla="*/ T128 w 1360"/>
                <a:gd name="T130" fmla="+- 0 6526 5177"/>
                <a:gd name="T131" fmla="*/ 6526 h 1365"/>
                <a:gd name="T132" fmla="+- 0 22653 21758"/>
                <a:gd name="T133" fmla="*/ T132 w 1360"/>
                <a:gd name="T134" fmla="+- 0 6507 5177"/>
                <a:gd name="T135" fmla="*/ 6507 h 1365"/>
                <a:gd name="T136" fmla="+- 0 22719 21758"/>
                <a:gd name="T137" fmla="*/ T136 w 1360"/>
                <a:gd name="T138" fmla="+- 0 6481 5177"/>
                <a:gd name="T139" fmla="*/ 6481 h 1365"/>
                <a:gd name="T140" fmla="+- 0 22781 21758"/>
                <a:gd name="T141" fmla="*/ T140 w 1360"/>
                <a:gd name="T142" fmla="+- 0 6448 5177"/>
                <a:gd name="T143" fmla="*/ 6448 h 1365"/>
                <a:gd name="T144" fmla="+- 0 22839 21758"/>
                <a:gd name="T145" fmla="*/ T144 w 1360"/>
                <a:gd name="T146" fmla="+- 0 6410 5177"/>
                <a:gd name="T147" fmla="*/ 6410 h 1365"/>
                <a:gd name="T148" fmla="+- 0 22893 21758"/>
                <a:gd name="T149" fmla="*/ T148 w 1360"/>
                <a:gd name="T150" fmla="+- 0 6366 5177"/>
                <a:gd name="T151" fmla="*/ 6366 h 1365"/>
                <a:gd name="T152" fmla="+- 0 22942 21758"/>
                <a:gd name="T153" fmla="*/ T152 w 1360"/>
                <a:gd name="T154" fmla="+- 0 6316 5177"/>
                <a:gd name="T155" fmla="*/ 6316 h 1365"/>
                <a:gd name="T156" fmla="+- 0 22986 21758"/>
                <a:gd name="T157" fmla="*/ T156 w 1360"/>
                <a:gd name="T158" fmla="+- 0 6262 5177"/>
                <a:gd name="T159" fmla="*/ 6262 h 1365"/>
                <a:gd name="T160" fmla="+- 0 23025 21758"/>
                <a:gd name="T161" fmla="*/ T160 w 1360"/>
                <a:gd name="T162" fmla="+- 0 6204 5177"/>
                <a:gd name="T163" fmla="*/ 6204 h 1365"/>
                <a:gd name="T164" fmla="+- 0 23057 21758"/>
                <a:gd name="T165" fmla="*/ T164 w 1360"/>
                <a:gd name="T166" fmla="+- 0 6141 5177"/>
                <a:gd name="T167" fmla="*/ 6141 h 1365"/>
                <a:gd name="T168" fmla="+- 0 23083 21758"/>
                <a:gd name="T169" fmla="*/ T168 w 1360"/>
                <a:gd name="T170" fmla="+- 0 6075 5177"/>
                <a:gd name="T171" fmla="*/ 6075 h 1365"/>
                <a:gd name="T172" fmla="+- 0 23102 21758"/>
                <a:gd name="T173" fmla="*/ T172 w 1360"/>
                <a:gd name="T174" fmla="+- 0 6006 5177"/>
                <a:gd name="T175" fmla="*/ 6006 h 1365"/>
                <a:gd name="T176" fmla="+- 0 23114 21758"/>
                <a:gd name="T177" fmla="*/ T176 w 1360"/>
                <a:gd name="T178" fmla="+- 0 5934 5177"/>
                <a:gd name="T179" fmla="*/ 5934 h 1365"/>
                <a:gd name="T180" fmla="+- 0 23118 21758"/>
                <a:gd name="T181" fmla="*/ T180 w 1360"/>
                <a:gd name="T182" fmla="+- 0 5859 5177"/>
                <a:gd name="T183" fmla="*/ 5859 h 1365"/>
                <a:gd name="T184" fmla="+- 0 23114 21758"/>
                <a:gd name="T185" fmla="*/ T184 w 1360"/>
                <a:gd name="T186" fmla="+- 0 5785 5177"/>
                <a:gd name="T187" fmla="*/ 5785 h 1365"/>
                <a:gd name="T188" fmla="+- 0 23102 21758"/>
                <a:gd name="T189" fmla="*/ T188 w 1360"/>
                <a:gd name="T190" fmla="+- 0 5713 5177"/>
                <a:gd name="T191" fmla="*/ 5713 h 1365"/>
                <a:gd name="T192" fmla="+- 0 23083 21758"/>
                <a:gd name="T193" fmla="*/ T192 w 1360"/>
                <a:gd name="T194" fmla="+- 0 5644 5177"/>
                <a:gd name="T195" fmla="*/ 5644 h 1365"/>
                <a:gd name="T196" fmla="+- 0 23057 21758"/>
                <a:gd name="T197" fmla="*/ T196 w 1360"/>
                <a:gd name="T198" fmla="+- 0 5578 5177"/>
                <a:gd name="T199" fmla="*/ 5578 h 1365"/>
                <a:gd name="T200" fmla="+- 0 23025 21758"/>
                <a:gd name="T201" fmla="*/ T200 w 1360"/>
                <a:gd name="T202" fmla="+- 0 5515 5177"/>
                <a:gd name="T203" fmla="*/ 5515 h 1365"/>
                <a:gd name="T204" fmla="+- 0 22986 21758"/>
                <a:gd name="T205" fmla="*/ T204 w 1360"/>
                <a:gd name="T206" fmla="+- 0 5457 5177"/>
                <a:gd name="T207" fmla="*/ 5457 h 1365"/>
                <a:gd name="T208" fmla="+- 0 22942 21758"/>
                <a:gd name="T209" fmla="*/ T208 w 1360"/>
                <a:gd name="T210" fmla="+- 0 5402 5177"/>
                <a:gd name="T211" fmla="*/ 5402 h 1365"/>
                <a:gd name="T212" fmla="+- 0 22893 21758"/>
                <a:gd name="T213" fmla="*/ T212 w 1360"/>
                <a:gd name="T214" fmla="+- 0 5353 5177"/>
                <a:gd name="T215" fmla="*/ 5353 h 1365"/>
                <a:gd name="T216" fmla="+- 0 22839 21758"/>
                <a:gd name="T217" fmla="*/ T216 w 1360"/>
                <a:gd name="T218" fmla="+- 0 5309 5177"/>
                <a:gd name="T219" fmla="*/ 5309 h 1365"/>
                <a:gd name="T220" fmla="+- 0 22781 21758"/>
                <a:gd name="T221" fmla="*/ T220 w 1360"/>
                <a:gd name="T222" fmla="+- 0 5271 5177"/>
                <a:gd name="T223" fmla="*/ 5271 h 1365"/>
                <a:gd name="T224" fmla="+- 0 22719 21758"/>
                <a:gd name="T225" fmla="*/ T224 w 1360"/>
                <a:gd name="T226" fmla="+- 0 5238 5177"/>
                <a:gd name="T227" fmla="*/ 5238 h 1365"/>
                <a:gd name="T228" fmla="+- 0 22653 21758"/>
                <a:gd name="T229" fmla="*/ T228 w 1360"/>
                <a:gd name="T230" fmla="+- 0 5212 5177"/>
                <a:gd name="T231" fmla="*/ 5212 h 1365"/>
                <a:gd name="T232" fmla="+- 0 22584 21758"/>
                <a:gd name="T233" fmla="*/ T232 w 1360"/>
                <a:gd name="T234" fmla="+- 0 5193 5177"/>
                <a:gd name="T235" fmla="*/ 5193 h 1365"/>
                <a:gd name="T236" fmla="+- 0 22512 21758"/>
                <a:gd name="T237" fmla="*/ T236 w 1360"/>
                <a:gd name="T238" fmla="+- 0 5181 5177"/>
                <a:gd name="T239" fmla="*/ 5181 h 1365"/>
                <a:gd name="T240" fmla="+- 0 22438 21758"/>
                <a:gd name="T241" fmla="*/ T240 w 1360"/>
                <a:gd name="T242" fmla="+- 0 5177 5177"/>
                <a:gd name="T243" fmla="*/ 5177 h 13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1360" h="1365">
                  <a:moveTo>
                    <a:pt x="680" y="0"/>
                  </a:moveTo>
                  <a:lnTo>
                    <a:pt x="606" y="4"/>
                  </a:lnTo>
                  <a:lnTo>
                    <a:pt x="534" y="16"/>
                  </a:lnTo>
                  <a:lnTo>
                    <a:pt x="465" y="35"/>
                  </a:lnTo>
                  <a:lnTo>
                    <a:pt x="399" y="61"/>
                  </a:lnTo>
                  <a:lnTo>
                    <a:pt x="337" y="94"/>
                  </a:lnTo>
                  <a:lnTo>
                    <a:pt x="278" y="132"/>
                  </a:lnTo>
                  <a:lnTo>
                    <a:pt x="224" y="176"/>
                  </a:lnTo>
                  <a:lnTo>
                    <a:pt x="175" y="225"/>
                  </a:lnTo>
                  <a:lnTo>
                    <a:pt x="131" y="280"/>
                  </a:lnTo>
                  <a:lnTo>
                    <a:pt x="93" y="338"/>
                  </a:lnTo>
                  <a:lnTo>
                    <a:pt x="61" y="401"/>
                  </a:lnTo>
                  <a:lnTo>
                    <a:pt x="35" y="467"/>
                  </a:lnTo>
                  <a:lnTo>
                    <a:pt x="16" y="536"/>
                  </a:lnTo>
                  <a:lnTo>
                    <a:pt x="4" y="608"/>
                  </a:lnTo>
                  <a:lnTo>
                    <a:pt x="0" y="682"/>
                  </a:lnTo>
                  <a:lnTo>
                    <a:pt x="4" y="757"/>
                  </a:lnTo>
                  <a:lnTo>
                    <a:pt x="16" y="829"/>
                  </a:lnTo>
                  <a:lnTo>
                    <a:pt x="35" y="898"/>
                  </a:lnTo>
                  <a:lnTo>
                    <a:pt x="61" y="964"/>
                  </a:lnTo>
                  <a:lnTo>
                    <a:pt x="93" y="1027"/>
                  </a:lnTo>
                  <a:lnTo>
                    <a:pt x="131" y="1085"/>
                  </a:lnTo>
                  <a:lnTo>
                    <a:pt x="175" y="1139"/>
                  </a:lnTo>
                  <a:lnTo>
                    <a:pt x="224" y="1189"/>
                  </a:lnTo>
                  <a:lnTo>
                    <a:pt x="278" y="1233"/>
                  </a:lnTo>
                  <a:lnTo>
                    <a:pt x="337" y="1271"/>
                  </a:lnTo>
                  <a:lnTo>
                    <a:pt x="399" y="1304"/>
                  </a:lnTo>
                  <a:lnTo>
                    <a:pt x="465" y="1330"/>
                  </a:lnTo>
                  <a:lnTo>
                    <a:pt x="534" y="1349"/>
                  </a:lnTo>
                  <a:lnTo>
                    <a:pt x="606" y="1360"/>
                  </a:lnTo>
                  <a:lnTo>
                    <a:pt x="680" y="1364"/>
                  </a:lnTo>
                  <a:lnTo>
                    <a:pt x="754" y="1360"/>
                  </a:lnTo>
                  <a:lnTo>
                    <a:pt x="826" y="1349"/>
                  </a:lnTo>
                  <a:lnTo>
                    <a:pt x="895" y="1330"/>
                  </a:lnTo>
                  <a:lnTo>
                    <a:pt x="961" y="1304"/>
                  </a:lnTo>
                  <a:lnTo>
                    <a:pt x="1023" y="1271"/>
                  </a:lnTo>
                  <a:lnTo>
                    <a:pt x="1081" y="1233"/>
                  </a:lnTo>
                  <a:lnTo>
                    <a:pt x="1135" y="1189"/>
                  </a:lnTo>
                  <a:lnTo>
                    <a:pt x="1184" y="1139"/>
                  </a:lnTo>
                  <a:lnTo>
                    <a:pt x="1228" y="1085"/>
                  </a:lnTo>
                  <a:lnTo>
                    <a:pt x="1267" y="1027"/>
                  </a:lnTo>
                  <a:lnTo>
                    <a:pt x="1299" y="964"/>
                  </a:lnTo>
                  <a:lnTo>
                    <a:pt x="1325" y="898"/>
                  </a:lnTo>
                  <a:lnTo>
                    <a:pt x="1344" y="829"/>
                  </a:lnTo>
                  <a:lnTo>
                    <a:pt x="1356" y="757"/>
                  </a:lnTo>
                  <a:lnTo>
                    <a:pt x="1360" y="682"/>
                  </a:lnTo>
                  <a:lnTo>
                    <a:pt x="1356" y="608"/>
                  </a:lnTo>
                  <a:lnTo>
                    <a:pt x="1344" y="536"/>
                  </a:lnTo>
                  <a:lnTo>
                    <a:pt x="1325" y="467"/>
                  </a:lnTo>
                  <a:lnTo>
                    <a:pt x="1299" y="401"/>
                  </a:lnTo>
                  <a:lnTo>
                    <a:pt x="1267" y="338"/>
                  </a:lnTo>
                  <a:lnTo>
                    <a:pt x="1228" y="280"/>
                  </a:lnTo>
                  <a:lnTo>
                    <a:pt x="1184" y="225"/>
                  </a:lnTo>
                  <a:lnTo>
                    <a:pt x="1135" y="176"/>
                  </a:lnTo>
                  <a:lnTo>
                    <a:pt x="1081" y="132"/>
                  </a:lnTo>
                  <a:lnTo>
                    <a:pt x="1023" y="94"/>
                  </a:lnTo>
                  <a:lnTo>
                    <a:pt x="961" y="61"/>
                  </a:lnTo>
                  <a:lnTo>
                    <a:pt x="895" y="35"/>
                  </a:lnTo>
                  <a:lnTo>
                    <a:pt x="826" y="16"/>
                  </a:lnTo>
                  <a:lnTo>
                    <a:pt x="754" y="4"/>
                  </a:lnTo>
                  <a:lnTo>
                    <a:pt x="680" y="0"/>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34" name="AutoShape 46">
              <a:extLst>
                <a:ext uri="{FF2B5EF4-FFF2-40B4-BE49-F238E27FC236}">
                  <a16:creationId xmlns:a16="http://schemas.microsoft.com/office/drawing/2014/main" id="{58223F11-551B-8BD8-0654-549FD4AC5D25}"/>
                </a:ext>
              </a:extLst>
            </p:cNvPr>
            <p:cNvSpPr>
              <a:spLocks/>
            </p:cNvSpPr>
            <p:nvPr/>
          </p:nvSpPr>
          <p:spPr bwMode="auto">
            <a:xfrm>
              <a:off x="21780" y="5199"/>
              <a:ext cx="1198" cy="1202"/>
            </a:xfrm>
            <a:custGeom>
              <a:avLst/>
              <a:gdLst>
                <a:gd name="T0" fmla="+- 0 22903 21780"/>
                <a:gd name="T1" fmla="*/ T0 w 1198"/>
                <a:gd name="T2" fmla="+- 0 5393 5200"/>
                <a:gd name="T3" fmla="*/ 5393 h 1202"/>
                <a:gd name="T4" fmla="+- 0 22787 21780"/>
                <a:gd name="T5" fmla="*/ T4 w 1198"/>
                <a:gd name="T6" fmla="+- 0 5300 5200"/>
                <a:gd name="T7" fmla="*/ 5300 h 1202"/>
                <a:gd name="T8" fmla="+- 0 22655 21780"/>
                <a:gd name="T9" fmla="*/ T8 w 1198"/>
                <a:gd name="T10" fmla="+- 0 5237 5200"/>
                <a:gd name="T11" fmla="*/ 5237 h 1202"/>
                <a:gd name="T12" fmla="+- 0 22512 21780"/>
                <a:gd name="T13" fmla="*/ T12 w 1198"/>
                <a:gd name="T14" fmla="+- 0 5204 5200"/>
                <a:gd name="T15" fmla="*/ 5204 h 1202"/>
                <a:gd name="T16" fmla="+- 0 22363 21780"/>
                <a:gd name="T17" fmla="*/ T16 w 1198"/>
                <a:gd name="T18" fmla="+- 0 5204 5200"/>
                <a:gd name="T19" fmla="*/ 5204 h 1202"/>
                <a:gd name="T20" fmla="+- 0 22220 21780"/>
                <a:gd name="T21" fmla="*/ T20 w 1198"/>
                <a:gd name="T22" fmla="+- 0 5237 5200"/>
                <a:gd name="T23" fmla="*/ 5237 h 1202"/>
                <a:gd name="T24" fmla="+- 0 22089 21780"/>
                <a:gd name="T25" fmla="*/ T24 w 1198"/>
                <a:gd name="T26" fmla="+- 0 5300 5200"/>
                <a:gd name="T27" fmla="*/ 5300 h 1202"/>
                <a:gd name="T28" fmla="+- 0 21973 21780"/>
                <a:gd name="T29" fmla="*/ T28 w 1198"/>
                <a:gd name="T30" fmla="+- 0 5393 5200"/>
                <a:gd name="T31" fmla="*/ 5393 h 1202"/>
                <a:gd name="T32" fmla="+- 0 21880 21780"/>
                <a:gd name="T33" fmla="*/ T32 w 1198"/>
                <a:gd name="T34" fmla="+- 0 5509 5200"/>
                <a:gd name="T35" fmla="*/ 5509 h 1202"/>
                <a:gd name="T36" fmla="+- 0 21817 21780"/>
                <a:gd name="T37" fmla="*/ T36 w 1198"/>
                <a:gd name="T38" fmla="+- 0 5641 5200"/>
                <a:gd name="T39" fmla="*/ 5641 h 1202"/>
                <a:gd name="T40" fmla="+- 0 21784 21780"/>
                <a:gd name="T41" fmla="*/ T40 w 1198"/>
                <a:gd name="T42" fmla="+- 0 5785 5200"/>
                <a:gd name="T43" fmla="*/ 5785 h 1202"/>
                <a:gd name="T44" fmla="+- 0 21780 21780"/>
                <a:gd name="T45" fmla="*/ T44 w 1198"/>
                <a:gd name="T46" fmla="+- 0 5869 5200"/>
                <a:gd name="T47" fmla="*/ 5869 h 1202"/>
                <a:gd name="T48" fmla="+- 0 21798 21780"/>
                <a:gd name="T49" fmla="*/ T48 w 1198"/>
                <a:gd name="T50" fmla="+- 0 5877 5200"/>
                <a:gd name="T51" fmla="*/ 5877 h 1202"/>
                <a:gd name="T52" fmla="+- 0 21816 21780"/>
                <a:gd name="T53" fmla="*/ T52 w 1198"/>
                <a:gd name="T54" fmla="+- 0 5869 5200"/>
                <a:gd name="T55" fmla="*/ 5869 h 1202"/>
                <a:gd name="T56" fmla="+- 0 21821 21780"/>
                <a:gd name="T57" fmla="*/ T56 w 1198"/>
                <a:gd name="T58" fmla="+- 0 5777 5200"/>
                <a:gd name="T59" fmla="*/ 5777 h 1202"/>
                <a:gd name="T60" fmla="+- 0 21863 21780"/>
                <a:gd name="T61" fmla="*/ T60 w 1198"/>
                <a:gd name="T62" fmla="+- 0 5620 5200"/>
                <a:gd name="T63" fmla="*/ 5620 h 1202"/>
                <a:gd name="T64" fmla="+- 0 21944 21780"/>
                <a:gd name="T65" fmla="*/ T64 w 1198"/>
                <a:gd name="T66" fmla="+- 0 5480 5200"/>
                <a:gd name="T67" fmla="*/ 5480 h 1202"/>
                <a:gd name="T68" fmla="+- 0 22060 21780"/>
                <a:gd name="T69" fmla="*/ T68 w 1198"/>
                <a:gd name="T70" fmla="+- 0 5364 5200"/>
                <a:gd name="T71" fmla="*/ 5364 h 1202"/>
                <a:gd name="T72" fmla="+- 0 22200 21780"/>
                <a:gd name="T73" fmla="*/ T72 w 1198"/>
                <a:gd name="T74" fmla="+- 0 5283 5200"/>
                <a:gd name="T75" fmla="*/ 5283 h 1202"/>
                <a:gd name="T76" fmla="+- 0 22356 21780"/>
                <a:gd name="T77" fmla="*/ T76 w 1198"/>
                <a:gd name="T78" fmla="+- 0 5241 5200"/>
                <a:gd name="T79" fmla="*/ 5241 h 1202"/>
                <a:gd name="T80" fmla="+- 0 22520 21780"/>
                <a:gd name="T81" fmla="*/ T80 w 1198"/>
                <a:gd name="T82" fmla="+- 0 5241 5200"/>
                <a:gd name="T83" fmla="*/ 5241 h 1202"/>
                <a:gd name="T84" fmla="+- 0 22676 21780"/>
                <a:gd name="T85" fmla="*/ T84 w 1198"/>
                <a:gd name="T86" fmla="+- 0 5283 5200"/>
                <a:gd name="T87" fmla="*/ 5283 h 1202"/>
                <a:gd name="T88" fmla="+- 0 22816 21780"/>
                <a:gd name="T89" fmla="*/ T88 w 1198"/>
                <a:gd name="T90" fmla="+- 0 5364 5200"/>
                <a:gd name="T91" fmla="*/ 5364 h 1202"/>
                <a:gd name="T92" fmla="+- 0 22885 21780"/>
                <a:gd name="T93" fmla="*/ T92 w 1198"/>
                <a:gd name="T94" fmla="+- 0 5425 5200"/>
                <a:gd name="T95" fmla="*/ 5425 h 1202"/>
                <a:gd name="T96" fmla="+- 0 22910 21780"/>
                <a:gd name="T97" fmla="*/ T96 w 1198"/>
                <a:gd name="T98" fmla="+- 0 5411 5200"/>
                <a:gd name="T99" fmla="*/ 5411 h 1202"/>
                <a:gd name="T100" fmla="+- 0 22978 21780"/>
                <a:gd name="T101" fmla="*/ T100 w 1198"/>
                <a:gd name="T102" fmla="+- 0 5859 5200"/>
                <a:gd name="T103" fmla="*/ 5859 h 1202"/>
                <a:gd name="T104" fmla="+- 0 22958 21780"/>
                <a:gd name="T105" fmla="*/ T104 w 1198"/>
                <a:gd name="T106" fmla="+- 0 5715 5200"/>
                <a:gd name="T107" fmla="*/ 5715 h 1202"/>
                <a:gd name="T108" fmla="+- 0 22904 21780"/>
                <a:gd name="T109" fmla="*/ T108 w 1198"/>
                <a:gd name="T110" fmla="+- 0 5586 5200"/>
                <a:gd name="T111" fmla="*/ 5586 h 1202"/>
                <a:gd name="T112" fmla="+- 0 22820 21780"/>
                <a:gd name="T113" fmla="*/ T112 w 1198"/>
                <a:gd name="T114" fmla="+- 0 5476 5200"/>
                <a:gd name="T115" fmla="*/ 5476 h 1202"/>
                <a:gd name="T116" fmla="+- 0 22710 21780"/>
                <a:gd name="T117" fmla="*/ T116 w 1198"/>
                <a:gd name="T118" fmla="+- 0 5392 5200"/>
                <a:gd name="T119" fmla="*/ 5392 h 1202"/>
                <a:gd name="T120" fmla="+- 0 22581 21780"/>
                <a:gd name="T121" fmla="*/ T120 w 1198"/>
                <a:gd name="T122" fmla="+- 0 5337 5200"/>
                <a:gd name="T123" fmla="*/ 5337 h 1202"/>
                <a:gd name="T124" fmla="+- 0 22438 21780"/>
                <a:gd name="T125" fmla="*/ T124 w 1198"/>
                <a:gd name="T126" fmla="+- 0 5318 5200"/>
                <a:gd name="T127" fmla="*/ 5318 h 1202"/>
                <a:gd name="T128" fmla="+- 0 22294 21780"/>
                <a:gd name="T129" fmla="*/ T128 w 1198"/>
                <a:gd name="T130" fmla="+- 0 5337 5200"/>
                <a:gd name="T131" fmla="*/ 5337 h 1202"/>
                <a:gd name="T132" fmla="+- 0 22165 21780"/>
                <a:gd name="T133" fmla="*/ T132 w 1198"/>
                <a:gd name="T134" fmla="+- 0 5392 5200"/>
                <a:gd name="T135" fmla="*/ 5392 h 1202"/>
                <a:gd name="T136" fmla="+- 0 22056 21780"/>
                <a:gd name="T137" fmla="*/ T136 w 1198"/>
                <a:gd name="T138" fmla="+- 0 5476 5200"/>
                <a:gd name="T139" fmla="*/ 5476 h 1202"/>
                <a:gd name="T140" fmla="+- 0 21972 21780"/>
                <a:gd name="T141" fmla="*/ T140 w 1198"/>
                <a:gd name="T142" fmla="+- 0 5586 5200"/>
                <a:gd name="T143" fmla="*/ 5586 h 1202"/>
                <a:gd name="T144" fmla="+- 0 21917 21780"/>
                <a:gd name="T145" fmla="*/ T144 w 1198"/>
                <a:gd name="T146" fmla="+- 0 5715 5200"/>
                <a:gd name="T147" fmla="*/ 5715 h 1202"/>
                <a:gd name="T148" fmla="+- 0 21898 21780"/>
                <a:gd name="T149" fmla="*/ T148 w 1198"/>
                <a:gd name="T150" fmla="+- 0 5859 5200"/>
                <a:gd name="T151" fmla="*/ 5859 h 1202"/>
                <a:gd name="T152" fmla="+- 0 21917 21780"/>
                <a:gd name="T153" fmla="*/ T152 w 1198"/>
                <a:gd name="T154" fmla="+- 0 6003 5200"/>
                <a:gd name="T155" fmla="*/ 6003 h 1202"/>
                <a:gd name="T156" fmla="+- 0 21972 21780"/>
                <a:gd name="T157" fmla="*/ T156 w 1198"/>
                <a:gd name="T158" fmla="+- 0 6133 5200"/>
                <a:gd name="T159" fmla="*/ 6133 h 1202"/>
                <a:gd name="T160" fmla="+- 0 22056 21780"/>
                <a:gd name="T161" fmla="*/ T160 w 1198"/>
                <a:gd name="T162" fmla="+- 0 6242 5200"/>
                <a:gd name="T163" fmla="*/ 6242 h 1202"/>
                <a:gd name="T164" fmla="+- 0 22165 21780"/>
                <a:gd name="T165" fmla="*/ T164 w 1198"/>
                <a:gd name="T166" fmla="+- 0 6327 5200"/>
                <a:gd name="T167" fmla="*/ 6327 h 1202"/>
                <a:gd name="T168" fmla="+- 0 22294 21780"/>
                <a:gd name="T169" fmla="*/ T168 w 1198"/>
                <a:gd name="T170" fmla="+- 0 6382 5200"/>
                <a:gd name="T171" fmla="*/ 6382 h 1202"/>
                <a:gd name="T172" fmla="+- 0 22438 21780"/>
                <a:gd name="T173" fmla="*/ T172 w 1198"/>
                <a:gd name="T174" fmla="+- 0 6401 5200"/>
                <a:gd name="T175" fmla="*/ 6401 h 1202"/>
                <a:gd name="T176" fmla="+- 0 22581 21780"/>
                <a:gd name="T177" fmla="*/ T176 w 1198"/>
                <a:gd name="T178" fmla="+- 0 6382 5200"/>
                <a:gd name="T179" fmla="*/ 6382 h 1202"/>
                <a:gd name="T180" fmla="+- 0 22710 21780"/>
                <a:gd name="T181" fmla="*/ T180 w 1198"/>
                <a:gd name="T182" fmla="+- 0 6327 5200"/>
                <a:gd name="T183" fmla="*/ 6327 h 1202"/>
                <a:gd name="T184" fmla="+- 0 22820 21780"/>
                <a:gd name="T185" fmla="*/ T184 w 1198"/>
                <a:gd name="T186" fmla="+- 0 6242 5200"/>
                <a:gd name="T187" fmla="*/ 6242 h 1202"/>
                <a:gd name="T188" fmla="+- 0 22904 21780"/>
                <a:gd name="T189" fmla="*/ T188 w 1198"/>
                <a:gd name="T190" fmla="+- 0 6133 5200"/>
                <a:gd name="T191" fmla="*/ 6133 h 1202"/>
                <a:gd name="T192" fmla="+- 0 22958 21780"/>
                <a:gd name="T193" fmla="*/ T192 w 1198"/>
                <a:gd name="T194" fmla="+- 0 6003 5200"/>
                <a:gd name="T195" fmla="*/ 6003 h 1202"/>
                <a:gd name="T196" fmla="+- 0 22978 21780"/>
                <a:gd name="T197" fmla="*/ T196 w 1198"/>
                <a:gd name="T198" fmla="+- 0 5859 5200"/>
                <a:gd name="T199" fmla="*/ 5859 h 120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1198" h="1202">
                  <a:moveTo>
                    <a:pt x="1130" y="200"/>
                  </a:moveTo>
                  <a:lnTo>
                    <a:pt x="1123" y="193"/>
                  </a:lnTo>
                  <a:lnTo>
                    <a:pt x="1067" y="143"/>
                  </a:lnTo>
                  <a:lnTo>
                    <a:pt x="1007" y="100"/>
                  </a:lnTo>
                  <a:lnTo>
                    <a:pt x="943" y="65"/>
                  </a:lnTo>
                  <a:lnTo>
                    <a:pt x="875" y="37"/>
                  </a:lnTo>
                  <a:lnTo>
                    <a:pt x="805" y="16"/>
                  </a:lnTo>
                  <a:lnTo>
                    <a:pt x="732" y="4"/>
                  </a:lnTo>
                  <a:lnTo>
                    <a:pt x="658" y="0"/>
                  </a:lnTo>
                  <a:lnTo>
                    <a:pt x="583" y="4"/>
                  </a:lnTo>
                  <a:lnTo>
                    <a:pt x="511" y="16"/>
                  </a:lnTo>
                  <a:lnTo>
                    <a:pt x="440" y="37"/>
                  </a:lnTo>
                  <a:lnTo>
                    <a:pt x="373" y="65"/>
                  </a:lnTo>
                  <a:lnTo>
                    <a:pt x="309" y="100"/>
                  </a:lnTo>
                  <a:lnTo>
                    <a:pt x="249" y="143"/>
                  </a:lnTo>
                  <a:lnTo>
                    <a:pt x="193" y="193"/>
                  </a:lnTo>
                  <a:lnTo>
                    <a:pt x="143" y="249"/>
                  </a:lnTo>
                  <a:lnTo>
                    <a:pt x="100" y="309"/>
                  </a:lnTo>
                  <a:lnTo>
                    <a:pt x="65" y="373"/>
                  </a:lnTo>
                  <a:lnTo>
                    <a:pt x="37" y="441"/>
                  </a:lnTo>
                  <a:lnTo>
                    <a:pt x="17" y="512"/>
                  </a:lnTo>
                  <a:lnTo>
                    <a:pt x="4" y="585"/>
                  </a:lnTo>
                  <a:lnTo>
                    <a:pt x="0" y="659"/>
                  </a:lnTo>
                  <a:lnTo>
                    <a:pt x="0" y="669"/>
                  </a:lnTo>
                  <a:lnTo>
                    <a:pt x="8" y="677"/>
                  </a:lnTo>
                  <a:lnTo>
                    <a:pt x="18" y="677"/>
                  </a:lnTo>
                  <a:lnTo>
                    <a:pt x="28" y="677"/>
                  </a:lnTo>
                  <a:lnTo>
                    <a:pt x="36" y="669"/>
                  </a:lnTo>
                  <a:lnTo>
                    <a:pt x="36" y="659"/>
                  </a:lnTo>
                  <a:lnTo>
                    <a:pt x="41" y="577"/>
                  </a:lnTo>
                  <a:lnTo>
                    <a:pt x="57" y="497"/>
                  </a:lnTo>
                  <a:lnTo>
                    <a:pt x="83" y="420"/>
                  </a:lnTo>
                  <a:lnTo>
                    <a:pt x="119" y="348"/>
                  </a:lnTo>
                  <a:lnTo>
                    <a:pt x="164" y="280"/>
                  </a:lnTo>
                  <a:lnTo>
                    <a:pt x="218" y="218"/>
                  </a:lnTo>
                  <a:lnTo>
                    <a:pt x="280" y="164"/>
                  </a:lnTo>
                  <a:lnTo>
                    <a:pt x="347" y="118"/>
                  </a:lnTo>
                  <a:lnTo>
                    <a:pt x="420" y="83"/>
                  </a:lnTo>
                  <a:lnTo>
                    <a:pt x="496" y="57"/>
                  </a:lnTo>
                  <a:lnTo>
                    <a:pt x="576" y="41"/>
                  </a:lnTo>
                  <a:lnTo>
                    <a:pt x="658" y="35"/>
                  </a:lnTo>
                  <a:lnTo>
                    <a:pt x="740" y="41"/>
                  </a:lnTo>
                  <a:lnTo>
                    <a:pt x="820" y="57"/>
                  </a:lnTo>
                  <a:lnTo>
                    <a:pt x="896" y="83"/>
                  </a:lnTo>
                  <a:lnTo>
                    <a:pt x="968" y="118"/>
                  </a:lnTo>
                  <a:lnTo>
                    <a:pt x="1036" y="164"/>
                  </a:lnTo>
                  <a:lnTo>
                    <a:pt x="1098" y="218"/>
                  </a:lnTo>
                  <a:lnTo>
                    <a:pt x="1105" y="225"/>
                  </a:lnTo>
                  <a:lnTo>
                    <a:pt x="1116" y="225"/>
                  </a:lnTo>
                  <a:lnTo>
                    <a:pt x="1130" y="211"/>
                  </a:lnTo>
                  <a:lnTo>
                    <a:pt x="1130" y="200"/>
                  </a:lnTo>
                  <a:close/>
                  <a:moveTo>
                    <a:pt x="1198" y="659"/>
                  </a:moveTo>
                  <a:lnTo>
                    <a:pt x="1193" y="586"/>
                  </a:lnTo>
                  <a:lnTo>
                    <a:pt x="1178" y="515"/>
                  </a:lnTo>
                  <a:lnTo>
                    <a:pt x="1155" y="449"/>
                  </a:lnTo>
                  <a:lnTo>
                    <a:pt x="1124" y="386"/>
                  </a:lnTo>
                  <a:lnTo>
                    <a:pt x="1085" y="328"/>
                  </a:lnTo>
                  <a:lnTo>
                    <a:pt x="1040" y="276"/>
                  </a:lnTo>
                  <a:lnTo>
                    <a:pt x="988" y="231"/>
                  </a:lnTo>
                  <a:lnTo>
                    <a:pt x="930" y="192"/>
                  </a:lnTo>
                  <a:lnTo>
                    <a:pt x="868" y="160"/>
                  </a:lnTo>
                  <a:lnTo>
                    <a:pt x="801" y="137"/>
                  </a:lnTo>
                  <a:lnTo>
                    <a:pt x="731" y="123"/>
                  </a:lnTo>
                  <a:lnTo>
                    <a:pt x="658" y="118"/>
                  </a:lnTo>
                  <a:lnTo>
                    <a:pt x="585" y="123"/>
                  </a:lnTo>
                  <a:lnTo>
                    <a:pt x="514" y="137"/>
                  </a:lnTo>
                  <a:lnTo>
                    <a:pt x="448" y="160"/>
                  </a:lnTo>
                  <a:lnTo>
                    <a:pt x="385" y="192"/>
                  </a:lnTo>
                  <a:lnTo>
                    <a:pt x="328" y="231"/>
                  </a:lnTo>
                  <a:lnTo>
                    <a:pt x="276" y="276"/>
                  </a:lnTo>
                  <a:lnTo>
                    <a:pt x="230" y="328"/>
                  </a:lnTo>
                  <a:lnTo>
                    <a:pt x="192" y="386"/>
                  </a:lnTo>
                  <a:lnTo>
                    <a:pt x="160" y="449"/>
                  </a:lnTo>
                  <a:lnTo>
                    <a:pt x="137" y="515"/>
                  </a:lnTo>
                  <a:lnTo>
                    <a:pt x="123" y="586"/>
                  </a:lnTo>
                  <a:lnTo>
                    <a:pt x="118" y="659"/>
                  </a:lnTo>
                  <a:lnTo>
                    <a:pt x="123" y="733"/>
                  </a:lnTo>
                  <a:lnTo>
                    <a:pt x="137" y="803"/>
                  </a:lnTo>
                  <a:lnTo>
                    <a:pt x="160" y="870"/>
                  </a:lnTo>
                  <a:lnTo>
                    <a:pt x="192" y="933"/>
                  </a:lnTo>
                  <a:lnTo>
                    <a:pt x="230" y="990"/>
                  </a:lnTo>
                  <a:lnTo>
                    <a:pt x="276" y="1042"/>
                  </a:lnTo>
                  <a:lnTo>
                    <a:pt x="328" y="1088"/>
                  </a:lnTo>
                  <a:lnTo>
                    <a:pt x="385" y="1127"/>
                  </a:lnTo>
                  <a:lnTo>
                    <a:pt x="448" y="1159"/>
                  </a:lnTo>
                  <a:lnTo>
                    <a:pt x="514" y="1182"/>
                  </a:lnTo>
                  <a:lnTo>
                    <a:pt x="585" y="1196"/>
                  </a:lnTo>
                  <a:lnTo>
                    <a:pt x="658" y="1201"/>
                  </a:lnTo>
                  <a:lnTo>
                    <a:pt x="731" y="1196"/>
                  </a:lnTo>
                  <a:lnTo>
                    <a:pt x="801" y="1182"/>
                  </a:lnTo>
                  <a:lnTo>
                    <a:pt x="868" y="1159"/>
                  </a:lnTo>
                  <a:lnTo>
                    <a:pt x="930" y="1127"/>
                  </a:lnTo>
                  <a:lnTo>
                    <a:pt x="988" y="1088"/>
                  </a:lnTo>
                  <a:lnTo>
                    <a:pt x="1040" y="1042"/>
                  </a:lnTo>
                  <a:lnTo>
                    <a:pt x="1085" y="990"/>
                  </a:lnTo>
                  <a:lnTo>
                    <a:pt x="1124" y="933"/>
                  </a:lnTo>
                  <a:lnTo>
                    <a:pt x="1155" y="870"/>
                  </a:lnTo>
                  <a:lnTo>
                    <a:pt x="1178" y="803"/>
                  </a:lnTo>
                  <a:lnTo>
                    <a:pt x="1193" y="733"/>
                  </a:lnTo>
                  <a:lnTo>
                    <a:pt x="1198" y="6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071" name="Picture 47">
              <a:extLst>
                <a:ext uri="{FF2B5EF4-FFF2-40B4-BE49-F238E27FC236}">
                  <a16:creationId xmlns:a16="http://schemas.microsoft.com/office/drawing/2014/main" id="{FFADC356-AFD7-0C34-72AD-04DAD79F9BD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130" y="6047"/>
              <a:ext cx="61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Freeform 48">
              <a:extLst>
                <a:ext uri="{FF2B5EF4-FFF2-40B4-BE49-F238E27FC236}">
                  <a16:creationId xmlns:a16="http://schemas.microsoft.com/office/drawing/2014/main" id="{871C9D8F-56BB-440D-7EAA-AFEDA5772903}"/>
                </a:ext>
              </a:extLst>
            </p:cNvPr>
            <p:cNvSpPr>
              <a:spLocks/>
            </p:cNvSpPr>
            <p:nvPr/>
          </p:nvSpPr>
          <p:spPr bwMode="auto">
            <a:xfrm>
              <a:off x="22415" y="5423"/>
              <a:ext cx="46" cy="154"/>
            </a:xfrm>
            <a:custGeom>
              <a:avLst/>
              <a:gdLst>
                <a:gd name="T0" fmla="+- 0 22460 22415"/>
                <a:gd name="T1" fmla="*/ T0 w 46"/>
                <a:gd name="T2" fmla="+- 0 5423 5423"/>
                <a:gd name="T3" fmla="*/ 5423 h 154"/>
                <a:gd name="T4" fmla="+- 0 22415 22415"/>
                <a:gd name="T5" fmla="*/ T4 w 46"/>
                <a:gd name="T6" fmla="+- 0 5423 5423"/>
                <a:gd name="T7" fmla="*/ 5423 h 154"/>
                <a:gd name="T8" fmla="+- 0 22415 22415"/>
                <a:gd name="T9" fmla="*/ T8 w 46"/>
                <a:gd name="T10" fmla="+- 0 5577 5423"/>
                <a:gd name="T11" fmla="*/ 5577 h 154"/>
                <a:gd name="T12" fmla="+- 0 22430 22415"/>
                <a:gd name="T13" fmla="*/ T12 w 46"/>
                <a:gd name="T14" fmla="+- 0 5576 5423"/>
                <a:gd name="T15" fmla="*/ 5576 h 154"/>
                <a:gd name="T16" fmla="+- 0 22445 22415"/>
                <a:gd name="T17" fmla="*/ T16 w 46"/>
                <a:gd name="T18" fmla="+- 0 5576 5423"/>
                <a:gd name="T19" fmla="*/ 5576 h 154"/>
                <a:gd name="T20" fmla="+- 0 22460 22415"/>
                <a:gd name="T21" fmla="*/ T20 w 46"/>
                <a:gd name="T22" fmla="+- 0 5577 5423"/>
                <a:gd name="T23" fmla="*/ 5577 h 154"/>
                <a:gd name="T24" fmla="+- 0 22460 22415"/>
                <a:gd name="T25" fmla="*/ T24 w 46"/>
                <a:gd name="T26" fmla="+- 0 5423 5423"/>
                <a:gd name="T27" fmla="*/ 5423 h 154"/>
              </a:gdLst>
              <a:ahLst/>
              <a:cxnLst>
                <a:cxn ang="0">
                  <a:pos x="T1" y="T3"/>
                </a:cxn>
                <a:cxn ang="0">
                  <a:pos x="T5" y="T7"/>
                </a:cxn>
                <a:cxn ang="0">
                  <a:pos x="T9" y="T11"/>
                </a:cxn>
                <a:cxn ang="0">
                  <a:pos x="T13" y="T15"/>
                </a:cxn>
                <a:cxn ang="0">
                  <a:pos x="T17" y="T19"/>
                </a:cxn>
                <a:cxn ang="0">
                  <a:pos x="T21" y="T23"/>
                </a:cxn>
                <a:cxn ang="0">
                  <a:pos x="T25" y="T27"/>
                </a:cxn>
              </a:cxnLst>
              <a:rect l="0" t="0" r="r" b="b"/>
              <a:pathLst>
                <a:path w="46" h="154">
                  <a:moveTo>
                    <a:pt x="45" y="0"/>
                  </a:moveTo>
                  <a:lnTo>
                    <a:pt x="0" y="0"/>
                  </a:lnTo>
                  <a:lnTo>
                    <a:pt x="0" y="154"/>
                  </a:lnTo>
                  <a:lnTo>
                    <a:pt x="15" y="153"/>
                  </a:lnTo>
                  <a:lnTo>
                    <a:pt x="30" y="153"/>
                  </a:lnTo>
                  <a:lnTo>
                    <a:pt x="45" y="154"/>
                  </a:lnTo>
                  <a:lnTo>
                    <a:pt x="45" y="0"/>
                  </a:lnTo>
                  <a:close/>
                </a:path>
              </a:pathLst>
            </a:custGeom>
            <a:solidFill>
              <a:srgbClr val="0492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073" name="Picture 49">
              <a:extLst>
                <a:ext uri="{FF2B5EF4-FFF2-40B4-BE49-F238E27FC236}">
                  <a16:creationId xmlns:a16="http://schemas.microsoft.com/office/drawing/2014/main" id="{D58D6BF2-55EA-BA61-B35A-EF66E9223D0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021" y="5443"/>
              <a:ext cx="331"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4" name="Picture 50">
              <a:extLst>
                <a:ext uri="{FF2B5EF4-FFF2-40B4-BE49-F238E27FC236}">
                  <a16:creationId xmlns:a16="http://schemas.microsoft.com/office/drawing/2014/main" id="{4EC9ECA2-1C32-EC4D-0A57-92A31E1BBDA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523" y="5443"/>
              <a:ext cx="331"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Freeform 51">
              <a:extLst>
                <a:ext uri="{FF2B5EF4-FFF2-40B4-BE49-F238E27FC236}">
                  <a16:creationId xmlns:a16="http://schemas.microsoft.com/office/drawing/2014/main" id="{AE5D4220-ED2D-7B98-51F3-49F3040460DF}"/>
                </a:ext>
              </a:extLst>
            </p:cNvPr>
            <p:cNvSpPr>
              <a:spLocks/>
            </p:cNvSpPr>
            <p:nvPr/>
          </p:nvSpPr>
          <p:spPr bwMode="auto">
            <a:xfrm>
              <a:off x="22342" y="5459"/>
              <a:ext cx="277" cy="444"/>
            </a:xfrm>
            <a:custGeom>
              <a:avLst/>
              <a:gdLst>
                <a:gd name="T0" fmla="+- 0 22619 22342"/>
                <a:gd name="T1" fmla="*/ T0 w 277"/>
                <a:gd name="T2" fmla="+- 0 5460 5460"/>
                <a:gd name="T3" fmla="*/ 5460 h 444"/>
                <a:gd name="T4" fmla="+- 0 22342 22342"/>
                <a:gd name="T5" fmla="*/ T4 w 277"/>
                <a:gd name="T6" fmla="+- 0 5816 5460"/>
                <a:gd name="T7" fmla="*/ 5816 h 444"/>
                <a:gd name="T8" fmla="+- 0 22533 22342"/>
                <a:gd name="T9" fmla="*/ T8 w 277"/>
                <a:gd name="T10" fmla="+- 0 5903 5460"/>
                <a:gd name="T11" fmla="*/ 5903 h 444"/>
                <a:gd name="T12" fmla="+- 0 22619 22342"/>
                <a:gd name="T13" fmla="*/ T12 w 277"/>
                <a:gd name="T14" fmla="+- 0 5460 5460"/>
                <a:gd name="T15" fmla="*/ 5460 h 444"/>
              </a:gdLst>
              <a:ahLst/>
              <a:cxnLst>
                <a:cxn ang="0">
                  <a:pos x="T1" y="T3"/>
                </a:cxn>
                <a:cxn ang="0">
                  <a:pos x="T5" y="T7"/>
                </a:cxn>
                <a:cxn ang="0">
                  <a:pos x="T9" y="T11"/>
                </a:cxn>
                <a:cxn ang="0">
                  <a:pos x="T13" y="T15"/>
                </a:cxn>
              </a:cxnLst>
              <a:rect l="0" t="0" r="r" b="b"/>
              <a:pathLst>
                <a:path w="277" h="444">
                  <a:moveTo>
                    <a:pt x="277" y="0"/>
                  </a:moveTo>
                  <a:lnTo>
                    <a:pt x="0" y="356"/>
                  </a:lnTo>
                  <a:lnTo>
                    <a:pt x="191" y="443"/>
                  </a:lnTo>
                  <a:lnTo>
                    <a:pt x="277" y="0"/>
                  </a:lnTo>
                  <a:close/>
                </a:path>
              </a:pathLst>
            </a:custGeom>
            <a:solidFill>
              <a:srgbClr val="020303">
                <a:alpha val="2999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38" name="Freeform 52">
              <a:extLst>
                <a:ext uri="{FF2B5EF4-FFF2-40B4-BE49-F238E27FC236}">
                  <a16:creationId xmlns:a16="http://schemas.microsoft.com/office/drawing/2014/main" id="{6E0ED8CE-41AC-7435-01F4-22B8CAF3FBE7}"/>
                </a:ext>
              </a:extLst>
            </p:cNvPr>
            <p:cNvSpPr>
              <a:spLocks/>
            </p:cNvSpPr>
            <p:nvPr/>
          </p:nvSpPr>
          <p:spPr bwMode="auto">
            <a:xfrm>
              <a:off x="22338" y="5444"/>
              <a:ext cx="239" cy="449"/>
            </a:xfrm>
            <a:custGeom>
              <a:avLst/>
              <a:gdLst>
                <a:gd name="T0" fmla="+- 0 22576 22338"/>
                <a:gd name="T1" fmla="*/ T0 w 239"/>
                <a:gd name="T2" fmla="+- 0 5444 5444"/>
                <a:gd name="T3" fmla="*/ 5444 h 449"/>
                <a:gd name="T4" fmla="+- 0 22338 22338"/>
                <a:gd name="T5" fmla="*/ T4 w 239"/>
                <a:gd name="T6" fmla="+- 0 5826 5444"/>
                <a:gd name="T7" fmla="*/ 5826 h 449"/>
                <a:gd name="T8" fmla="+- 0 22537 22338"/>
                <a:gd name="T9" fmla="*/ T8 w 239"/>
                <a:gd name="T10" fmla="+- 0 5893 5444"/>
                <a:gd name="T11" fmla="*/ 5893 h 449"/>
                <a:gd name="T12" fmla="+- 0 22576 22338"/>
                <a:gd name="T13" fmla="*/ T12 w 239"/>
                <a:gd name="T14" fmla="+- 0 5444 5444"/>
                <a:gd name="T15" fmla="*/ 5444 h 449"/>
              </a:gdLst>
              <a:ahLst/>
              <a:cxnLst>
                <a:cxn ang="0">
                  <a:pos x="T1" y="T3"/>
                </a:cxn>
                <a:cxn ang="0">
                  <a:pos x="T5" y="T7"/>
                </a:cxn>
                <a:cxn ang="0">
                  <a:pos x="T9" y="T11"/>
                </a:cxn>
                <a:cxn ang="0">
                  <a:pos x="T13" y="T15"/>
                </a:cxn>
              </a:cxnLst>
              <a:rect l="0" t="0" r="r" b="b"/>
              <a:pathLst>
                <a:path w="239" h="449">
                  <a:moveTo>
                    <a:pt x="238" y="0"/>
                  </a:moveTo>
                  <a:lnTo>
                    <a:pt x="0" y="382"/>
                  </a:lnTo>
                  <a:lnTo>
                    <a:pt x="199" y="449"/>
                  </a:lnTo>
                  <a:lnTo>
                    <a:pt x="238" y="0"/>
                  </a:lnTo>
                  <a:close/>
                </a:path>
              </a:pathLst>
            </a:custGeom>
            <a:solidFill>
              <a:srgbClr val="E93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077" name="Picture 53">
              <a:extLst>
                <a:ext uri="{FF2B5EF4-FFF2-40B4-BE49-F238E27FC236}">
                  <a16:creationId xmlns:a16="http://schemas.microsoft.com/office/drawing/2014/main" id="{B6BAFC22-A890-18BF-93B7-B1CF433A759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304" y="5706"/>
              <a:ext cx="268"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9" name="Freeform 54">
              <a:extLst>
                <a:ext uri="{FF2B5EF4-FFF2-40B4-BE49-F238E27FC236}">
                  <a16:creationId xmlns:a16="http://schemas.microsoft.com/office/drawing/2014/main" id="{A05FD4B3-1EAE-8F1C-7091-575B4B0DC3DF}"/>
                </a:ext>
              </a:extLst>
            </p:cNvPr>
            <p:cNvSpPr>
              <a:spLocks/>
            </p:cNvSpPr>
            <p:nvPr/>
          </p:nvSpPr>
          <p:spPr bwMode="auto">
            <a:xfrm>
              <a:off x="21901" y="5317"/>
              <a:ext cx="1073" cy="480"/>
            </a:xfrm>
            <a:custGeom>
              <a:avLst/>
              <a:gdLst>
                <a:gd name="T0" fmla="+- 0 22438 21902"/>
                <a:gd name="T1" fmla="*/ T0 w 1073"/>
                <a:gd name="T2" fmla="+- 0 5318 5318"/>
                <a:gd name="T3" fmla="*/ 5318 h 480"/>
                <a:gd name="T4" fmla="+- 0 22364 21902"/>
                <a:gd name="T5" fmla="*/ T4 w 1073"/>
                <a:gd name="T6" fmla="+- 0 5323 5318"/>
                <a:gd name="T7" fmla="*/ 5323 h 480"/>
                <a:gd name="T8" fmla="+- 0 22292 21902"/>
                <a:gd name="T9" fmla="*/ T8 w 1073"/>
                <a:gd name="T10" fmla="+- 0 5338 5318"/>
                <a:gd name="T11" fmla="*/ 5338 h 480"/>
                <a:gd name="T12" fmla="+- 0 22225 21902"/>
                <a:gd name="T13" fmla="*/ T12 w 1073"/>
                <a:gd name="T14" fmla="+- 0 5361 5318"/>
                <a:gd name="T15" fmla="*/ 5361 h 480"/>
                <a:gd name="T16" fmla="+- 0 22162 21902"/>
                <a:gd name="T17" fmla="*/ T16 w 1073"/>
                <a:gd name="T18" fmla="+- 0 5394 5318"/>
                <a:gd name="T19" fmla="*/ 5394 h 480"/>
                <a:gd name="T20" fmla="+- 0 22104 21902"/>
                <a:gd name="T21" fmla="*/ T20 w 1073"/>
                <a:gd name="T22" fmla="+- 0 5434 5318"/>
                <a:gd name="T23" fmla="*/ 5434 h 480"/>
                <a:gd name="T24" fmla="+- 0 22052 21902"/>
                <a:gd name="T25" fmla="*/ T24 w 1073"/>
                <a:gd name="T26" fmla="+- 0 5481 5318"/>
                <a:gd name="T27" fmla="*/ 5481 h 480"/>
                <a:gd name="T28" fmla="+- 0 22006 21902"/>
                <a:gd name="T29" fmla="*/ T28 w 1073"/>
                <a:gd name="T30" fmla="+- 0 5534 5318"/>
                <a:gd name="T31" fmla="*/ 5534 h 480"/>
                <a:gd name="T32" fmla="+- 0 21968 21902"/>
                <a:gd name="T33" fmla="*/ T32 w 1073"/>
                <a:gd name="T34" fmla="+- 0 5593 5318"/>
                <a:gd name="T35" fmla="*/ 5593 h 480"/>
                <a:gd name="T36" fmla="+- 0 21937 21902"/>
                <a:gd name="T37" fmla="*/ T36 w 1073"/>
                <a:gd name="T38" fmla="+- 0 5657 5318"/>
                <a:gd name="T39" fmla="*/ 5657 h 480"/>
                <a:gd name="T40" fmla="+- 0 21915 21902"/>
                <a:gd name="T41" fmla="*/ T40 w 1073"/>
                <a:gd name="T42" fmla="+- 0 5725 5318"/>
                <a:gd name="T43" fmla="*/ 5725 h 480"/>
                <a:gd name="T44" fmla="+- 0 21902 21902"/>
                <a:gd name="T45" fmla="*/ T44 w 1073"/>
                <a:gd name="T46" fmla="+- 0 5797 5318"/>
                <a:gd name="T47" fmla="*/ 5797 h 480"/>
                <a:gd name="T48" fmla="+- 0 21944 21902"/>
                <a:gd name="T49" fmla="*/ T48 w 1073"/>
                <a:gd name="T50" fmla="+- 0 5735 5318"/>
                <a:gd name="T51" fmla="*/ 5735 h 480"/>
                <a:gd name="T52" fmla="+- 0 21995 21902"/>
                <a:gd name="T53" fmla="*/ T52 w 1073"/>
                <a:gd name="T54" fmla="+- 0 5678 5318"/>
                <a:gd name="T55" fmla="*/ 5678 h 480"/>
                <a:gd name="T56" fmla="+- 0 22054 21902"/>
                <a:gd name="T57" fmla="*/ T56 w 1073"/>
                <a:gd name="T58" fmla="+- 0 5628 5318"/>
                <a:gd name="T59" fmla="*/ 5628 h 480"/>
                <a:gd name="T60" fmla="+- 0 22120 21902"/>
                <a:gd name="T61" fmla="*/ T60 w 1073"/>
                <a:gd name="T62" fmla="+- 0 5585 5318"/>
                <a:gd name="T63" fmla="*/ 5585 h 480"/>
                <a:gd name="T64" fmla="+- 0 22192 21902"/>
                <a:gd name="T65" fmla="*/ T64 w 1073"/>
                <a:gd name="T66" fmla="+- 0 5550 5318"/>
                <a:gd name="T67" fmla="*/ 5550 h 480"/>
                <a:gd name="T68" fmla="+- 0 22270 21902"/>
                <a:gd name="T69" fmla="*/ T68 w 1073"/>
                <a:gd name="T70" fmla="+- 0 5525 5318"/>
                <a:gd name="T71" fmla="*/ 5525 h 480"/>
                <a:gd name="T72" fmla="+- 0 22352 21902"/>
                <a:gd name="T73" fmla="*/ T72 w 1073"/>
                <a:gd name="T74" fmla="+- 0 5509 5318"/>
                <a:gd name="T75" fmla="*/ 5509 h 480"/>
                <a:gd name="T76" fmla="+- 0 22438 21902"/>
                <a:gd name="T77" fmla="*/ T76 w 1073"/>
                <a:gd name="T78" fmla="+- 0 5503 5318"/>
                <a:gd name="T79" fmla="*/ 5503 h 480"/>
                <a:gd name="T80" fmla="+- 0 22524 21902"/>
                <a:gd name="T81" fmla="*/ T80 w 1073"/>
                <a:gd name="T82" fmla="+- 0 5509 5318"/>
                <a:gd name="T83" fmla="*/ 5509 h 480"/>
                <a:gd name="T84" fmla="+- 0 22606 21902"/>
                <a:gd name="T85" fmla="*/ T84 w 1073"/>
                <a:gd name="T86" fmla="+- 0 5525 5318"/>
                <a:gd name="T87" fmla="*/ 5525 h 480"/>
                <a:gd name="T88" fmla="+- 0 22684 21902"/>
                <a:gd name="T89" fmla="*/ T88 w 1073"/>
                <a:gd name="T90" fmla="+- 0 5550 5318"/>
                <a:gd name="T91" fmla="*/ 5550 h 480"/>
                <a:gd name="T92" fmla="+- 0 22756 21902"/>
                <a:gd name="T93" fmla="*/ T92 w 1073"/>
                <a:gd name="T94" fmla="+- 0 5585 5318"/>
                <a:gd name="T95" fmla="*/ 5585 h 480"/>
                <a:gd name="T96" fmla="+- 0 22822 21902"/>
                <a:gd name="T97" fmla="*/ T96 w 1073"/>
                <a:gd name="T98" fmla="+- 0 5628 5318"/>
                <a:gd name="T99" fmla="*/ 5628 h 480"/>
                <a:gd name="T100" fmla="+- 0 22881 21902"/>
                <a:gd name="T101" fmla="*/ T100 w 1073"/>
                <a:gd name="T102" fmla="+- 0 5678 5318"/>
                <a:gd name="T103" fmla="*/ 5678 h 480"/>
                <a:gd name="T104" fmla="+- 0 22932 21902"/>
                <a:gd name="T105" fmla="*/ T104 w 1073"/>
                <a:gd name="T106" fmla="+- 0 5735 5318"/>
                <a:gd name="T107" fmla="*/ 5735 h 480"/>
                <a:gd name="T108" fmla="+- 0 22974 21902"/>
                <a:gd name="T109" fmla="*/ T108 w 1073"/>
                <a:gd name="T110" fmla="+- 0 5797 5318"/>
                <a:gd name="T111" fmla="*/ 5797 h 480"/>
                <a:gd name="T112" fmla="+- 0 22961 21902"/>
                <a:gd name="T113" fmla="*/ T112 w 1073"/>
                <a:gd name="T114" fmla="+- 0 5725 5318"/>
                <a:gd name="T115" fmla="*/ 5725 h 480"/>
                <a:gd name="T116" fmla="+- 0 22939 21902"/>
                <a:gd name="T117" fmla="*/ T116 w 1073"/>
                <a:gd name="T118" fmla="+- 0 5657 5318"/>
                <a:gd name="T119" fmla="*/ 5657 h 480"/>
                <a:gd name="T120" fmla="+- 0 22908 21902"/>
                <a:gd name="T121" fmla="*/ T120 w 1073"/>
                <a:gd name="T122" fmla="+- 0 5593 5318"/>
                <a:gd name="T123" fmla="*/ 5593 h 480"/>
                <a:gd name="T124" fmla="+- 0 22869 21902"/>
                <a:gd name="T125" fmla="*/ T124 w 1073"/>
                <a:gd name="T126" fmla="+- 0 5534 5318"/>
                <a:gd name="T127" fmla="*/ 5534 h 480"/>
                <a:gd name="T128" fmla="+- 0 22824 21902"/>
                <a:gd name="T129" fmla="*/ T128 w 1073"/>
                <a:gd name="T130" fmla="+- 0 5481 5318"/>
                <a:gd name="T131" fmla="*/ 5481 h 480"/>
                <a:gd name="T132" fmla="+- 0 22772 21902"/>
                <a:gd name="T133" fmla="*/ T132 w 1073"/>
                <a:gd name="T134" fmla="+- 0 5434 5318"/>
                <a:gd name="T135" fmla="*/ 5434 h 480"/>
                <a:gd name="T136" fmla="+- 0 22714 21902"/>
                <a:gd name="T137" fmla="*/ T136 w 1073"/>
                <a:gd name="T138" fmla="+- 0 5394 5318"/>
                <a:gd name="T139" fmla="*/ 5394 h 480"/>
                <a:gd name="T140" fmla="+- 0 22651 21902"/>
                <a:gd name="T141" fmla="*/ T140 w 1073"/>
                <a:gd name="T142" fmla="+- 0 5361 5318"/>
                <a:gd name="T143" fmla="*/ 5361 h 480"/>
                <a:gd name="T144" fmla="+- 0 22583 21902"/>
                <a:gd name="T145" fmla="*/ T144 w 1073"/>
                <a:gd name="T146" fmla="+- 0 5338 5318"/>
                <a:gd name="T147" fmla="*/ 5338 h 480"/>
                <a:gd name="T148" fmla="+- 0 22512 21902"/>
                <a:gd name="T149" fmla="*/ T148 w 1073"/>
                <a:gd name="T150" fmla="+- 0 5323 5318"/>
                <a:gd name="T151" fmla="*/ 5323 h 480"/>
                <a:gd name="T152" fmla="+- 0 22438 21902"/>
                <a:gd name="T153" fmla="*/ T152 w 1073"/>
                <a:gd name="T154" fmla="+- 0 5318 5318"/>
                <a:gd name="T155" fmla="*/ 5318 h 4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Lst>
              <a:rect l="0" t="0" r="r" b="b"/>
              <a:pathLst>
                <a:path w="1073" h="480">
                  <a:moveTo>
                    <a:pt x="536" y="0"/>
                  </a:moveTo>
                  <a:lnTo>
                    <a:pt x="462" y="5"/>
                  </a:lnTo>
                  <a:lnTo>
                    <a:pt x="390" y="20"/>
                  </a:lnTo>
                  <a:lnTo>
                    <a:pt x="323" y="43"/>
                  </a:lnTo>
                  <a:lnTo>
                    <a:pt x="260" y="76"/>
                  </a:lnTo>
                  <a:lnTo>
                    <a:pt x="202" y="116"/>
                  </a:lnTo>
                  <a:lnTo>
                    <a:pt x="150" y="163"/>
                  </a:lnTo>
                  <a:lnTo>
                    <a:pt x="104" y="216"/>
                  </a:lnTo>
                  <a:lnTo>
                    <a:pt x="66" y="275"/>
                  </a:lnTo>
                  <a:lnTo>
                    <a:pt x="35" y="339"/>
                  </a:lnTo>
                  <a:lnTo>
                    <a:pt x="13" y="407"/>
                  </a:lnTo>
                  <a:lnTo>
                    <a:pt x="0" y="479"/>
                  </a:lnTo>
                  <a:lnTo>
                    <a:pt x="42" y="417"/>
                  </a:lnTo>
                  <a:lnTo>
                    <a:pt x="93" y="360"/>
                  </a:lnTo>
                  <a:lnTo>
                    <a:pt x="152" y="310"/>
                  </a:lnTo>
                  <a:lnTo>
                    <a:pt x="218" y="267"/>
                  </a:lnTo>
                  <a:lnTo>
                    <a:pt x="290" y="232"/>
                  </a:lnTo>
                  <a:lnTo>
                    <a:pt x="368" y="207"/>
                  </a:lnTo>
                  <a:lnTo>
                    <a:pt x="450" y="191"/>
                  </a:lnTo>
                  <a:lnTo>
                    <a:pt x="536" y="185"/>
                  </a:lnTo>
                  <a:lnTo>
                    <a:pt x="622" y="191"/>
                  </a:lnTo>
                  <a:lnTo>
                    <a:pt x="704" y="207"/>
                  </a:lnTo>
                  <a:lnTo>
                    <a:pt x="782" y="232"/>
                  </a:lnTo>
                  <a:lnTo>
                    <a:pt x="854" y="267"/>
                  </a:lnTo>
                  <a:lnTo>
                    <a:pt x="920" y="310"/>
                  </a:lnTo>
                  <a:lnTo>
                    <a:pt x="979" y="360"/>
                  </a:lnTo>
                  <a:lnTo>
                    <a:pt x="1030" y="417"/>
                  </a:lnTo>
                  <a:lnTo>
                    <a:pt x="1072" y="479"/>
                  </a:lnTo>
                  <a:lnTo>
                    <a:pt x="1059" y="407"/>
                  </a:lnTo>
                  <a:lnTo>
                    <a:pt x="1037" y="339"/>
                  </a:lnTo>
                  <a:lnTo>
                    <a:pt x="1006" y="275"/>
                  </a:lnTo>
                  <a:lnTo>
                    <a:pt x="967" y="216"/>
                  </a:lnTo>
                  <a:lnTo>
                    <a:pt x="922" y="163"/>
                  </a:lnTo>
                  <a:lnTo>
                    <a:pt x="870" y="116"/>
                  </a:lnTo>
                  <a:lnTo>
                    <a:pt x="812" y="76"/>
                  </a:lnTo>
                  <a:lnTo>
                    <a:pt x="749" y="43"/>
                  </a:lnTo>
                  <a:lnTo>
                    <a:pt x="681" y="20"/>
                  </a:lnTo>
                  <a:lnTo>
                    <a:pt x="610" y="5"/>
                  </a:lnTo>
                  <a:lnTo>
                    <a:pt x="536" y="0"/>
                  </a:lnTo>
                  <a:close/>
                </a:path>
              </a:pathLst>
            </a:custGeom>
            <a:solidFill>
              <a:srgbClr val="020303">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40" name="Freeform 55">
              <a:extLst>
                <a:ext uri="{FF2B5EF4-FFF2-40B4-BE49-F238E27FC236}">
                  <a16:creationId xmlns:a16="http://schemas.microsoft.com/office/drawing/2014/main" id="{4F913D4B-873D-2B92-B84D-A104EBEAB5E4}"/>
                </a:ext>
              </a:extLst>
            </p:cNvPr>
            <p:cNvSpPr>
              <a:spLocks/>
            </p:cNvSpPr>
            <p:nvPr/>
          </p:nvSpPr>
          <p:spPr bwMode="auto">
            <a:xfrm>
              <a:off x="4989" y="2422"/>
              <a:ext cx="2351" cy="544"/>
            </a:xfrm>
            <a:custGeom>
              <a:avLst/>
              <a:gdLst>
                <a:gd name="T0" fmla="+- 0 7339 4989"/>
                <a:gd name="T1" fmla="*/ T0 w 2351"/>
                <a:gd name="T2" fmla="+- 0 2423 2423"/>
                <a:gd name="T3" fmla="*/ 2423 h 544"/>
                <a:gd name="T4" fmla="+- 0 4989 4989"/>
                <a:gd name="T5" fmla="*/ T4 w 2351"/>
                <a:gd name="T6" fmla="+- 0 2423 2423"/>
                <a:gd name="T7" fmla="*/ 2423 h 544"/>
                <a:gd name="T8" fmla="+- 0 4989 4989"/>
                <a:gd name="T9" fmla="*/ T8 w 2351"/>
                <a:gd name="T10" fmla="+- 0 2966 2423"/>
                <a:gd name="T11" fmla="*/ 2966 h 544"/>
                <a:gd name="T12" fmla="+- 0 6151 4989"/>
                <a:gd name="T13" fmla="*/ T12 w 2351"/>
                <a:gd name="T14" fmla="+- 0 2966 2423"/>
                <a:gd name="T15" fmla="*/ 2966 h 544"/>
                <a:gd name="T16" fmla="+- 0 6153 4989"/>
                <a:gd name="T17" fmla="*/ T16 w 2351"/>
                <a:gd name="T18" fmla="+- 0 2964 2423"/>
                <a:gd name="T19" fmla="*/ 2964 h 544"/>
                <a:gd name="T20" fmla="+- 0 6130 4989"/>
                <a:gd name="T21" fmla="*/ T20 w 2351"/>
                <a:gd name="T22" fmla="+- 0 2927 2423"/>
                <a:gd name="T23" fmla="*/ 2927 h 544"/>
                <a:gd name="T24" fmla="+- 0 6119 4989"/>
                <a:gd name="T25" fmla="*/ T24 w 2351"/>
                <a:gd name="T26" fmla="+- 0 2908 2423"/>
                <a:gd name="T27" fmla="*/ 2908 h 544"/>
                <a:gd name="T28" fmla="+- 0 6163 4989"/>
                <a:gd name="T29" fmla="*/ T28 w 2351"/>
                <a:gd name="T30" fmla="+- 0 2851 2423"/>
                <a:gd name="T31" fmla="*/ 2851 h 544"/>
                <a:gd name="T32" fmla="+- 0 6128 4989"/>
                <a:gd name="T33" fmla="*/ T32 w 2351"/>
                <a:gd name="T34" fmla="+- 0 2796 2423"/>
                <a:gd name="T35" fmla="*/ 2796 h 544"/>
                <a:gd name="T36" fmla="+- 0 6172 4989"/>
                <a:gd name="T37" fmla="*/ T36 w 2351"/>
                <a:gd name="T38" fmla="+- 0 2739 2423"/>
                <a:gd name="T39" fmla="*/ 2739 h 544"/>
                <a:gd name="T40" fmla="+- 0 6137 4989"/>
                <a:gd name="T41" fmla="*/ T40 w 2351"/>
                <a:gd name="T42" fmla="+- 0 2683 2423"/>
                <a:gd name="T43" fmla="*/ 2683 h 544"/>
                <a:gd name="T44" fmla="+- 0 6181 4989"/>
                <a:gd name="T45" fmla="*/ T44 w 2351"/>
                <a:gd name="T46" fmla="+- 0 2627 2423"/>
                <a:gd name="T47" fmla="*/ 2627 h 544"/>
                <a:gd name="T48" fmla="+- 0 6147 4989"/>
                <a:gd name="T49" fmla="*/ T48 w 2351"/>
                <a:gd name="T50" fmla="+- 0 2571 2423"/>
                <a:gd name="T51" fmla="*/ 2571 h 544"/>
                <a:gd name="T52" fmla="+- 0 6190 4989"/>
                <a:gd name="T53" fmla="*/ T52 w 2351"/>
                <a:gd name="T54" fmla="+- 0 2514 2423"/>
                <a:gd name="T55" fmla="*/ 2514 h 544"/>
                <a:gd name="T56" fmla="+- 0 6157 4989"/>
                <a:gd name="T57" fmla="*/ T56 w 2351"/>
                <a:gd name="T58" fmla="+- 0 2571 2423"/>
                <a:gd name="T59" fmla="*/ 2571 h 544"/>
                <a:gd name="T60" fmla="+- 0 6201 4989"/>
                <a:gd name="T61" fmla="*/ T60 w 2351"/>
                <a:gd name="T62" fmla="+- 0 2627 2423"/>
                <a:gd name="T63" fmla="*/ 2627 h 544"/>
                <a:gd name="T64" fmla="+- 0 6168 4989"/>
                <a:gd name="T65" fmla="*/ T64 w 2351"/>
                <a:gd name="T66" fmla="+- 0 2683 2423"/>
                <a:gd name="T67" fmla="*/ 2683 h 544"/>
                <a:gd name="T68" fmla="+- 0 6212 4989"/>
                <a:gd name="T69" fmla="*/ T68 w 2351"/>
                <a:gd name="T70" fmla="+- 0 2739 2423"/>
                <a:gd name="T71" fmla="*/ 2739 h 544"/>
                <a:gd name="T72" fmla="+- 0 6179 4989"/>
                <a:gd name="T73" fmla="*/ T72 w 2351"/>
                <a:gd name="T74" fmla="+- 0 2795 2423"/>
                <a:gd name="T75" fmla="*/ 2795 h 544"/>
                <a:gd name="T76" fmla="+- 0 6223 4989"/>
                <a:gd name="T77" fmla="*/ T76 w 2351"/>
                <a:gd name="T78" fmla="+- 0 2851 2423"/>
                <a:gd name="T79" fmla="*/ 2851 h 544"/>
                <a:gd name="T80" fmla="+- 0 6190 4989"/>
                <a:gd name="T81" fmla="*/ T80 w 2351"/>
                <a:gd name="T82" fmla="+- 0 2907 2423"/>
                <a:gd name="T83" fmla="*/ 2907 h 544"/>
                <a:gd name="T84" fmla="+- 0 6234 4989"/>
                <a:gd name="T85" fmla="*/ T84 w 2351"/>
                <a:gd name="T86" fmla="+- 0 2963 2423"/>
                <a:gd name="T87" fmla="*/ 2963 h 544"/>
                <a:gd name="T88" fmla="+- 0 6233 4989"/>
                <a:gd name="T89" fmla="*/ T88 w 2351"/>
                <a:gd name="T90" fmla="+- 0 2966 2423"/>
                <a:gd name="T91" fmla="*/ 2966 h 544"/>
                <a:gd name="T92" fmla="+- 0 7339 4989"/>
                <a:gd name="T93" fmla="*/ T92 w 2351"/>
                <a:gd name="T94" fmla="+- 0 2966 2423"/>
                <a:gd name="T95" fmla="*/ 2966 h 544"/>
                <a:gd name="T96" fmla="+- 0 7339 4989"/>
                <a:gd name="T97" fmla="*/ T96 w 2351"/>
                <a:gd name="T98" fmla="+- 0 2423 2423"/>
                <a:gd name="T99" fmla="*/ 2423 h 5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2351" h="544">
                  <a:moveTo>
                    <a:pt x="2350" y="0"/>
                  </a:moveTo>
                  <a:lnTo>
                    <a:pt x="0" y="0"/>
                  </a:lnTo>
                  <a:lnTo>
                    <a:pt x="0" y="543"/>
                  </a:lnTo>
                  <a:lnTo>
                    <a:pt x="1162" y="543"/>
                  </a:lnTo>
                  <a:lnTo>
                    <a:pt x="1164" y="541"/>
                  </a:lnTo>
                  <a:lnTo>
                    <a:pt x="1141" y="504"/>
                  </a:lnTo>
                  <a:lnTo>
                    <a:pt x="1130" y="485"/>
                  </a:lnTo>
                  <a:lnTo>
                    <a:pt x="1174" y="428"/>
                  </a:lnTo>
                  <a:lnTo>
                    <a:pt x="1139" y="373"/>
                  </a:lnTo>
                  <a:lnTo>
                    <a:pt x="1183" y="316"/>
                  </a:lnTo>
                  <a:lnTo>
                    <a:pt x="1148" y="260"/>
                  </a:lnTo>
                  <a:lnTo>
                    <a:pt x="1192" y="204"/>
                  </a:lnTo>
                  <a:lnTo>
                    <a:pt x="1158" y="148"/>
                  </a:lnTo>
                  <a:lnTo>
                    <a:pt x="1201" y="91"/>
                  </a:lnTo>
                  <a:lnTo>
                    <a:pt x="1168" y="148"/>
                  </a:lnTo>
                  <a:lnTo>
                    <a:pt x="1212" y="204"/>
                  </a:lnTo>
                  <a:lnTo>
                    <a:pt x="1179" y="260"/>
                  </a:lnTo>
                  <a:lnTo>
                    <a:pt x="1223" y="316"/>
                  </a:lnTo>
                  <a:lnTo>
                    <a:pt x="1190" y="372"/>
                  </a:lnTo>
                  <a:lnTo>
                    <a:pt x="1234" y="428"/>
                  </a:lnTo>
                  <a:lnTo>
                    <a:pt x="1201" y="484"/>
                  </a:lnTo>
                  <a:lnTo>
                    <a:pt x="1245" y="540"/>
                  </a:lnTo>
                  <a:lnTo>
                    <a:pt x="1244" y="543"/>
                  </a:lnTo>
                  <a:lnTo>
                    <a:pt x="2350" y="543"/>
                  </a:lnTo>
                  <a:lnTo>
                    <a:pt x="2350" y="0"/>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42" name="Rectangle 56">
              <a:extLst>
                <a:ext uri="{FF2B5EF4-FFF2-40B4-BE49-F238E27FC236}">
                  <a16:creationId xmlns:a16="http://schemas.microsoft.com/office/drawing/2014/main" id="{A4F5A51A-E8DB-0E97-4123-938F80C43001}"/>
                </a:ext>
              </a:extLst>
            </p:cNvPr>
            <p:cNvSpPr>
              <a:spLocks noChangeArrowheads="1"/>
            </p:cNvSpPr>
            <p:nvPr/>
          </p:nvSpPr>
          <p:spPr bwMode="auto">
            <a:xfrm>
              <a:off x="6762" y="2366"/>
              <a:ext cx="228" cy="658"/>
            </a:xfrm>
            <a:prstGeom prst="rect">
              <a:avLst/>
            </a:prstGeom>
            <a:solidFill>
              <a:srgbClr val="8081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44" name="AutoShape 57">
              <a:extLst>
                <a:ext uri="{FF2B5EF4-FFF2-40B4-BE49-F238E27FC236}">
                  <a16:creationId xmlns:a16="http://schemas.microsoft.com/office/drawing/2014/main" id="{BC4386F6-A6AC-51E4-5B86-BC70F8015947}"/>
                </a:ext>
              </a:extLst>
            </p:cNvPr>
            <p:cNvSpPr>
              <a:spLocks/>
            </p:cNvSpPr>
            <p:nvPr/>
          </p:nvSpPr>
          <p:spPr bwMode="auto">
            <a:xfrm>
              <a:off x="6796" y="2335"/>
              <a:ext cx="157" cy="719"/>
            </a:xfrm>
            <a:custGeom>
              <a:avLst/>
              <a:gdLst>
                <a:gd name="T0" fmla="+- 0 6839 6796"/>
                <a:gd name="T1" fmla="*/ T0 w 157"/>
                <a:gd name="T2" fmla="+- 0 2335 2335"/>
                <a:gd name="T3" fmla="*/ 2335 h 719"/>
                <a:gd name="T4" fmla="+- 0 6796 6796"/>
                <a:gd name="T5" fmla="*/ T4 w 157"/>
                <a:gd name="T6" fmla="+- 0 2335 2335"/>
                <a:gd name="T7" fmla="*/ 2335 h 719"/>
                <a:gd name="T8" fmla="+- 0 6796 6796"/>
                <a:gd name="T9" fmla="*/ T8 w 157"/>
                <a:gd name="T10" fmla="+- 0 3053 2335"/>
                <a:gd name="T11" fmla="*/ 3053 h 719"/>
                <a:gd name="T12" fmla="+- 0 6839 6796"/>
                <a:gd name="T13" fmla="*/ T12 w 157"/>
                <a:gd name="T14" fmla="+- 0 3053 2335"/>
                <a:gd name="T15" fmla="*/ 3053 h 719"/>
                <a:gd name="T16" fmla="+- 0 6839 6796"/>
                <a:gd name="T17" fmla="*/ T16 w 157"/>
                <a:gd name="T18" fmla="+- 0 2335 2335"/>
                <a:gd name="T19" fmla="*/ 2335 h 719"/>
                <a:gd name="T20" fmla="+- 0 6953 6796"/>
                <a:gd name="T21" fmla="*/ T20 w 157"/>
                <a:gd name="T22" fmla="+- 0 2335 2335"/>
                <a:gd name="T23" fmla="*/ 2335 h 719"/>
                <a:gd name="T24" fmla="+- 0 6910 6796"/>
                <a:gd name="T25" fmla="*/ T24 w 157"/>
                <a:gd name="T26" fmla="+- 0 2335 2335"/>
                <a:gd name="T27" fmla="*/ 2335 h 719"/>
                <a:gd name="T28" fmla="+- 0 6910 6796"/>
                <a:gd name="T29" fmla="*/ T28 w 157"/>
                <a:gd name="T30" fmla="+- 0 3053 2335"/>
                <a:gd name="T31" fmla="*/ 3053 h 719"/>
                <a:gd name="T32" fmla="+- 0 6953 6796"/>
                <a:gd name="T33" fmla="*/ T32 w 157"/>
                <a:gd name="T34" fmla="+- 0 3053 2335"/>
                <a:gd name="T35" fmla="*/ 3053 h 719"/>
                <a:gd name="T36" fmla="+- 0 6953 6796"/>
                <a:gd name="T37" fmla="*/ T36 w 157"/>
                <a:gd name="T38" fmla="+- 0 2335 2335"/>
                <a:gd name="T39" fmla="*/ 2335 h 71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57" h="719">
                  <a:moveTo>
                    <a:pt x="43" y="0"/>
                  </a:moveTo>
                  <a:lnTo>
                    <a:pt x="0" y="0"/>
                  </a:lnTo>
                  <a:lnTo>
                    <a:pt x="0" y="718"/>
                  </a:lnTo>
                  <a:lnTo>
                    <a:pt x="43" y="718"/>
                  </a:lnTo>
                  <a:lnTo>
                    <a:pt x="43" y="0"/>
                  </a:lnTo>
                  <a:close/>
                  <a:moveTo>
                    <a:pt x="157" y="0"/>
                  </a:moveTo>
                  <a:lnTo>
                    <a:pt x="114" y="0"/>
                  </a:lnTo>
                  <a:lnTo>
                    <a:pt x="114" y="718"/>
                  </a:lnTo>
                  <a:lnTo>
                    <a:pt x="157" y="718"/>
                  </a:lnTo>
                  <a:lnTo>
                    <a:pt x="157" y="0"/>
                  </a:ln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46" name="Rectangle 58">
              <a:extLst>
                <a:ext uri="{FF2B5EF4-FFF2-40B4-BE49-F238E27FC236}">
                  <a16:creationId xmlns:a16="http://schemas.microsoft.com/office/drawing/2014/main" id="{4BB4DE17-8C5F-C2BB-8606-7ABEED995215}"/>
                </a:ext>
              </a:extLst>
            </p:cNvPr>
            <p:cNvSpPr>
              <a:spLocks noChangeArrowheads="1"/>
            </p:cNvSpPr>
            <p:nvPr/>
          </p:nvSpPr>
          <p:spPr bwMode="auto">
            <a:xfrm>
              <a:off x="6989" y="2563"/>
              <a:ext cx="384" cy="261"/>
            </a:xfrm>
            <a:prstGeom prst="rect">
              <a:avLst/>
            </a:prstGeom>
            <a:solidFill>
              <a:srgbClr val="9797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47" name="AutoShape 59">
              <a:extLst>
                <a:ext uri="{FF2B5EF4-FFF2-40B4-BE49-F238E27FC236}">
                  <a16:creationId xmlns:a16="http://schemas.microsoft.com/office/drawing/2014/main" id="{F4502631-C9D7-87FC-5E30-DD1F855FC462}"/>
                </a:ext>
              </a:extLst>
            </p:cNvPr>
            <p:cNvSpPr>
              <a:spLocks/>
            </p:cNvSpPr>
            <p:nvPr/>
          </p:nvSpPr>
          <p:spPr bwMode="auto">
            <a:xfrm>
              <a:off x="6989" y="2330"/>
              <a:ext cx="384" cy="728"/>
            </a:xfrm>
            <a:custGeom>
              <a:avLst/>
              <a:gdLst>
                <a:gd name="T0" fmla="+- 0 7374 6990"/>
                <a:gd name="T1" fmla="*/ T0 w 384"/>
                <a:gd name="T2" fmla="+- 0 2825 2330"/>
                <a:gd name="T3" fmla="*/ 2825 h 728"/>
                <a:gd name="T4" fmla="+- 0 6990 6990"/>
                <a:gd name="T5" fmla="*/ T4 w 384"/>
                <a:gd name="T6" fmla="+- 0 2825 2330"/>
                <a:gd name="T7" fmla="*/ 2825 h 728"/>
                <a:gd name="T8" fmla="+- 0 6990 6990"/>
                <a:gd name="T9" fmla="*/ T8 w 384"/>
                <a:gd name="T10" fmla="+- 0 3058 2330"/>
                <a:gd name="T11" fmla="*/ 3058 h 728"/>
                <a:gd name="T12" fmla="+- 0 7374 6990"/>
                <a:gd name="T13" fmla="*/ T12 w 384"/>
                <a:gd name="T14" fmla="+- 0 3058 2330"/>
                <a:gd name="T15" fmla="*/ 3058 h 728"/>
                <a:gd name="T16" fmla="+- 0 7374 6990"/>
                <a:gd name="T17" fmla="*/ T16 w 384"/>
                <a:gd name="T18" fmla="+- 0 2825 2330"/>
                <a:gd name="T19" fmla="*/ 2825 h 728"/>
                <a:gd name="T20" fmla="+- 0 7374 6990"/>
                <a:gd name="T21" fmla="*/ T20 w 384"/>
                <a:gd name="T22" fmla="+- 0 2330 2330"/>
                <a:gd name="T23" fmla="*/ 2330 h 728"/>
                <a:gd name="T24" fmla="+- 0 6990 6990"/>
                <a:gd name="T25" fmla="*/ T24 w 384"/>
                <a:gd name="T26" fmla="+- 0 2330 2330"/>
                <a:gd name="T27" fmla="*/ 2330 h 728"/>
                <a:gd name="T28" fmla="+- 0 6990 6990"/>
                <a:gd name="T29" fmla="*/ T28 w 384"/>
                <a:gd name="T30" fmla="+- 0 2564 2330"/>
                <a:gd name="T31" fmla="*/ 2564 h 728"/>
                <a:gd name="T32" fmla="+- 0 7374 6990"/>
                <a:gd name="T33" fmla="*/ T32 w 384"/>
                <a:gd name="T34" fmla="+- 0 2564 2330"/>
                <a:gd name="T35" fmla="*/ 2564 h 728"/>
                <a:gd name="T36" fmla="+- 0 7374 6990"/>
                <a:gd name="T37" fmla="*/ T36 w 384"/>
                <a:gd name="T38" fmla="+- 0 2330 2330"/>
                <a:gd name="T39" fmla="*/ 2330 h 7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384" h="728">
                  <a:moveTo>
                    <a:pt x="384" y="495"/>
                  </a:moveTo>
                  <a:lnTo>
                    <a:pt x="0" y="495"/>
                  </a:lnTo>
                  <a:lnTo>
                    <a:pt x="0" y="728"/>
                  </a:lnTo>
                  <a:lnTo>
                    <a:pt x="384" y="728"/>
                  </a:lnTo>
                  <a:lnTo>
                    <a:pt x="384" y="495"/>
                  </a:lnTo>
                  <a:close/>
                  <a:moveTo>
                    <a:pt x="384" y="0"/>
                  </a:moveTo>
                  <a:lnTo>
                    <a:pt x="0" y="0"/>
                  </a:lnTo>
                  <a:lnTo>
                    <a:pt x="0" y="234"/>
                  </a:lnTo>
                  <a:lnTo>
                    <a:pt x="384" y="234"/>
                  </a:lnTo>
                  <a:lnTo>
                    <a:pt x="384"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49" name="Rectangle 60">
              <a:extLst>
                <a:ext uri="{FF2B5EF4-FFF2-40B4-BE49-F238E27FC236}">
                  <a16:creationId xmlns:a16="http://schemas.microsoft.com/office/drawing/2014/main" id="{94A9713A-3E73-CDAE-91E6-9FFE650D58A3}"/>
                </a:ext>
              </a:extLst>
            </p:cNvPr>
            <p:cNvSpPr>
              <a:spLocks noChangeArrowheads="1"/>
            </p:cNvSpPr>
            <p:nvPr/>
          </p:nvSpPr>
          <p:spPr bwMode="auto">
            <a:xfrm>
              <a:off x="5338" y="2366"/>
              <a:ext cx="228" cy="658"/>
            </a:xfrm>
            <a:prstGeom prst="rect">
              <a:avLst/>
            </a:prstGeom>
            <a:solidFill>
              <a:srgbClr val="8081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50" name="AutoShape 61">
              <a:extLst>
                <a:ext uri="{FF2B5EF4-FFF2-40B4-BE49-F238E27FC236}">
                  <a16:creationId xmlns:a16="http://schemas.microsoft.com/office/drawing/2014/main" id="{685B7962-D810-F4FF-F490-CEC9C4466D0C}"/>
                </a:ext>
              </a:extLst>
            </p:cNvPr>
            <p:cNvSpPr>
              <a:spLocks/>
            </p:cNvSpPr>
            <p:nvPr/>
          </p:nvSpPr>
          <p:spPr bwMode="auto">
            <a:xfrm>
              <a:off x="5375" y="2335"/>
              <a:ext cx="157" cy="719"/>
            </a:xfrm>
            <a:custGeom>
              <a:avLst/>
              <a:gdLst>
                <a:gd name="T0" fmla="+- 0 5419 5376"/>
                <a:gd name="T1" fmla="*/ T0 w 157"/>
                <a:gd name="T2" fmla="+- 0 2335 2335"/>
                <a:gd name="T3" fmla="*/ 2335 h 719"/>
                <a:gd name="T4" fmla="+- 0 5376 5376"/>
                <a:gd name="T5" fmla="*/ T4 w 157"/>
                <a:gd name="T6" fmla="+- 0 2335 2335"/>
                <a:gd name="T7" fmla="*/ 2335 h 719"/>
                <a:gd name="T8" fmla="+- 0 5376 5376"/>
                <a:gd name="T9" fmla="*/ T8 w 157"/>
                <a:gd name="T10" fmla="+- 0 3053 2335"/>
                <a:gd name="T11" fmla="*/ 3053 h 719"/>
                <a:gd name="T12" fmla="+- 0 5419 5376"/>
                <a:gd name="T13" fmla="*/ T12 w 157"/>
                <a:gd name="T14" fmla="+- 0 3053 2335"/>
                <a:gd name="T15" fmla="*/ 3053 h 719"/>
                <a:gd name="T16" fmla="+- 0 5419 5376"/>
                <a:gd name="T17" fmla="*/ T16 w 157"/>
                <a:gd name="T18" fmla="+- 0 2335 2335"/>
                <a:gd name="T19" fmla="*/ 2335 h 719"/>
                <a:gd name="T20" fmla="+- 0 5533 5376"/>
                <a:gd name="T21" fmla="*/ T20 w 157"/>
                <a:gd name="T22" fmla="+- 0 2335 2335"/>
                <a:gd name="T23" fmla="*/ 2335 h 719"/>
                <a:gd name="T24" fmla="+- 0 5490 5376"/>
                <a:gd name="T25" fmla="*/ T24 w 157"/>
                <a:gd name="T26" fmla="+- 0 2335 2335"/>
                <a:gd name="T27" fmla="*/ 2335 h 719"/>
                <a:gd name="T28" fmla="+- 0 5490 5376"/>
                <a:gd name="T29" fmla="*/ T28 w 157"/>
                <a:gd name="T30" fmla="+- 0 3053 2335"/>
                <a:gd name="T31" fmla="*/ 3053 h 719"/>
                <a:gd name="T32" fmla="+- 0 5533 5376"/>
                <a:gd name="T33" fmla="*/ T32 w 157"/>
                <a:gd name="T34" fmla="+- 0 3053 2335"/>
                <a:gd name="T35" fmla="*/ 3053 h 719"/>
                <a:gd name="T36" fmla="+- 0 5533 5376"/>
                <a:gd name="T37" fmla="*/ T36 w 157"/>
                <a:gd name="T38" fmla="+- 0 2335 2335"/>
                <a:gd name="T39" fmla="*/ 2335 h 71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57" h="719">
                  <a:moveTo>
                    <a:pt x="43" y="0"/>
                  </a:moveTo>
                  <a:lnTo>
                    <a:pt x="0" y="0"/>
                  </a:lnTo>
                  <a:lnTo>
                    <a:pt x="0" y="718"/>
                  </a:lnTo>
                  <a:lnTo>
                    <a:pt x="43" y="718"/>
                  </a:lnTo>
                  <a:lnTo>
                    <a:pt x="43" y="0"/>
                  </a:lnTo>
                  <a:close/>
                  <a:moveTo>
                    <a:pt x="157" y="0"/>
                  </a:moveTo>
                  <a:lnTo>
                    <a:pt x="114" y="0"/>
                  </a:lnTo>
                  <a:lnTo>
                    <a:pt x="114" y="718"/>
                  </a:lnTo>
                  <a:lnTo>
                    <a:pt x="157" y="718"/>
                  </a:lnTo>
                  <a:lnTo>
                    <a:pt x="157" y="0"/>
                  </a:ln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51" name="Rectangle 62">
              <a:extLst>
                <a:ext uri="{FF2B5EF4-FFF2-40B4-BE49-F238E27FC236}">
                  <a16:creationId xmlns:a16="http://schemas.microsoft.com/office/drawing/2014/main" id="{3368BB29-4392-B544-01B0-9BAA586F4A4D}"/>
                </a:ext>
              </a:extLst>
            </p:cNvPr>
            <p:cNvSpPr>
              <a:spLocks noChangeArrowheads="1"/>
            </p:cNvSpPr>
            <p:nvPr/>
          </p:nvSpPr>
          <p:spPr bwMode="auto">
            <a:xfrm>
              <a:off x="4954" y="2563"/>
              <a:ext cx="384" cy="261"/>
            </a:xfrm>
            <a:prstGeom prst="rect">
              <a:avLst/>
            </a:prstGeom>
            <a:solidFill>
              <a:srgbClr val="9797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52" name="AutoShape 63">
              <a:extLst>
                <a:ext uri="{FF2B5EF4-FFF2-40B4-BE49-F238E27FC236}">
                  <a16:creationId xmlns:a16="http://schemas.microsoft.com/office/drawing/2014/main" id="{325D9BC4-3322-D82E-9B93-E753A74C491C}"/>
                </a:ext>
              </a:extLst>
            </p:cNvPr>
            <p:cNvSpPr>
              <a:spLocks/>
            </p:cNvSpPr>
            <p:nvPr/>
          </p:nvSpPr>
          <p:spPr bwMode="auto">
            <a:xfrm>
              <a:off x="4954" y="2330"/>
              <a:ext cx="384" cy="728"/>
            </a:xfrm>
            <a:custGeom>
              <a:avLst/>
              <a:gdLst>
                <a:gd name="T0" fmla="+- 0 5339 4955"/>
                <a:gd name="T1" fmla="*/ T0 w 384"/>
                <a:gd name="T2" fmla="+- 0 2825 2330"/>
                <a:gd name="T3" fmla="*/ 2825 h 728"/>
                <a:gd name="T4" fmla="+- 0 4955 4955"/>
                <a:gd name="T5" fmla="*/ T4 w 384"/>
                <a:gd name="T6" fmla="+- 0 2825 2330"/>
                <a:gd name="T7" fmla="*/ 2825 h 728"/>
                <a:gd name="T8" fmla="+- 0 4955 4955"/>
                <a:gd name="T9" fmla="*/ T8 w 384"/>
                <a:gd name="T10" fmla="+- 0 3058 2330"/>
                <a:gd name="T11" fmla="*/ 3058 h 728"/>
                <a:gd name="T12" fmla="+- 0 5339 4955"/>
                <a:gd name="T13" fmla="*/ T12 w 384"/>
                <a:gd name="T14" fmla="+- 0 3058 2330"/>
                <a:gd name="T15" fmla="*/ 3058 h 728"/>
                <a:gd name="T16" fmla="+- 0 5339 4955"/>
                <a:gd name="T17" fmla="*/ T16 w 384"/>
                <a:gd name="T18" fmla="+- 0 2825 2330"/>
                <a:gd name="T19" fmla="*/ 2825 h 728"/>
                <a:gd name="T20" fmla="+- 0 5339 4955"/>
                <a:gd name="T21" fmla="*/ T20 w 384"/>
                <a:gd name="T22" fmla="+- 0 2330 2330"/>
                <a:gd name="T23" fmla="*/ 2330 h 728"/>
                <a:gd name="T24" fmla="+- 0 4955 4955"/>
                <a:gd name="T25" fmla="*/ T24 w 384"/>
                <a:gd name="T26" fmla="+- 0 2330 2330"/>
                <a:gd name="T27" fmla="*/ 2330 h 728"/>
                <a:gd name="T28" fmla="+- 0 4955 4955"/>
                <a:gd name="T29" fmla="*/ T28 w 384"/>
                <a:gd name="T30" fmla="+- 0 2564 2330"/>
                <a:gd name="T31" fmla="*/ 2564 h 728"/>
                <a:gd name="T32" fmla="+- 0 5339 4955"/>
                <a:gd name="T33" fmla="*/ T32 w 384"/>
                <a:gd name="T34" fmla="+- 0 2564 2330"/>
                <a:gd name="T35" fmla="*/ 2564 h 728"/>
                <a:gd name="T36" fmla="+- 0 5339 4955"/>
                <a:gd name="T37" fmla="*/ T36 w 384"/>
                <a:gd name="T38" fmla="+- 0 2330 2330"/>
                <a:gd name="T39" fmla="*/ 2330 h 7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384" h="728">
                  <a:moveTo>
                    <a:pt x="384" y="495"/>
                  </a:moveTo>
                  <a:lnTo>
                    <a:pt x="0" y="495"/>
                  </a:lnTo>
                  <a:lnTo>
                    <a:pt x="0" y="728"/>
                  </a:lnTo>
                  <a:lnTo>
                    <a:pt x="384" y="728"/>
                  </a:lnTo>
                  <a:lnTo>
                    <a:pt x="384" y="495"/>
                  </a:lnTo>
                  <a:close/>
                  <a:moveTo>
                    <a:pt x="384" y="0"/>
                  </a:moveTo>
                  <a:lnTo>
                    <a:pt x="0" y="0"/>
                  </a:lnTo>
                  <a:lnTo>
                    <a:pt x="0" y="234"/>
                  </a:lnTo>
                  <a:lnTo>
                    <a:pt x="384" y="234"/>
                  </a:lnTo>
                  <a:lnTo>
                    <a:pt x="384"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53" name="Freeform 64">
              <a:extLst>
                <a:ext uri="{FF2B5EF4-FFF2-40B4-BE49-F238E27FC236}">
                  <a16:creationId xmlns:a16="http://schemas.microsoft.com/office/drawing/2014/main" id="{E9F4CB91-0C48-796A-EFAB-EF2B01E7A31D}"/>
                </a:ext>
              </a:extLst>
            </p:cNvPr>
            <p:cNvSpPr>
              <a:spLocks/>
            </p:cNvSpPr>
            <p:nvPr/>
          </p:nvSpPr>
          <p:spPr bwMode="auto">
            <a:xfrm>
              <a:off x="6155" y="2568"/>
              <a:ext cx="2" cy="5"/>
            </a:xfrm>
            <a:custGeom>
              <a:avLst/>
              <a:gdLst>
                <a:gd name="T0" fmla="+- 0 6155 6155"/>
                <a:gd name="T1" fmla="*/ T0 w 2"/>
                <a:gd name="T2" fmla="+- 0 2569 2569"/>
                <a:gd name="T3" fmla="*/ 2569 h 5"/>
                <a:gd name="T4" fmla="+- 0 6155 6155"/>
                <a:gd name="T5" fmla="*/ T4 w 2"/>
                <a:gd name="T6" fmla="+- 0 2573 2569"/>
                <a:gd name="T7" fmla="*/ 2573 h 5"/>
                <a:gd name="T8" fmla="+- 0 6157 6155"/>
                <a:gd name="T9" fmla="*/ T8 w 2"/>
                <a:gd name="T10" fmla="+- 0 2571 2569"/>
                <a:gd name="T11" fmla="*/ 2571 h 5"/>
                <a:gd name="T12" fmla="+- 0 6155 6155"/>
                <a:gd name="T13" fmla="*/ T12 w 2"/>
                <a:gd name="T14" fmla="+- 0 2569 2569"/>
                <a:gd name="T15" fmla="*/ 2569 h 5"/>
              </a:gdLst>
              <a:ahLst/>
              <a:cxnLst>
                <a:cxn ang="0">
                  <a:pos x="T1" y="T3"/>
                </a:cxn>
                <a:cxn ang="0">
                  <a:pos x="T5" y="T7"/>
                </a:cxn>
                <a:cxn ang="0">
                  <a:pos x="T9" y="T11"/>
                </a:cxn>
                <a:cxn ang="0">
                  <a:pos x="T13" y="T15"/>
                </a:cxn>
              </a:cxnLst>
              <a:rect l="0" t="0" r="r" b="b"/>
              <a:pathLst>
                <a:path w="2" h="5">
                  <a:moveTo>
                    <a:pt x="0" y="0"/>
                  </a:moveTo>
                  <a:lnTo>
                    <a:pt x="0" y="4"/>
                  </a:lnTo>
                  <a:lnTo>
                    <a:pt x="2"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54" name="Freeform 65">
              <a:extLst>
                <a:ext uri="{FF2B5EF4-FFF2-40B4-BE49-F238E27FC236}">
                  <a16:creationId xmlns:a16="http://schemas.microsoft.com/office/drawing/2014/main" id="{C95943E6-D43C-F0DB-6582-0ABB3B07F3A6}"/>
                </a:ext>
              </a:extLst>
            </p:cNvPr>
            <p:cNvSpPr>
              <a:spLocks/>
            </p:cNvSpPr>
            <p:nvPr/>
          </p:nvSpPr>
          <p:spPr bwMode="auto">
            <a:xfrm>
              <a:off x="6002" y="3007"/>
              <a:ext cx="383" cy="620"/>
            </a:xfrm>
            <a:custGeom>
              <a:avLst/>
              <a:gdLst>
                <a:gd name="T0" fmla="+- 0 6194 6002"/>
                <a:gd name="T1" fmla="*/ T0 w 383"/>
                <a:gd name="T2" fmla="+- 0 3008 3008"/>
                <a:gd name="T3" fmla="*/ 3008 h 620"/>
                <a:gd name="T4" fmla="+- 0 6164 6002"/>
                <a:gd name="T5" fmla="*/ T4 w 383"/>
                <a:gd name="T6" fmla="+- 0 3060 3008"/>
                <a:gd name="T7" fmla="*/ 3060 h 620"/>
                <a:gd name="T8" fmla="+- 0 6098 6002"/>
                <a:gd name="T9" fmla="*/ T8 w 383"/>
                <a:gd name="T10" fmla="+- 0 3182 3008"/>
                <a:gd name="T11" fmla="*/ 3182 h 620"/>
                <a:gd name="T12" fmla="+- 0 6032 6002"/>
                <a:gd name="T13" fmla="*/ T12 w 383"/>
                <a:gd name="T14" fmla="+- 0 3324 3008"/>
                <a:gd name="T15" fmla="*/ 3324 h 620"/>
                <a:gd name="T16" fmla="+- 0 6002 6002"/>
                <a:gd name="T17" fmla="*/ T16 w 383"/>
                <a:gd name="T18" fmla="+- 0 3436 3008"/>
                <a:gd name="T19" fmla="*/ 3436 h 620"/>
                <a:gd name="T20" fmla="+- 0 6017 6002"/>
                <a:gd name="T21" fmla="*/ T20 w 383"/>
                <a:gd name="T22" fmla="+- 0 3510 3008"/>
                <a:gd name="T23" fmla="*/ 3510 h 620"/>
                <a:gd name="T24" fmla="+- 0 6058 6002"/>
                <a:gd name="T25" fmla="*/ T24 w 383"/>
                <a:gd name="T26" fmla="+- 0 3571 3008"/>
                <a:gd name="T27" fmla="*/ 3571 h 620"/>
                <a:gd name="T28" fmla="+- 0 6119 6002"/>
                <a:gd name="T29" fmla="*/ T28 w 383"/>
                <a:gd name="T30" fmla="+- 0 3612 3008"/>
                <a:gd name="T31" fmla="*/ 3612 h 620"/>
                <a:gd name="T32" fmla="+- 0 6194 6002"/>
                <a:gd name="T33" fmla="*/ T32 w 383"/>
                <a:gd name="T34" fmla="+- 0 3627 3008"/>
                <a:gd name="T35" fmla="*/ 3627 h 620"/>
                <a:gd name="T36" fmla="+- 0 6268 6002"/>
                <a:gd name="T37" fmla="*/ T36 w 383"/>
                <a:gd name="T38" fmla="+- 0 3612 3008"/>
                <a:gd name="T39" fmla="*/ 3612 h 620"/>
                <a:gd name="T40" fmla="+- 0 6329 6002"/>
                <a:gd name="T41" fmla="*/ T40 w 383"/>
                <a:gd name="T42" fmla="+- 0 3571 3008"/>
                <a:gd name="T43" fmla="*/ 3571 h 620"/>
                <a:gd name="T44" fmla="+- 0 6370 6002"/>
                <a:gd name="T45" fmla="*/ T44 w 383"/>
                <a:gd name="T46" fmla="+- 0 3510 3008"/>
                <a:gd name="T47" fmla="*/ 3510 h 620"/>
                <a:gd name="T48" fmla="+- 0 6385 6002"/>
                <a:gd name="T49" fmla="*/ T48 w 383"/>
                <a:gd name="T50" fmla="+- 0 3436 3008"/>
                <a:gd name="T51" fmla="*/ 3436 h 620"/>
                <a:gd name="T52" fmla="+- 0 6382 6002"/>
                <a:gd name="T53" fmla="*/ T52 w 383"/>
                <a:gd name="T54" fmla="+- 0 3369 3008"/>
                <a:gd name="T55" fmla="*/ 3369 h 620"/>
                <a:gd name="T56" fmla="+- 0 6361 6002"/>
                <a:gd name="T57" fmla="*/ T56 w 383"/>
                <a:gd name="T58" fmla="+- 0 3303 3008"/>
                <a:gd name="T59" fmla="*/ 3303 h 620"/>
                <a:gd name="T60" fmla="+- 0 6304 6002"/>
                <a:gd name="T61" fmla="*/ T60 w 383"/>
                <a:gd name="T62" fmla="+- 0 3196 3008"/>
                <a:gd name="T63" fmla="*/ 3196 h 620"/>
                <a:gd name="T64" fmla="+- 0 6194 6002"/>
                <a:gd name="T65" fmla="*/ T64 w 383"/>
                <a:gd name="T66" fmla="+- 0 3008 3008"/>
                <a:gd name="T67" fmla="*/ 3008 h 6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383" h="620">
                  <a:moveTo>
                    <a:pt x="192" y="0"/>
                  </a:moveTo>
                  <a:lnTo>
                    <a:pt x="162" y="52"/>
                  </a:lnTo>
                  <a:lnTo>
                    <a:pt x="96" y="174"/>
                  </a:lnTo>
                  <a:lnTo>
                    <a:pt x="30" y="316"/>
                  </a:lnTo>
                  <a:lnTo>
                    <a:pt x="0" y="428"/>
                  </a:lnTo>
                  <a:lnTo>
                    <a:pt x="15" y="502"/>
                  </a:lnTo>
                  <a:lnTo>
                    <a:pt x="56" y="563"/>
                  </a:lnTo>
                  <a:lnTo>
                    <a:pt x="117" y="604"/>
                  </a:lnTo>
                  <a:lnTo>
                    <a:pt x="192" y="619"/>
                  </a:lnTo>
                  <a:lnTo>
                    <a:pt x="266" y="604"/>
                  </a:lnTo>
                  <a:lnTo>
                    <a:pt x="327" y="563"/>
                  </a:lnTo>
                  <a:lnTo>
                    <a:pt x="368" y="502"/>
                  </a:lnTo>
                  <a:lnTo>
                    <a:pt x="383" y="428"/>
                  </a:lnTo>
                  <a:lnTo>
                    <a:pt x="380" y="361"/>
                  </a:lnTo>
                  <a:lnTo>
                    <a:pt x="359" y="295"/>
                  </a:lnTo>
                  <a:lnTo>
                    <a:pt x="302" y="188"/>
                  </a:lnTo>
                  <a:lnTo>
                    <a:pt x="192" y="0"/>
                  </a:lnTo>
                  <a:close/>
                </a:path>
              </a:pathLst>
            </a:custGeom>
            <a:solidFill>
              <a:srgbClr val="50C9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55" name="Freeform 66">
              <a:extLst>
                <a:ext uri="{FF2B5EF4-FFF2-40B4-BE49-F238E27FC236}">
                  <a16:creationId xmlns:a16="http://schemas.microsoft.com/office/drawing/2014/main" id="{B689E0DC-1505-7870-1365-15DFCE3A22A1}"/>
                </a:ext>
              </a:extLst>
            </p:cNvPr>
            <p:cNvSpPr>
              <a:spLocks/>
            </p:cNvSpPr>
            <p:nvPr/>
          </p:nvSpPr>
          <p:spPr bwMode="auto">
            <a:xfrm>
              <a:off x="6061" y="3245"/>
              <a:ext cx="100" cy="330"/>
            </a:xfrm>
            <a:custGeom>
              <a:avLst/>
              <a:gdLst>
                <a:gd name="T0" fmla="+- 0 6122 6061"/>
                <a:gd name="T1" fmla="*/ T0 w 100"/>
                <a:gd name="T2" fmla="+- 0 3246 3245"/>
                <a:gd name="T3" fmla="*/ 3246 h 330"/>
                <a:gd name="T4" fmla="+- 0 6119 6061"/>
                <a:gd name="T5" fmla="*/ T4 w 100"/>
                <a:gd name="T6" fmla="+- 0 3253 3245"/>
                <a:gd name="T7" fmla="*/ 3253 h 330"/>
                <a:gd name="T8" fmla="+- 0 6115 6061"/>
                <a:gd name="T9" fmla="*/ T8 w 100"/>
                <a:gd name="T10" fmla="+- 0 3261 3245"/>
                <a:gd name="T11" fmla="*/ 3261 h 330"/>
                <a:gd name="T12" fmla="+- 0 6102 6061"/>
                <a:gd name="T13" fmla="*/ T12 w 100"/>
                <a:gd name="T14" fmla="+- 0 3286 3245"/>
                <a:gd name="T15" fmla="*/ 3286 h 330"/>
                <a:gd name="T16" fmla="+- 0 6062 6061"/>
                <a:gd name="T17" fmla="*/ T16 w 100"/>
                <a:gd name="T18" fmla="+- 0 3419 3245"/>
                <a:gd name="T19" fmla="*/ 3419 h 330"/>
                <a:gd name="T20" fmla="+- 0 6061 6061"/>
                <a:gd name="T21" fmla="*/ T20 w 100"/>
                <a:gd name="T22" fmla="+- 0 3443 3245"/>
                <a:gd name="T23" fmla="*/ 3443 h 330"/>
                <a:gd name="T24" fmla="+- 0 6063 6061"/>
                <a:gd name="T25" fmla="*/ T24 w 100"/>
                <a:gd name="T26" fmla="+- 0 3468 3245"/>
                <a:gd name="T27" fmla="*/ 3468 h 330"/>
                <a:gd name="T28" fmla="+- 0 6069 6061"/>
                <a:gd name="T29" fmla="*/ T28 w 100"/>
                <a:gd name="T30" fmla="+- 0 3491 3245"/>
                <a:gd name="T31" fmla="*/ 3491 h 330"/>
                <a:gd name="T32" fmla="+- 0 6079 6061"/>
                <a:gd name="T33" fmla="*/ T32 w 100"/>
                <a:gd name="T34" fmla="+- 0 3512 3245"/>
                <a:gd name="T35" fmla="*/ 3512 h 330"/>
                <a:gd name="T36" fmla="+- 0 6097 6061"/>
                <a:gd name="T37" fmla="*/ T36 w 100"/>
                <a:gd name="T38" fmla="+- 0 3538 3245"/>
                <a:gd name="T39" fmla="*/ 3538 h 330"/>
                <a:gd name="T40" fmla="+- 0 6111 6061"/>
                <a:gd name="T41" fmla="*/ T40 w 100"/>
                <a:gd name="T42" fmla="+- 0 3550 3245"/>
                <a:gd name="T43" fmla="*/ 3550 h 330"/>
                <a:gd name="T44" fmla="+- 0 6124 6061"/>
                <a:gd name="T45" fmla="*/ T44 w 100"/>
                <a:gd name="T46" fmla="+- 0 3559 3245"/>
                <a:gd name="T47" fmla="*/ 3559 h 330"/>
                <a:gd name="T48" fmla="+- 0 6136 6061"/>
                <a:gd name="T49" fmla="*/ T48 w 100"/>
                <a:gd name="T50" fmla="+- 0 3566 3245"/>
                <a:gd name="T51" fmla="*/ 3566 h 330"/>
                <a:gd name="T52" fmla="+- 0 6151 6061"/>
                <a:gd name="T53" fmla="*/ T52 w 100"/>
                <a:gd name="T54" fmla="+- 0 3573 3245"/>
                <a:gd name="T55" fmla="*/ 3573 h 330"/>
                <a:gd name="T56" fmla="+- 0 6158 6061"/>
                <a:gd name="T57" fmla="*/ T56 w 100"/>
                <a:gd name="T58" fmla="+- 0 3574 3245"/>
                <a:gd name="T59" fmla="*/ 3574 h 330"/>
                <a:gd name="T60" fmla="+- 0 6160 6061"/>
                <a:gd name="T61" fmla="*/ T60 w 100"/>
                <a:gd name="T62" fmla="+- 0 3574 3245"/>
                <a:gd name="T63" fmla="*/ 3574 h 330"/>
                <a:gd name="T64" fmla="+- 0 6160 6061"/>
                <a:gd name="T65" fmla="*/ T64 w 100"/>
                <a:gd name="T66" fmla="+- 0 3570 3245"/>
                <a:gd name="T67" fmla="*/ 3570 h 330"/>
                <a:gd name="T68" fmla="+- 0 6152 6061"/>
                <a:gd name="T69" fmla="*/ T68 w 100"/>
                <a:gd name="T70" fmla="+- 0 3551 3245"/>
                <a:gd name="T71" fmla="*/ 3551 h 330"/>
                <a:gd name="T72" fmla="+- 0 6147 6061"/>
                <a:gd name="T73" fmla="*/ T72 w 100"/>
                <a:gd name="T74" fmla="+- 0 3539 3245"/>
                <a:gd name="T75" fmla="*/ 3539 h 330"/>
                <a:gd name="T76" fmla="+- 0 6141 6061"/>
                <a:gd name="T77" fmla="*/ T76 w 100"/>
                <a:gd name="T78" fmla="+- 0 3526 3245"/>
                <a:gd name="T79" fmla="*/ 3526 h 330"/>
                <a:gd name="T80" fmla="+- 0 6138 6061"/>
                <a:gd name="T81" fmla="*/ T80 w 100"/>
                <a:gd name="T82" fmla="+- 0 3519 3245"/>
                <a:gd name="T83" fmla="*/ 3519 h 330"/>
                <a:gd name="T84" fmla="+- 0 6129 6061"/>
                <a:gd name="T85" fmla="*/ T84 w 100"/>
                <a:gd name="T86" fmla="+- 0 3497 3245"/>
                <a:gd name="T87" fmla="*/ 3497 h 330"/>
                <a:gd name="T88" fmla="+- 0 6123 6061"/>
                <a:gd name="T89" fmla="*/ T88 w 100"/>
                <a:gd name="T90" fmla="+- 0 3481 3245"/>
                <a:gd name="T91" fmla="*/ 3481 h 330"/>
                <a:gd name="T92" fmla="+- 0 6117 6061"/>
                <a:gd name="T93" fmla="*/ T92 w 100"/>
                <a:gd name="T94" fmla="+- 0 3464 3245"/>
                <a:gd name="T95" fmla="*/ 3464 h 330"/>
                <a:gd name="T96" fmla="+- 0 6102 6061"/>
                <a:gd name="T97" fmla="*/ T96 w 100"/>
                <a:gd name="T98" fmla="+- 0 3384 3245"/>
                <a:gd name="T99" fmla="*/ 3384 h 330"/>
                <a:gd name="T100" fmla="+- 0 6104 6061"/>
                <a:gd name="T101" fmla="*/ T100 w 100"/>
                <a:gd name="T102" fmla="+- 0 3357 3245"/>
                <a:gd name="T103" fmla="*/ 3357 h 330"/>
                <a:gd name="T104" fmla="+- 0 6107 6061"/>
                <a:gd name="T105" fmla="*/ T104 w 100"/>
                <a:gd name="T106" fmla="+- 0 3338 3245"/>
                <a:gd name="T107" fmla="*/ 3338 h 330"/>
                <a:gd name="T108" fmla="+- 0 6122 6061"/>
                <a:gd name="T109" fmla="*/ T108 w 100"/>
                <a:gd name="T110" fmla="+- 0 3272 3245"/>
                <a:gd name="T111" fmla="*/ 3272 h 330"/>
                <a:gd name="T112" fmla="+- 0 6125 6061"/>
                <a:gd name="T113" fmla="*/ T112 w 100"/>
                <a:gd name="T114" fmla="+- 0 3259 3245"/>
                <a:gd name="T115" fmla="*/ 3259 h 330"/>
                <a:gd name="T116" fmla="+- 0 6126 6061"/>
                <a:gd name="T117" fmla="*/ T116 w 100"/>
                <a:gd name="T118" fmla="+- 0 3253 3245"/>
                <a:gd name="T119" fmla="*/ 3253 h 330"/>
                <a:gd name="T120" fmla="+- 0 6126 6061"/>
                <a:gd name="T121" fmla="*/ T120 w 100"/>
                <a:gd name="T122" fmla="+- 0 3246 3245"/>
                <a:gd name="T123" fmla="*/ 3246 h 330"/>
                <a:gd name="T124" fmla="+- 0 6123 6061"/>
                <a:gd name="T125" fmla="*/ T124 w 100"/>
                <a:gd name="T126" fmla="+- 0 3245 3245"/>
                <a:gd name="T127" fmla="*/ 3245 h 3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100" h="330">
                  <a:moveTo>
                    <a:pt x="62" y="0"/>
                  </a:moveTo>
                  <a:lnTo>
                    <a:pt x="61" y="1"/>
                  </a:lnTo>
                  <a:lnTo>
                    <a:pt x="59" y="6"/>
                  </a:lnTo>
                  <a:lnTo>
                    <a:pt x="58" y="8"/>
                  </a:lnTo>
                  <a:lnTo>
                    <a:pt x="56" y="11"/>
                  </a:lnTo>
                  <a:lnTo>
                    <a:pt x="54" y="16"/>
                  </a:lnTo>
                  <a:lnTo>
                    <a:pt x="46" y="31"/>
                  </a:lnTo>
                  <a:lnTo>
                    <a:pt x="41" y="41"/>
                  </a:lnTo>
                  <a:lnTo>
                    <a:pt x="13" y="106"/>
                  </a:lnTo>
                  <a:lnTo>
                    <a:pt x="1" y="174"/>
                  </a:lnTo>
                  <a:lnTo>
                    <a:pt x="0" y="193"/>
                  </a:lnTo>
                  <a:lnTo>
                    <a:pt x="0" y="198"/>
                  </a:lnTo>
                  <a:lnTo>
                    <a:pt x="1" y="211"/>
                  </a:lnTo>
                  <a:lnTo>
                    <a:pt x="2" y="223"/>
                  </a:lnTo>
                  <a:lnTo>
                    <a:pt x="4" y="235"/>
                  </a:lnTo>
                  <a:lnTo>
                    <a:pt x="8" y="246"/>
                  </a:lnTo>
                  <a:lnTo>
                    <a:pt x="12" y="257"/>
                  </a:lnTo>
                  <a:lnTo>
                    <a:pt x="18" y="267"/>
                  </a:lnTo>
                  <a:lnTo>
                    <a:pt x="30" y="285"/>
                  </a:lnTo>
                  <a:lnTo>
                    <a:pt x="36" y="293"/>
                  </a:lnTo>
                  <a:lnTo>
                    <a:pt x="43" y="299"/>
                  </a:lnTo>
                  <a:lnTo>
                    <a:pt x="50" y="305"/>
                  </a:lnTo>
                  <a:lnTo>
                    <a:pt x="57" y="310"/>
                  </a:lnTo>
                  <a:lnTo>
                    <a:pt x="63" y="314"/>
                  </a:lnTo>
                  <a:lnTo>
                    <a:pt x="69" y="318"/>
                  </a:lnTo>
                  <a:lnTo>
                    <a:pt x="75" y="321"/>
                  </a:lnTo>
                  <a:lnTo>
                    <a:pt x="80" y="324"/>
                  </a:lnTo>
                  <a:lnTo>
                    <a:pt x="90" y="328"/>
                  </a:lnTo>
                  <a:lnTo>
                    <a:pt x="96" y="329"/>
                  </a:lnTo>
                  <a:lnTo>
                    <a:pt x="97" y="329"/>
                  </a:lnTo>
                  <a:lnTo>
                    <a:pt x="99" y="329"/>
                  </a:lnTo>
                  <a:lnTo>
                    <a:pt x="100" y="327"/>
                  </a:lnTo>
                  <a:lnTo>
                    <a:pt x="99" y="325"/>
                  </a:lnTo>
                  <a:lnTo>
                    <a:pt x="97" y="319"/>
                  </a:lnTo>
                  <a:lnTo>
                    <a:pt x="91" y="306"/>
                  </a:lnTo>
                  <a:lnTo>
                    <a:pt x="89" y="300"/>
                  </a:lnTo>
                  <a:lnTo>
                    <a:pt x="86" y="294"/>
                  </a:lnTo>
                  <a:lnTo>
                    <a:pt x="82" y="285"/>
                  </a:lnTo>
                  <a:lnTo>
                    <a:pt x="80" y="281"/>
                  </a:lnTo>
                  <a:lnTo>
                    <a:pt x="79" y="278"/>
                  </a:lnTo>
                  <a:lnTo>
                    <a:pt x="77" y="274"/>
                  </a:lnTo>
                  <a:lnTo>
                    <a:pt x="74" y="267"/>
                  </a:lnTo>
                  <a:lnTo>
                    <a:pt x="68" y="252"/>
                  </a:lnTo>
                  <a:lnTo>
                    <a:pt x="65" y="244"/>
                  </a:lnTo>
                  <a:lnTo>
                    <a:pt x="62" y="236"/>
                  </a:lnTo>
                  <a:lnTo>
                    <a:pt x="59" y="228"/>
                  </a:lnTo>
                  <a:lnTo>
                    <a:pt x="56" y="219"/>
                  </a:lnTo>
                  <a:lnTo>
                    <a:pt x="52" y="211"/>
                  </a:lnTo>
                  <a:lnTo>
                    <a:pt x="41" y="139"/>
                  </a:lnTo>
                  <a:lnTo>
                    <a:pt x="42" y="127"/>
                  </a:lnTo>
                  <a:lnTo>
                    <a:pt x="43" y="112"/>
                  </a:lnTo>
                  <a:lnTo>
                    <a:pt x="44" y="102"/>
                  </a:lnTo>
                  <a:lnTo>
                    <a:pt x="46" y="93"/>
                  </a:lnTo>
                  <a:lnTo>
                    <a:pt x="47" y="84"/>
                  </a:lnTo>
                  <a:lnTo>
                    <a:pt x="61" y="27"/>
                  </a:lnTo>
                  <a:lnTo>
                    <a:pt x="62" y="19"/>
                  </a:lnTo>
                  <a:lnTo>
                    <a:pt x="64" y="14"/>
                  </a:lnTo>
                  <a:lnTo>
                    <a:pt x="64" y="10"/>
                  </a:lnTo>
                  <a:lnTo>
                    <a:pt x="65" y="8"/>
                  </a:lnTo>
                  <a:lnTo>
                    <a:pt x="65" y="2"/>
                  </a:lnTo>
                  <a:lnTo>
                    <a:pt x="65" y="1"/>
                  </a:lnTo>
                  <a:lnTo>
                    <a:pt x="64" y="1"/>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091" name="Picture 67">
              <a:extLst>
                <a:ext uri="{FF2B5EF4-FFF2-40B4-BE49-F238E27FC236}">
                  <a16:creationId xmlns:a16="http://schemas.microsoft.com/office/drawing/2014/main" id="{E9C5497D-9A04-B354-44F7-44C476B38F6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0" y="7801"/>
              <a:ext cx="3338" cy="1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2" name="Picture 68">
              <a:extLst>
                <a:ext uri="{FF2B5EF4-FFF2-40B4-BE49-F238E27FC236}">
                  <a16:creationId xmlns:a16="http://schemas.microsoft.com/office/drawing/2014/main" id="{6D70671C-01D3-A93F-1BA5-22AF6429AE0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009" y="15926"/>
              <a:ext cx="2615" cy="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6" name="AutoShape 69">
              <a:extLst>
                <a:ext uri="{FF2B5EF4-FFF2-40B4-BE49-F238E27FC236}">
                  <a16:creationId xmlns:a16="http://schemas.microsoft.com/office/drawing/2014/main" id="{CB4397CF-0FFF-1695-E9BB-248F98732B5F}"/>
                </a:ext>
              </a:extLst>
            </p:cNvPr>
            <p:cNvSpPr>
              <a:spLocks/>
            </p:cNvSpPr>
            <p:nvPr/>
          </p:nvSpPr>
          <p:spPr bwMode="auto">
            <a:xfrm>
              <a:off x="15670" y="248"/>
              <a:ext cx="1234" cy="2081"/>
            </a:xfrm>
            <a:custGeom>
              <a:avLst/>
              <a:gdLst>
                <a:gd name="T0" fmla="+- 0 16233 16080"/>
                <a:gd name="T1" fmla="*/ T0 w 1234"/>
                <a:gd name="T2" fmla="+- 0 4382 4292"/>
                <a:gd name="T3" fmla="*/ 4382 h 2081"/>
                <a:gd name="T4" fmla="+- 0 16277 16080"/>
                <a:gd name="T5" fmla="*/ T4 w 1234"/>
                <a:gd name="T6" fmla="+- 0 4555 4292"/>
                <a:gd name="T7" fmla="*/ 4555 h 2081"/>
                <a:gd name="T8" fmla="+- 0 16294 16080"/>
                <a:gd name="T9" fmla="*/ T8 w 1234"/>
                <a:gd name="T10" fmla="+- 0 4718 4292"/>
                <a:gd name="T11" fmla="*/ 4718 h 2081"/>
                <a:gd name="T12" fmla="+- 0 16291 16080"/>
                <a:gd name="T13" fmla="*/ T12 w 1234"/>
                <a:gd name="T14" fmla="+- 0 4873 4292"/>
                <a:gd name="T15" fmla="*/ 4873 h 2081"/>
                <a:gd name="T16" fmla="+- 0 16272 16080"/>
                <a:gd name="T17" fmla="*/ T16 w 1234"/>
                <a:gd name="T18" fmla="+- 0 5020 4292"/>
                <a:gd name="T19" fmla="*/ 5020 h 2081"/>
                <a:gd name="T20" fmla="+- 0 16241 16080"/>
                <a:gd name="T21" fmla="*/ T20 w 1234"/>
                <a:gd name="T22" fmla="+- 0 5160 4292"/>
                <a:gd name="T23" fmla="*/ 5160 h 2081"/>
                <a:gd name="T24" fmla="+- 0 16203 16080"/>
                <a:gd name="T25" fmla="*/ T24 w 1234"/>
                <a:gd name="T26" fmla="+- 0 5292 4292"/>
                <a:gd name="T27" fmla="*/ 5292 h 2081"/>
                <a:gd name="T28" fmla="+- 0 16164 16080"/>
                <a:gd name="T29" fmla="*/ T28 w 1234"/>
                <a:gd name="T30" fmla="+- 0 5419 4292"/>
                <a:gd name="T31" fmla="*/ 5419 h 2081"/>
                <a:gd name="T32" fmla="+- 0 16127 16080"/>
                <a:gd name="T33" fmla="*/ T32 w 1234"/>
                <a:gd name="T34" fmla="+- 0 5540 4292"/>
                <a:gd name="T35" fmla="*/ 5540 h 2081"/>
                <a:gd name="T36" fmla="+- 0 16099 16080"/>
                <a:gd name="T37" fmla="*/ T36 w 1234"/>
                <a:gd name="T38" fmla="+- 0 5655 4292"/>
                <a:gd name="T39" fmla="*/ 5655 h 2081"/>
                <a:gd name="T40" fmla="+- 0 16082 16080"/>
                <a:gd name="T41" fmla="*/ T40 w 1234"/>
                <a:gd name="T42" fmla="+- 0 5766 4292"/>
                <a:gd name="T43" fmla="*/ 5766 h 2081"/>
                <a:gd name="T44" fmla="+- 0 16083 16080"/>
                <a:gd name="T45" fmla="*/ T44 w 1234"/>
                <a:gd name="T46" fmla="+- 0 5873 4292"/>
                <a:gd name="T47" fmla="*/ 5873 h 2081"/>
                <a:gd name="T48" fmla="+- 0 16105 16080"/>
                <a:gd name="T49" fmla="*/ T48 w 1234"/>
                <a:gd name="T50" fmla="+- 0 5977 4292"/>
                <a:gd name="T51" fmla="*/ 5977 h 2081"/>
                <a:gd name="T52" fmla="+- 0 16175 16080"/>
                <a:gd name="T53" fmla="*/ T52 w 1234"/>
                <a:gd name="T54" fmla="+- 0 6112 4292"/>
                <a:gd name="T55" fmla="*/ 6112 h 2081"/>
                <a:gd name="T56" fmla="+- 0 16273 16080"/>
                <a:gd name="T57" fmla="*/ T56 w 1234"/>
                <a:gd name="T58" fmla="+- 0 6221 4292"/>
                <a:gd name="T59" fmla="*/ 6221 h 2081"/>
                <a:gd name="T60" fmla="+- 0 16394 16080"/>
                <a:gd name="T61" fmla="*/ T60 w 1234"/>
                <a:gd name="T62" fmla="+- 0 6303 4292"/>
                <a:gd name="T63" fmla="*/ 6303 h 2081"/>
                <a:gd name="T64" fmla="+- 0 16530 16080"/>
                <a:gd name="T65" fmla="*/ T64 w 1234"/>
                <a:gd name="T66" fmla="+- 0 6354 4292"/>
                <a:gd name="T67" fmla="*/ 6354 h 2081"/>
                <a:gd name="T68" fmla="+- 0 16677 16080"/>
                <a:gd name="T69" fmla="*/ T68 w 1234"/>
                <a:gd name="T70" fmla="+- 0 6373 4292"/>
                <a:gd name="T71" fmla="*/ 6373 h 2081"/>
                <a:gd name="T72" fmla="+- 0 16828 16080"/>
                <a:gd name="T73" fmla="*/ T72 w 1234"/>
                <a:gd name="T74" fmla="+- 0 6356 4292"/>
                <a:gd name="T75" fmla="*/ 6356 h 2081"/>
                <a:gd name="T76" fmla="+- 0 16975 16080"/>
                <a:gd name="T77" fmla="*/ T76 w 1234"/>
                <a:gd name="T78" fmla="+- 0 6301 4292"/>
                <a:gd name="T79" fmla="*/ 6301 h 2081"/>
                <a:gd name="T80" fmla="+- 0 17100 16080"/>
                <a:gd name="T81" fmla="*/ T80 w 1234"/>
                <a:gd name="T82" fmla="+- 0 6217 4292"/>
                <a:gd name="T83" fmla="*/ 6217 h 2081"/>
                <a:gd name="T84" fmla="+- 0 17165 16080"/>
                <a:gd name="T85" fmla="*/ T84 w 1234"/>
                <a:gd name="T86" fmla="+- 0 6150 4292"/>
                <a:gd name="T87" fmla="*/ 6150 h 2081"/>
                <a:gd name="T88" fmla="+- 0 16719 16080"/>
                <a:gd name="T89" fmla="*/ T88 w 1234"/>
                <a:gd name="T90" fmla="+- 0 6147 4292"/>
                <a:gd name="T91" fmla="*/ 6147 h 2081"/>
                <a:gd name="T92" fmla="+- 0 16680 16080"/>
                <a:gd name="T93" fmla="*/ T92 w 1234"/>
                <a:gd name="T94" fmla="+- 0 6113 4292"/>
                <a:gd name="T95" fmla="*/ 6113 h 2081"/>
                <a:gd name="T96" fmla="+- 0 16678 16080"/>
                <a:gd name="T97" fmla="*/ T96 w 1234"/>
                <a:gd name="T98" fmla="+- 0 6063 4292"/>
                <a:gd name="T99" fmla="*/ 6063 h 2081"/>
                <a:gd name="T100" fmla="+- 0 16714 16080"/>
                <a:gd name="T101" fmla="*/ T100 w 1234"/>
                <a:gd name="T102" fmla="+- 0 6027 4292"/>
                <a:gd name="T103" fmla="*/ 6027 h 2081"/>
                <a:gd name="T104" fmla="+- 0 16860 16080"/>
                <a:gd name="T105" fmla="*/ T104 w 1234"/>
                <a:gd name="T106" fmla="+- 0 5926 4292"/>
                <a:gd name="T107" fmla="*/ 5926 h 2081"/>
                <a:gd name="T108" fmla="+- 0 16939 16080"/>
                <a:gd name="T109" fmla="*/ T108 w 1234"/>
                <a:gd name="T110" fmla="+- 0 5809 4292"/>
                <a:gd name="T111" fmla="*/ 5809 h 2081"/>
                <a:gd name="T112" fmla="+- 0 16967 16080"/>
                <a:gd name="T113" fmla="*/ T112 w 1234"/>
                <a:gd name="T114" fmla="+- 0 5676 4292"/>
                <a:gd name="T115" fmla="*/ 5676 h 2081"/>
                <a:gd name="T116" fmla="+- 0 16948 16080"/>
                <a:gd name="T117" fmla="*/ T116 w 1234"/>
                <a:gd name="T118" fmla="+- 0 5521 4292"/>
                <a:gd name="T119" fmla="*/ 5521 h 2081"/>
                <a:gd name="T120" fmla="+- 0 16951 16080"/>
                <a:gd name="T121" fmla="*/ T120 w 1234"/>
                <a:gd name="T122" fmla="+- 0 5478 4292"/>
                <a:gd name="T123" fmla="*/ 5478 h 2081"/>
                <a:gd name="T124" fmla="+- 0 16980 16080"/>
                <a:gd name="T125" fmla="*/ T124 w 1234"/>
                <a:gd name="T126" fmla="+- 0 5447 4292"/>
                <a:gd name="T127" fmla="*/ 5447 h 2081"/>
                <a:gd name="T128" fmla="+- 0 17232 16080"/>
                <a:gd name="T129" fmla="*/ T128 w 1234"/>
                <a:gd name="T130" fmla="+- 0 5441 4292"/>
                <a:gd name="T131" fmla="*/ 5441 h 2081"/>
                <a:gd name="T132" fmla="+- 0 17194 16080"/>
                <a:gd name="T133" fmla="*/ T132 w 1234"/>
                <a:gd name="T134" fmla="+- 0 5368 4292"/>
                <a:gd name="T135" fmla="*/ 5368 h 2081"/>
                <a:gd name="T136" fmla="+- 0 17122 16080"/>
                <a:gd name="T137" fmla="*/ T136 w 1234"/>
                <a:gd name="T138" fmla="+- 0 5253 4292"/>
                <a:gd name="T139" fmla="*/ 5253 h 2081"/>
                <a:gd name="T140" fmla="+- 0 17039 16080"/>
                <a:gd name="T141" fmla="*/ T140 w 1234"/>
                <a:gd name="T142" fmla="+- 0 5141 4292"/>
                <a:gd name="T143" fmla="*/ 5141 h 2081"/>
                <a:gd name="T144" fmla="+- 0 16945 16080"/>
                <a:gd name="T145" fmla="*/ T144 w 1234"/>
                <a:gd name="T146" fmla="+- 0 5029 4292"/>
                <a:gd name="T147" fmla="*/ 5029 h 2081"/>
                <a:gd name="T148" fmla="+- 0 16840 16080"/>
                <a:gd name="T149" fmla="*/ T148 w 1234"/>
                <a:gd name="T150" fmla="+- 0 4916 4292"/>
                <a:gd name="T151" fmla="*/ 4916 h 2081"/>
                <a:gd name="T152" fmla="+- 0 16727 16080"/>
                <a:gd name="T153" fmla="*/ T152 w 1234"/>
                <a:gd name="T154" fmla="+- 0 4801 4292"/>
                <a:gd name="T155" fmla="*/ 4801 h 2081"/>
                <a:gd name="T156" fmla="+- 0 16271 16080"/>
                <a:gd name="T157" fmla="*/ T156 w 1234"/>
                <a:gd name="T158" fmla="+- 0 4362 4292"/>
                <a:gd name="T159" fmla="*/ 4362 h 2081"/>
                <a:gd name="T160" fmla="+- 0 17232 16080"/>
                <a:gd name="T161" fmla="*/ T160 w 1234"/>
                <a:gd name="T162" fmla="+- 0 5441 4292"/>
                <a:gd name="T163" fmla="*/ 5441 h 2081"/>
                <a:gd name="T164" fmla="+- 0 17035 16080"/>
                <a:gd name="T165" fmla="*/ T164 w 1234"/>
                <a:gd name="T166" fmla="+- 0 5448 4292"/>
                <a:gd name="T167" fmla="*/ 5448 h 2081"/>
                <a:gd name="T168" fmla="+- 0 17072 16080"/>
                <a:gd name="T169" fmla="*/ T168 w 1234"/>
                <a:gd name="T170" fmla="+- 0 5489 4292"/>
                <a:gd name="T171" fmla="*/ 5489 h 2081"/>
                <a:gd name="T172" fmla="+- 0 17096 16080"/>
                <a:gd name="T173" fmla="*/ T172 w 1234"/>
                <a:gd name="T174" fmla="+- 0 5644 4292"/>
                <a:gd name="T175" fmla="*/ 5644 h 2081"/>
                <a:gd name="T176" fmla="+- 0 17083 16080"/>
                <a:gd name="T177" fmla="*/ T176 w 1234"/>
                <a:gd name="T178" fmla="+- 0 5792 4292"/>
                <a:gd name="T179" fmla="*/ 5792 h 2081"/>
                <a:gd name="T180" fmla="+- 0 17025 16080"/>
                <a:gd name="T181" fmla="*/ T180 w 1234"/>
                <a:gd name="T182" fmla="+- 0 5928 4292"/>
                <a:gd name="T183" fmla="*/ 5928 h 2081"/>
                <a:gd name="T184" fmla="+- 0 16920 16080"/>
                <a:gd name="T185" fmla="*/ T184 w 1234"/>
                <a:gd name="T186" fmla="+- 0 6046 4292"/>
                <a:gd name="T187" fmla="*/ 6046 h 2081"/>
                <a:gd name="T188" fmla="+- 0 16770 16080"/>
                <a:gd name="T189" fmla="*/ T188 w 1234"/>
                <a:gd name="T190" fmla="+- 0 6142 4292"/>
                <a:gd name="T191" fmla="*/ 6142 h 2081"/>
                <a:gd name="T192" fmla="+- 0 17165 16080"/>
                <a:gd name="T193" fmla="*/ T192 w 1234"/>
                <a:gd name="T194" fmla="+- 0 6150 4292"/>
                <a:gd name="T195" fmla="*/ 6150 h 2081"/>
                <a:gd name="T196" fmla="+- 0 17238 16080"/>
                <a:gd name="T197" fmla="*/ T196 w 1234"/>
                <a:gd name="T198" fmla="+- 0 6046 4292"/>
                <a:gd name="T199" fmla="*/ 6046 h 2081"/>
                <a:gd name="T200" fmla="+- 0 17293 16080"/>
                <a:gd name="T201" fmla="*/ T200 w 1234"/>
                <a:gd name="T202" fmla="+- 0 5911 4292"/>
                <a:gd name="T203" fmla="*/ 5911 h 2081"/>
                <a:gd name="T204" fmla="+- 0 17314 16080"/>
                <a:gd name="T205" fmla="*/ T204 w 1234"/>
                <a:gd name="T206" fmla="+- 0 5767 4292"/>
                <a:gd name="T207" fmla="*/ 5767 h 2081"/>
                <a:gd name="T208" fmla="+- 0 17299 16080"/>
                <a:gd name="T209" fmla="*/ T208 w 1234"/>
                <a:gd name="T210" fmla="+- 0 5619 4292"/>
                <a:gd name="T211" fmla="*/ 5619 h 2081"/>
                <a:gd name="T212" fmla="+- 0 17252 16080"/>
                <a:gd name="T213" fmla="*/ T212 w 1234"/>
                <a:gd name="T214" fmla="+- 0 5485 4292"/>
                <a:gd name="T215" fmla="*/ 5485 h 208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Lst>
              <a:rect l="0" t="0" r="r" b="b"/>
              <a:pathLst>
                <a:path w="1234" h="2081">
                  <a:moveTo>
                    <a:pt x="120" y="0"/>
                  </a:moveTo>
                  <a:lnTo>
                    <a:pt x="153" y="90"/>
                  </a:lnTo>
                  <a:lnTo>
                    <a:pt x="178" y="178"/>
                  </a:lnTo>
                  <a:lnTo>
                    <a:pt x="197" y="263"/>
                  </a:lnTo>
                  <a:lnTo>
                    <a:pt x="208" y="346"/>
                  </a:lnTo>
                  <a:lnTo>
                    <a:pt x="214" y="426"/>
                  </a:lnTo>
                  <a:lnTo>
                    <a:pt x="215" y="505"/>
                  </a:lnTo>
                  <a:lnTo>
                    <a:pt x="211" y="581"/>
                  </a:lnTo>
                  <a:lnTo>
                    <a:pt x="203" y="656"/>
                  </a:lnTo>
                  <a:lnTo>
                    <a:pt x="192" y="728"/>
                  </a:lnTo>
                  <a:lnTo>
                    <a:pt x="178" y="799"/>
                  </a:lnTo>
                  <a:lnTo>
                    <a:pt x="161" y="868"/>
                  </a:lnTo>
                  <a:lnTo>
                    <a:pt x="143" y="935"/>
                  </a:lnTo>
                  <a:lnTo>
                    <a:pt x="123" y="1000"/>
                  </a:lnTo>
                  <a:lnTo>
                    <a:pt x="104" y="1064"/>
                  </a:lnTo>
                  <a:lnTo>
                    <a:pt x="84" y="1127"/>
                  </a:lnTo>
                  <a:lnTo>
                    <a:pt x="65" y="1188"/>
                  </a:lnTo>
                  <a:lnTo>
                    <a:pt x="47" y="1248"/>
                  </a:lnTo>
                  <a:lnTo>
                    <a:pt x="32" y="1306"/>
                  </a:lnTo>
                  <a:lnTo>
                    <a:pt x="19" y="1363"/>
                  </a:lnTo>
                  <a:lnTo>
                    <a:pt x="8" y="1419"/>
                  </a:lnTo>
                  <a:lnTo>
                    <a:pt x="2" y="1474"/>
                  </a:lnTo>
                  <a:lnTo>
                    <a:pt x="0" y="1528"/>
                  </a:lnTo>
                  <a:lnTo>
                    <a:pt x="3" y="1581"/>
                  </a:lnTo>
                  <a:lnTo>
                    <a:pt x="11" y="1634"/>
                  </a:lnTo>
                  <a:lnTo>
                    <a:pt x="25" y="1685"/>
                  </a:lnTo>
                  <a:lnTo>
                    <a:pt x="56" y="1755"/>
                  </a:lnTo>
                  <a:lnTo>
                    <a:pt x="95" y="1820"/>
                  </a:lnTo>
                  <a:lnTo>
                    <a:pt x="141" y="1878"/>
                  </a:lnTo>
                  <a:lnTo>
                    <a:pt x="193" y="1929"/>
                  </a:lnTo>
                  <a:lnTo>
                    <a:pt x="251" y="1974"/>
                  </a:lnTo>
                  <a:lnTo>
                    <a:pt x="314" y="2011"/>
                  </a:lnTo>
                  <a:lnTo>
                    <a:pt x="380" y="2040"/>
                  </a:lnTo>
                  <a:lnTo>
                    <a:pt x="450" y="2062"/>
                  </a:lnTo>
                  <a:lnTo>
                    <a:pt x="523" y="2076"/>
                  </a:lnTo>
                  <a:lnTo>
                    <a:pt x="597" y="2081"/>
                  </a:lnTo>
                  <a:lnTo>
                    <a:pt x="672" y="2077"/>
                  </a:lnTo>
                  <a:lnTo>
                    <a:pt x="748" y="2064"/>
                  </a:lnTo>
                  <a:lnTo>
                    <a:pt x="823" y="2041"/>
                  </a:lnTo>
                  <a:lnTo>
                    <a:pt x="895" y="2009"/>
                  </a:lnTo>
                  <a:lnTo>
                    <a:pt x="961" y="1970"/>
                  </a:lnTo>
                  <a:lnTo>
                    <a:pt x="1020" y="1925"/>
                  </a:lnTo>
                  <a:lnTo>
                    <a:pt x="1073" y="1873"/>
                  </a:lnTo>
                  <a:lnTo>
                    <a:pt x="1085" y="1858"/>
                  </a:lnTo>
                  <a:lnTo>
                    <a:pt x="665" y="1858"/>
                  </a:lnTo>
                  <a:lnTo>
                    <a:pt x="639" y="1855"/>
                  </a:lnTo>
                  <a:lnTo>
                    <a:pt x="616" y="1842"/>
                  </a:lnTo>
                  <a:lnTo>
                    <a:pt x="600" y="1821"/>
                  </a:lnTo>
                  <a:lnTo>
                    <a:pt x="593" y="1796"/>
                  </a:lnTo>
                  <a:lnTo>
                    <a:pt x="598" y="1771"/>
                  </a:lnTo>
                  <a:lnTo>
                    <a:pt x="612" y="1750"/>
                  </a:lnTo>
                  <a:lnTo>
                    <a:pt x="634" y="1735"/>
                  </a:lnTo>
                  <a:lnTo>
                    <a:pt x="716" y="1687"/>
                  </a:lnTo>
                  <a:lnTo>
                    <a:pt x="780" y="1634"/>
                  </a:lnTo>
                  <a:lnTo>
                    <a:pt x="827" y="1577"/>
                  </a:lnTo>
                  <a:lnTo>
                    <a:pt x="859" y="1517"/>
                  </a:lnTo>
                  <a:lnTo>
                    <a:pt x="879" y="1453"/>
                  </a:lnTo>
                  <a:lnTo>
                    <a:pt x="887" y="1384"/>
                  </a:lnTo>
                  <a:lnTo>
                    <a:pt x="884" y="1309"/>
                  </a:lnTo>
                  <a:lnTo>
                    <a:pt x="868" y="1229"/>
                  </a:lnTo>
                  <a:lnTo>
                    <a:pt x="866" y="1207"/>
                  </a:lnTo>
                  <a:lnTo>
                    <a:pt x="871" y="1186"/>
                  </a:lnTo>
                  <a:lnTo>
                    <a:pt x="882" y="1168"/>
                  </a:lnTo>
                  <a:lnTo>
                    <a:pt x="900" y="1155"/>
                  </a:lnTo>
                  <a:lnTo>
                    <a:pt x="927" y="1149"/>
                  </a:lnTo>
                  <a:lnTo>
                    <a:pt x="1152" y="1149"/>
                  </a:lnTo>
                  <a:lnTo>
                    <a:pt x="1145" y="1134"/>
                  </a:lnTo>
                  <a:lnTo>
                    <a:pt x="1114" y="1076"/>
                  </a:lnTo>
                  <a:lnTo>
                    <a:pt x="1080" y="1018"/>
                  </a:lnTo>
                  <a:lnTo>
                    <a:pt x="1042" y="961"/>
                  </a:lnTo>
                  <a:lnTo>
                    <a:pt x="1002" y="905"/>
                  </a:lnTo>
                  <a:lnTo>
                    <a:pt x="959" y="849"/>
                  </a:lnTo>
                  <a:lnTo>
                    <a:pt x="913" y="793"/>
                  </a:lnTo>
                  <a:lnTo>
                    <a:pt x="865" y="737"/>
                  </a:lnTo>
                  <a:lnTo>
                    <a:pt x="814" y="681"/>
                  </a:lnTo>
                  <a:lnTo>
                    <a:pt x="760" y="624"/>
                  </a:lnTo>
                  <a:lnTo>
                    <a:pt x="705" y="567"/>
                  </a:lnTo>
                  <a:lnTo>
                    <a:pt x="647" y="509"/>
                  </a:lnTo>
                  <a:lnTo>
                    <a:pt x="587" y="450"/>
                  </a:lnTo>
                  <a:lnTo>
                    <a:pt x="191" y="70"/>
                  </a:lnTo>
                  <a:lnTo>
                    <a:pt x="120" y="0"/>
                  </a:lnTo>
                  <a:close/>
                  <a:moveTo>
                    <a:pt x="1152" y="1149"/>
                  </a:moveTo>
                  <a:lnTo>
                    <a:pt x="927" y="1149"/>
                  </a:lnTo>
                  <a:lnTo>
                    <a:pt x="955" y="1156"/>
                  </a:lnTo>
                  <a:lnTo>
                    <a:pt x="978" y="1172"/>
                  </a:lnTo>
                  <a:lnTo>
                    <a:pt x="992" y="1197"/>
                  </a:lnTo>
                  <a:lnTo>
                    <a:pt x="1008" y="1275"/>
                  </a:lnTo>
                  <a:lnTo>
                    <a:pt x="1016" y="1352"/>
                  </a:lnTo>
                  <a:lnTo>
                    <a:pt x="1014" y="1427"/>
                  </a:lnTo>
                  <a:lnTo>
                    <a:pt x="1003" y="1500"/>
                  </a:lnTo>
                  <a:lnTo>
                    <a:pt x="980" y="1570"/>
                  </a:lnTo>
                  <a:lnTo>
                    <a:pt x="945" y="1636"/>
                  </a:lnTo>
                  <a:lnTo>
                    <a:pt x="898" y="1697"/>
                  </a:lnTo>
                  <a:lnTo>
                    <a:pt x="840" y="1754"/>
                  </a:lnTo>
                  <a:lnTo>
                    <a:pt x="771" y="1805"/>
                  </a:lnTo>
                  <a:lnTo>
                    <a:pt x="690" y="1850"/>
                  </a:lnTo>
                  <a:lnTo>
                    <a:pt x="665" y="1858"/>
                  </a:lnTo>
                  <a:lnTo>
                    <a:pt x="1085" y="1858"/>
                  </a:lnTo>
                  <a:lnTo>
                    <a:pt x="1119" y="1816"/>
                  </a:lnTo>
                  <a:lnTo>
                    <a:pt x="1158" y="1754"/>
                  </a:lnTo>
                  <a:lnTo>
                    <a:pt x="1189" y="1688"/>
                  </a:lnTo>
                  <a:lnTo>
                    <a:pt x="1213" y="1619"/>
                  </a:lnTo>
                  <a:lnTo>
                    <a:pt x="1227" y="1548"/>
                  </a:lnTo>
                  <a:lnTo>
                    <a:pt x="1234" y="1475"/>
                  </a:lnTo>
                  <a:lnTo>
                    <a:pt x="1231" y="1402"/>
                  </a:lnTo>
                  <a:lnTo>
                    <a:pt x="1219" y="1327"/>
                  </a:lnTo>
                  <a:lnTo>
                    <a:pt x="1197" y="1254"/>
                  </a:lnTo>
                  <a:lnTo>
                    <a:pt x="1172" y="1193"/>
                  </a:lnTo>
                  <a:lnTo>
                    <a:pt x="1152" y="1149"/>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58" name="Freeform 71">
              <a:extLst>
                <a:ext uri="{FF2B5EF4-FFF2-40B4-BE49-F238E27FC236}">
                  <a16:creationId xmlns:a16="http://schemas.microsoft.com/office/drawing/2014/main" id="{0D4D1780-7693-CEF0-E8DD-70D7CAD6CF06}"/>
                </a:ext>
              </a:extLst>
            </p:cNvPr>
            <p:cNvSpPr>
              <a:spLocks/>
            </p:cNvSpPr>
            <p:nvPr/>
          </p:nvSpPr>
          <p:spPr bwMode="auto">
            <a:xfrm>
              <a:off x="26125" y="18131"/>
              <a:ext cx="2761" cy="212"/>
            </a:xfrm>
            <a:custGeom>
              <a:avLst/>
              <a:gdLst>
                <a:gd name="T0" fmla="+- 0 27506 26126"/>
                <a:gd name="T1" fmla="*/ T0 w 2761"/>
                <a:gd name="T2" fmla="+- 0 18132 18132"/>
                <a:gd name="T3" fmla="*/ 18132 h 212"/>
                <a:gd name="T4" fmla="+- 0 27380 26126"/>
                <a:gd name="T5" fmla="*/ T4 w 2761"/>
                <a:gd name="T6" fmla="+- 0 18132 18132"/>
                <a:gd name="T7" fmla="*/ 18132 h 212"/>
                <a:gd name="T8" fmla="+- 0 27258 26126"/>
                <a:gd name="T9" fmla="*/ T8 w 2761"/>
                <a:gd name="T10" fmla="+- 0 18133 18132"/>
                <a:gd name="T11" fmla="*/ 18133 h 212"/>
                <a:gd name="T12" fmla="+- 0 27139 26126"/>
                <a:gd name="T13" fmla="*/ T12 w 2761"/>
                <a:gd name="T14" fmla="+- 0 18135 18132"/>
                <a:gd name="T15" fmla="*/ 18135 h 212"/>
                <a:gd name="T16" fmla="+- 0 27024 26126"/>
                <a:gd name="T17" fmla="*/ T16 w 2761"/>
                <a:gd name="T18" fmla="+- 0 18138 18132"/>
                <a:gd name="T19" fmla="*/ 18138 h 212"/>
                <a:gd name="T20" fmla="+- 0 26914 26126"/>
                <a:gd name="T21" fmla="*/ T20 w 2761"/>
                <a:gd name="T22" fmla="+- 0 18142 18132"/>
                <a:gd name="T23" fmla="*/ 18142 h 212"/>
                <a:gd name="T24" fmla="+- 0 26809 26126"/>
                <a:gd name="T25" fmla="*/ T24 w 2761"/>
                <a:gd name="T26" fmla="+- 0 18146 18132"/>
                <a:gd name="T27" fmla="*/ 18146 h 212"/>
                <a:gd name="T28" fmla="+- 0 26710 26126"/>
                <a:gd name="T29" fmla="*/ T28 w 2761"/>
                <a:gd name="T30" fmla="+- 0 18151 18132"/>
                <a:gd name="T31" fmla="*/ 18151 h 212"/>
                <a:gd name="T32" fmla="+- 0 26616 26126"/>
                <a:gd name="T33" fmla="*/ T32 w 2761"/>
                <a:gd name="T34" fmla="+- 0 18157 18132"/>
                <a:gd name="T35" fmla="*/ 18157 h 212"/>
                <a:gd name="T36" fmla="+- 0 26530 26126"/>
                <a:gd name="T37" fmla="*/ T36 w 2761"/>
                <a:gd name="T38" fmla="+- 0 18163 18132"/>
                <a:gd name="T39" fmla="*/ 18163 h 212"/>
                <a:gd name="T40" fmla="+- 0 26450 26126"/>
                <a:gd name="T41" fmla="*/ T40 w 2761"/>
                <a:gd name="T42" fmla="+- 0 18169 18132"/>
                <a:gd name="T43" fmla="*/ 18169 h 212"/>
                <a:gd name="T44" fmla="+- 0 26378 26126"/>
                <a:gd name="T45" fmla="*/ T44 w 2761"/>
                <a:gd name="T46" fmla="+- 0 18177 18132"/>
                <a:gd name="T47" fmla="*/ 18177 h 212"/>
                <a:gd name="T48" fmla="+- 0 26314 26126"/>
                <a:gd name="T49" fmla="*/ T48 w 2761"/>
                <a:gd name="T50" fmla="+- 0 18184 18132"/>
                <a:gd name="T51" fmla="*/ 18184 h 212"/>
                <a:gd name="T52" fmla="+- 0 26212 26126"/>
                <a:gd name="T53" fmla="*/ T52 w 2761"/>
                <a:gd name="T54" fmla="+- 0 18201 18132"/>
                <a:gd name="T55" fmla="*/ 18201 h 212"/>
                <a:gd name="T56" fmla="+- 0 26148 26126"/>
                <a:gd name="T57" fmla="*/ T56 w 2761"/>
                <a:gd name="T58" fmla="+- 0 18219 18132"/>
                <a:gd name="T59" fmla="*/ 18219 h 212"/>
                <a:gd name="T60" fmla="+- 0 26126 26126"/>
                <a:gd name="T61" fmla="*/ T60 w 2761"/>
                <a:gd name="T62" fmla="+- 0 18238 18132"/>
                <a:gd name="T63" fmla="*/ 18238 h 212"/>
                <a:gd name="T64" fmla="+- 0 26131 26126"/>
                <a:gd name="T65" fmla="*/ T64 w 2761"/>
                <a:gd name="T66" fmla="+- 0 18247 18132"/>
                <a:gd name="T67" fmla="*/ 18247 h 212"/>
                <a:gd name="T68" fmla="+- 0 26212 26126"/>
                <a:gd name="T69" fmla="*/ T68 w 2761"/>
                <a:gd name="T70" fmla="+- 0 18275 18132"/>
                <a:gd name="T71" fmla="*/ 18275 h 212"/>
                <a:gd name="T72" fmla="+- 0 26314 26126"/>
                <a:gd name="T73" fmla="*/ T72 w 2761"/>
                <a:gd name="T74" fmla="+- 0 18291 18132"/>
                <a:gd name="T75" fmla="*/ 18291 h 212"/>
                <a:gd name="T76" fmla="+- 0 26378 26126"/>
                <a:gd name="T77" fmla="*/ T76 w 2761"/>
                <a:gd name="T78" fmla="+- 0 18299 18132"/>
                <a:gd name="T79" fmla="*/ 18299 h 212"/>
                <a:gd name="T80" fmla="+- 0 26450 26126"/>
                <a:gd name="T81" fmla="*/ T80 w 2761"/>
                <a:gd name="T82" fmla="+- 0 18306 18132"/>
                <a:gd name="T83" fmla="*/ 18306 h 212"/>
                <a:gd name="T84" fmla="+- 0 26530 26126"/>
                <a:gd name="T85" fmla="*/ T84 w 2761"/>
                <a:gd name="T86" fmla="+- 0 18313 18132"/>
                <a:gd name="T87" fmla="*/ 18313 h 212"/>
                <a:gd name="T88" fmla="+- 0 26616 26126"/>
                <a:gd name="T89" fmla="*/ T88 w 2761"/>
                <a:gd name="T90" fmla="+- 0 18319 18132"/>
                <a:gd name="T91" fmla="*/ 18319 h 212"/>
                <a:gd name="T92" fmla="+- 0 26710 26126"/>
                <a:gd name="T93" fmla="*/ T92 w 2761"/>
                <a:gd name="T94" fmla="+- 0 18324 18132"/>
                <a:gd name="T95" fmla="*/ 18324 h 212"/>
                <a:gd name="T96" fmla="+- 0 26809 26126"/>
                <a:gd name="T97" fmla="*/ T96 w 2761"/>
                <a:gd name="T98" fmla="+- 0 18329 18132"/>
                <a:gd name="T99" fmla="*/ 18329 h 212"/>
                <a:gd name="T100" fmla="+- 0 26914 26126"/>
                <a:gd name="T101" fmla="*/ T100 w 2761"/>
                <a:gd name="T102" fmla="+- 0 18333 18132"/>
                <a:gd name="T103" fmla="*/ 18333 h 212"/>
                <a:gd name="T104" fmla="+- 0 27024 26126"/>
                <a:gd name="T105" fmla="*/ T104 w 2761"/>
                <a:gd name="T106" fmla="+- 0 18337 18132"/>
                <a:gd name="T107" fmla="*/ 18337 h 212"/>
                <a:gd name="T108" fmla="+- 0 27139 26126"/>
                <a:gd name="T109" fmla="*/ T108 w 2761"/>
                <a:gd name="T110" fmla="+- 0 18340 18132"/>
                <a:gd name="T111" fmla="*/ 18340 h 212"/>
                <a:gd name="T112" fmla="+- 0 27258 26126"/>
                <a:gd name="T113" fmla="*/ T112 w 2761"/>
                <a:gd name="T114" fmla="+- 0 18342 18132"/>
                <a:gd name="T115" fmla="*/ 18342 h 212"/>
                <a:gd name="T116" fmla="+- 0 27380 26126"/>
                <a:gd name="T117" fmla="*/ T116 w 2761"/>
                <a:gd name="T118" fmla="+- 0 18343 18132"/>
                <a:gd name="T119" fmla="*/ 18343 h 212"/>
                <a:gd name="T120" fmla="+- 0 27506 26126"/>
                <a:gd name="T121" fmla="*/ T120 w 2761"/>
                <a:gd name="T122" fmla="+- 0 18344 18132"/>
                <a:gd name="T123" fmla="*/ 18344 h 212"/>
                <a:gd name="T124" fmla="+- 0 27631 26126"/>
                <a:gd name="T125" fmla="*/ T124 w 2761"/>
                <a:gd name="T126" fmla="+- 0 18343 18132"/>
                <a:gd name="T127" fmla="*/ 18343 h 212"/>
                <a:gd name="T128" fmla="+- 0 27754 26126"/>
                <a:gd name="T129" fmla="*/ T128 w 2761"/>
                <a:gd name="T130" fmla="+- 0 18342 18132"/>
                <a:gd name="T131" fmla="*/ 18342 h 212"/>
                <a:gd name="T132" fmla="+- 0 27872 26126"/>
                <a:gd name="T133" fmla="*/ T132 w 2761"/>
                <a:gd name="T134" fmla="+- 0 18340 18132"/>
                <a:gd name="T135" fmla="*/ 18340 h 212"/>
                <a:gd name="T136" fmla="+- 0 27987 26126"/>
                <a:gd name="T137" fmla="*/ T136 w 2761"/>
                <a:gd name="T138" fmla="+- 0 18337 18132"/>
                <a:gd name="T139" fmla="*/ 18337 h 212"/>
                <a:gd name="T140" fmla="+- 0 28097 26126"/>
                <a:gd name="T141" fmla="*/ T140 w 2761"/>
                <a:gd name="T142" fmla="+- 0 18333 18132"/>
                <a:gd name="T143" fmla="*/ 18333 h 212"/>
                <a:gd name="T144" fmla="+- 0 28202 26126"/>
                <a:gd name="T145" fmla="*/ T144 w 2761"/>
                <a:gd name="T146" fmla="+- 0 18329 18132"/>
                <a:gd name="T147" fmla="*/ 18329 h 212"/>
                <a:gd name="T148" fmla="+- 0 28301 26126"/>
                <a:gd name="T149" fmla="*/ T148 w 2761"/>
                <a:gd name="T150" fmla="+- 0 18324 18132"/>
                <a:gd name="T151" fmla="*/ 18324 h 212"/>
                <a:gd name="T152" fmla="+- 0 28395 26126"/>
                <a:gd name="T153" fmla="*/ T152 w 2761"/>
                <a:gd name="T154" fmla="+- 0 18319 18132"/>
                <a:gd name="T155" fmla="*/ 18319 h 212"/>
                <a:gd name="T156" fmla="+- 0 28481 26126"/>
                <a:gd name="T157" fmla="*/ T156 w 2761"/>
                <a:gd name="T158" fmla="+- 0 18313 18132"/>
                <a:gd name="T159" fmla="*/ 18313 h 212"/>
                <a:gd name="T160" fmla="+- 0 28561 26126"/>
                <a:gd name="T161" fmla="*/ T160 w 2761"/>
                <a:gd name="T162" fmla="+- 0 18306 18132"/>
                <a:gd name="T163" fmla="*/ 18306 h 212"/>
                <a:gd name="T164" fmla="+- 0 28633 26126"/>
                <a:gd name="T165" fmla="*/ T164 w 2761"/>
                <a:gd name="T166" fmla="+- 0 18299 18132"/>
                <a:gd name="T167" fmla="*/ 18299 h 212"/>
                <a:gd name="T168" fmla="+- 0 28697 26126"/>
                <a:gd name="T169" fmla="*/ T168 w 2761"/>
                <a:gd name="T170" fmla="+- 0 18291 18132"/>
                <a:gd name="T171" fmla="*/ 18291 h 212"/>
                <a:gd name="T172" fmla="+- 0 28799 26126"/>
                <a:gd name="T173" fmla="*/ T172 w 2761"/>
                <a:gd name="T174" fmla="+- 0 18275 18132"/>
                <a:gd name="T175" fmla="*/ 18275 h 212"/>
                <a:gd name="T176" fmla="+- 0 28863 26126"/>
                <a:gd name="T177" fmla="*/ T176 w 2761"/>
                <a:gd name="T178" fmla="+- 0 18257 18132"/>
                <a:gd name="T179" fmla="*/ 18257 h 212"/>
                <a:gd name="T180" fmla="+- 0 28886 26126"/>
                <a:gd name="T181" fmla="*/ T180 w 2761"/>
                <a:gd name="T182" fmla="+- 0 18238 18132"/>
                <a:gd name="T183" fmla="*/ 18238 h 212"/>
                <a:gd name="T184" fmla="+- 0 28880 26126"/>
                <a:gd name="T185" fmla="*/ T184 w 2761"/>
                <a:gd name="T186" fmla="+- 0 18228 18132"/>
                <a:gd name="T187" fmla="*/ 18228 h 212"/>
                <a:gd name="T188" fmla="+- 0 28799 26126"/>
                <a:gd name="T189" fmla="*/ T188 w 2761"/>
                <a:gd name="T190" fmla="+- 0 18201 18132"/>
                <a:gd name="T191" fmla="*/ 18201 h 212"/>
                <a:gd name="T192" fmla="+- 0 28697 26126"/>
                <a:gd name="T193" fmla="*/ T192 w 2761"/>
                <a:gd name="T194" fmla="+- 0 18184 18132"/>
                <a:gd name="T195" fmla="*/ 18184 h 212"/>
                <a:gd name="T196" fmla="+- 0 28633 26126"/>
                <a:gd name="T197" fmla="*/ T196 w 2761"/>
                <a:gd name="T198" fmla="+- 0 18177 18132"/>
                <a:gd name="T199" fmla="*/ 18177 h 212"/>
                <a:gd name="T200" fmla="+- 0 28561 26126"/>
                <a:gd name="T201" fmla="*/ T200 w 2761"/>
                <a:gd name="T202" fmla="+- 0 18169 18132"/>
                <a:gd name="T203" fmla="*/ 18169 h 212"/>
                <a:gd name="T204" fmla="+- 0 28481 26126"/>
                <a:gd name="T205" fmla="*/ T204 w 2761"/>
                <a:gd name="T206" fmla="+- 0 18163 18132"/>
                <a:gd name="T207" fmla="*/ 18163 h 212"/>
                <a:gd name="T208" fmla="+- 0 28395 26126"/>
                <a:gd name="T209" fmla="*/ T208 w 2761"/>
                <a:gd name="T210" fmla="+- 0 18157 18132"/>
                <a:gd name="T211" fmla="*/ 18157 h 212"/>
                <a:gd name="T212" fmla="+- 0 28301 26126"/>
                <a:gd name="T213" fmla="*/ T212 w 2761"/>
                <a:gd name="T214" fmla="+- 0 18151 18132"/>
                <a:gd name="T215" fmla="*/ 18151 h 212"/>
                <a:gd name="T216" fmla="+- 0 28202 26126"/>
                <a:gd name="T217" fmla="*/ T216 w 2761"/>
                <a:gd name="T218" fmla="+- 0 18146 18132"/>
                <a:gd name="T219" fmla="*/ 18146 h 212"/>
                <a:gd name="T220" fmla="+- 0 28097 26126"/>
                <a:gd name="T221" fmla="*/ T220 w 2761"/>
                <a:gd name="T222" fmla="+- 0 18142 18132"/>
                <a:gd name="T223" fmla="*/ 18142 h 212"/>
                <a:gd name="T224" fmla="+- 0 27987 26126"/>
                <a:gd name="T225" fmla="*/ T224 w 2761"/>
                <a:gd name="T226" fmla="+- 0 18138 18132"/>
                <a:gd name="T227" fmla="*/ 18138 h 212"/>
                <a:gd name="T228" fmla="+- 0 27872 26126"/>
                <a:gd name="T229" fmla="*/ T228 w 2761"/>
                <a:gd name="T230" fmla="+- 0 18135 18132"/>
                <a:gd name="T231" fmla="*/ 18135 h 212"/>
                <a:gd name="T232" fmla="+- 0 27754 26126"/>
                <a:gd name="T233" fmla="*/ T232 w 2761"/>
                <a:gd name="T234" fmla="+- 0 18133 18132"/>
                <a:gd name="T235" fmla="*/ 18133 h 212"/>
                <a:gd name="T236" fmla="+- 0 27631 26126"/>
                <a:gd name="T237" fmla="*/ T236 w 2761"/>
                <a:gd name="T238" fmla="+- 0 18132 18132"/>
                <a:gd name="T239" fmla="*/ 18132 h 212"/>
                <a:gd name="T240" fmla="+- 0 27506 26126"/>
                <a:gd name="T241" fmla="*/ T240 w 2761"/>
                <a:gd name="T242" fmla="+- 0 18132 18132"/>
                <a:gd name="T243" fmla="*/ 18132 h 2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2761" h="212">
                  <a:moveTo>
                    <a:pt x="1380" y="0"/>
                  </a:moveTo>
                  <a:lnTo>
                    <a:pt x="1254" y="0"/>
                  </a:lnTo>
                  <a:lnTo>
                    <a:pt x="1132" y="1"/>
                  </a:lnTo>
                  <a:lnTo>
                    <a:pt x="1013" y="3"/>
                  </a:lnTo>
                  <a:lnTo>
                    <a:pt x="898" y="6"/>
                  </a:lnTo>
                  <a:lnTo>
                    <a:pt x="788" y="10"/>
                  </a:lnTo>
                  <a:lnTo>
                    <a:pt x="683" y="14"/>
                  </a:lnTo>
                  <a:lnTo>
                    <a:pt x="584" y="19"/>
                  </a:lnTo>
                  <a:lnTo>
                    <a:pt x="490" y="25"/>
                  </a:lnTo>
                  <a:lnTo>
                    <a:pt x="404" y="31"/>
                  </a:lnTo>
                  <a:lnTo>
                    <a:pt x="324" y="37"/>
                  </a:lnTo>
                  <a:lnTo>
                    <a:pt x="252" y="45"/>
                  </a:lnTo>
                  <a:lnTo>
                    <a:pt x="188" y="52"/>
                  </a:lnTo>
                  <a:lnTo>
                    <a:pt x="86" y="69"/>
                  </a:lnTo>
                  <a:lnTo>
                    <a:pt x="22" y="87"/>
                  </a:lnTo>
                  <a:lnTo>
                    <a:pt x="0" y="106"/>
                  </a:lnTo>
                  <a:lnTo>
                    <a:pt x="5" y="115"/>
                  </a:lnTo>
                  <a:lnTo>
                    <a:pt x="86" y="143"/>
                  </a:lnTo>
                  <a:lnTo>
                    <a:pt x="188" y="159"/>
                  </a:lnTo>
                  <a:lnTo>
                    <a:pt x="252" y="167"/>
                  </a:lnTo>
                  <a:lnTo>
                    <a:pt x="324" y="174"/>
                  </a:lnTo>
                  <a:lnTo>
                    <a:pt x="404" y="181"/>
                  </a:lnTo>
                  <a:lnTo>
                    <a:pt x="490" y="187"/>
                  </a:lnTo>
                  <a:lnTo>
                    <a:pt x="584" y="192"/>
                  </a:lnTo>
                  <a:lnTo>
                    <a:pt x="683" y="197"/>
                  </a:lnTo>
                  <a:lnTo>
                    <a:pt x="788" y="201"/>
                  </a:lnTo>
                  <a:lnTo>
                    <a:pt x="898" y="205"/>
                  </a:lnTo>
                  <a:lnTo>
                    <a:pt x="1013" y="208"/>
                  </a:lnTo>
                  <a:lnTo>
                    <a:pt x="1132" y="210"/>
                  </a:lnTo>
                  <a:lnTo>
                    <a:pt x="1254" y="211"/>
                  </a:lnTo>
                  <a:lnTo>
                    <a:pt x="1380" y="212"/>
                  </a:lnTo>
                  <a:lnTo>
                    <a:pt x="1505" y="211"/>
                  </a:lnTo>
                  <a:lnTo>
                    <a:pt x="1628" y="210"/>
                  </a:lnTo>
                  <a:lnTo>
                    <a:pt x="1746" y="208"/>
                  </a:lnTo>
                  <a:lnTo>
                    <a:pt x="1861" y="205"/>
                  </a:lnTo>
                  <a:lnTo>
                    <a:pt x="1971" y="201"/>
                  </a:lnTo>
                  <a:lnTo>
                    <a:pt x="2076" y="197"/>
                  </a:lnTo>
                  <a:lnTo>
                    <a:pt x="2175" y="192"/>
                  </a:lnTo>
                  <a:lnTo>
                    <a:pt x="2269" y="187"/>
                  </a:lnTo>
                  <a:lnTo>
                    <a:pt x="2355" y="181"/>
                  </a:lnTo>
                  <a:lnTo>
                    <a:pt x="2435" y="174"/>
                  </a:lnTo>
                  <a:lnTo>
                    <a:pt x="2507" y="167"/>
                  </a:lnTo>
                  <a:lnTo>
                    <a:pt x="2571" y="159"/>
                  </a:lnTo>
                  <a:lnTo>
                    <a:pt x="2673" y="143"/>
                  </a:lnTo>
                  <a:lnTo>
                    <a:pt x="2737" y="125"/>
                  </a:lnTo>
                  <a:lnTo>
                    <a:pt x="2760" y="106"/>
                  </a:lnTo>
                  <a:lnTo>
                    <a:pt x="2754" y="96"/>
                  </a:lnTo>
                  <a:lnTo>
                    <a:pt x="2673" y="69"/>
                  </a:lnTo>
                  <a:lnTo>
                    <a:pt x="2571" y="52"/>
                  </a:lnTo>
                  <a:lnTo>
                    <a:pt x="2507" y="45"/>
                  </a:lnTo>
                  <a:lnTo>
                    <a:pt x="2435" y="37"/>
                  </a:lnTo>
                  <a:lnTo>
                    <a:pt x="2355" y="31"/>
                  </a:lnTo>
                  <a:lnTo>
                    <a:pt x="2269" y="25"/>
                  </a:lnTo>
                  <a:lnTo>
                    <a:pt x="2175" y="19"/>
                  </a:lnTo>
                  <a:lnTo>
                    <a:pt x="2076" y="14"/>
                  </a:lnTo>
                  <a:lnTo>
                    <a:pt x="1971" y="10"/>
                  </a:lnTo>
                  <a:lnTo>
                    <a:pt x="1861" y="6"/>
                  </a:lnTo>
                  <a:lnTo>
                    <a:pt x="1746" y="3"/>
                  </a:lnTo>
                  <a:lnTo>
                    <a:pt x="1628" y="1"/>
                  </a:lnTo>
                  <a:lnTo>
                    <a:pt x="1505" y="0"/>
                  </a:lnTo>
                  <a:lnTo>
                    <a:pt x="1380" y="0"/>
                  </a:lnTo>
                  <a:close/>
                </a:path>
              </a:pathLst>
            </a:custGeom>
            <a:solidFill>
              <a:srgbClr val="617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59" name="AutoShape 72">
              <a:extLst>
                <a:ext uri="{FF2B5EF4-FFF2-40B4-BE49-F238E27FC236}">
                  <a16:creationId xmlns:a16="http://schemas.microsoft.com/office/drawing/2014/main" id="{3128ABD1-A70C-7E8E-9828-C4FCF7B52C10}"/>
                </a:ext>
              </a:extLst>
            </p:cNvPr>
            <p:cNvSpPr>
              <a:spLocks/>
            </p:cNvSpPr>
            <p:nvPr/>
          </p:nvSpPr>
          <p:spPr bwMode="auto">
            <a:xfrm>
              <a:off x="28909" y="13543"/>
              <a:ext cx="2362" cy="3993"/>
            </a:xfrm>
            <a:custGeom>
              <a:avLst/>
              <a:gdLst>
                <a:gd name="T0" fmla="+- 0 29207 28909"/>
                <a:gd name="T1" fmla="*/ T0 w 2362"/>
                <a:gd name="T2" fmla="+- 0 13723 13543"/>
                <a:gd name="T3" fmla="*/ 13723 h 3993"/>
                <a:gd name="T4" fmla="+- 0 29276 28909"/>
                <a:gd name="T5" fmla="*/ T4 w 2362"/>
                <a:gd name="T6" fmla="+- 0 13983 13543"/>
                <a:gd name="T7" fmla="*/ 13983 h 3993"/>
                <a:gd name="T8" fmla="+- 0 29313 28909"/>
                <a:gd name="T9" fmla="*/ T8 w 2362"/>
                <a:gd name="T10" fmla="+- 0 14232 13543"/>
                <a:gd name="T11" fmla="*/ 14232 h 3993"/>
                <a:gd name="T12" fmla="+- 0 29324 28909"/>
                <a:gd name="T13" fmla="*/ T12 w 2362"/>
                <a:gd name="T14" fmla="+- 0 14471 13543"/>
                <a:gd name="T15" fmla="*/ 14471 h 3993"/>
                <a:gd name="T16" fmla="+- 0 29312 28909"/>
                <a:gd name="T17" fmla="*/ T16 w 2362"/>
                <a:gd name="T18" fmla="+- 0 14700 13543"/>
                <a:gd name="T19" fmla="*/ 14700 h 3993"/>
                <a:gd name="T20" fmla="+- 0 29282 28909"/>
                <a:gd name="T21" fmla="*/ T20 w 2362"/>
                <a:gd name="T22" fmla="+- 0 14919 13543"/>
                <a:gd name="T23" fmla="*/ 14919 h 3993"/>
                <a:gd name="T24" fmla="+- 0 29238 28909"/>
                <a:gd name="T25" fmla="*/ T24 w 2362"/>
                <a:gd name="T26" fmla="+- 0 15131 13543"/>
                <a:gd name="T27" fmla="*/ 15131 h 3993"/>
                <a:gd name="T28" fmla="+- 0 29185 28909"/>
                <a:gd name="T29" fmla="*/ T28 w 2362"/>
                <a:gd name="T30" fmla="+- 0 15334 13543"/>
                <a:gd name="T31" fmla="*/ 15334 h 3993"/>
                <a:gd name="T32" fmla="+- 0 29126 28909"/>
                <a:gd name="T33" fmla="*/ T32 w 2362"/>
                <a:gd name="T34" fmla="+- 0 15529 13543"/>
                <a:gd name="T35" fmla="*/ 15529 h 3993"/>
                <a:gd name="T36" fmla="+- 0 29048 28909"/>
                <a:gd name="T37" fmla="*/ T36 w 2362"/>
                <a:gd name="T38" fmla="+- 0 15778 13543"/>
                <a:gd name="T39" fmla="*/ 15778 h 3993"/>
                <a:gd name="T40" fmla="+- 0 28995 28909"/>
                <a:gd name="T41" fmla="*/ T40 w 2362"/>
                <a:gd name="T42" fmla="+- 0 15957 13543"/>
                <a:gd name="T43" fmla="*/ 15957 h 3993"/>
                <a:gd name="T44" fmla="+- 0 28951 28909"/>
                <a:gd name="T45" fmla="*/ T44 w 2362"/>
                <a:gd name="T46" fmla="+- 0 16131 13543"/>
                <a:gd name="T47" fmla="*/ 16131 h 3993"/>
                <a:gd name="T48" fmla="+- 0 28921 28909"/>
                <a:gd name="T49" fmla="*/ T48 w 2362"/>
                <a:gd name="T50" fmla="+- 0 16299 13543"/>
                <a:gd name="T51" fmla="*/ 16299 h 3993"/>
                <a:gd name="T52" fmla="+- 0 28909 28909"/>
                <a:gd name="T53" fmla="*/ T52 w 2362"/>
                <a:gd name="T54" fmla="+- 0 16462 13543"/>
                <a:gd name="T55" fmla="*/ 16462 h 3993"/>
                <a:gd name="T56" fmla="+- 0 28920 28909"/>
                <a:gd name="T57" fmla="*/ T56 w 2362"/>
                <a:gd name="T58" fmla="+- 0 16620 13543"/>
                <a:gd name="T59" fmla="*/ 16620 h 3993"/>
                <a:gd name="T60" fmla="+- 0 28957 28909"/>
                <a:gd name="T61" fmla="*/ T60 w 2362"/>
                <a:gd name="T62" fmla="+- 0 16775 13543"/>
                <a:gd name="T63" fmla="*/ 16775 h 3993"/>
                <a:gd name="T64" fmla="+- 0 29052 28909"/>
                <a:gd name="T65" fmla="*/ T64 w 2362"/>
                <a:gd name="T66" fmla="+- 0 16973 13543"/>
                <a:gd name="T67" fmla="*/ 16973 h 3993"/>
                <a:gd name="T68" fmla="+- 0 29179 28909"/>
                <a:gd name="T69" fmla="*/ T68 w 2362"/>
                <a:gd name="T70" fmla="+- 0 17145 13543"/>
                <a:gd name="T71" fmla="*/ 17145 h 3993"/>
                <a:gd name="T72" fmla="+- 0 29332 28909"/>
                <a:gd name="T73" fmla="*/ T72 w 2362"/>
                <a:gd name="T74" fmla="+- 0 17288 13543"/>
                <a:gd name="T75" fmla="*/ 17288 h 3993"/>
                <a:gd name="T76" fmla="+- 0 29508 28909"/>
                <a:gd name="T77" fmla="*/ T76 w 2362"/>
                <a:gd name="T78" fmla="+- 0 17400 13543"/>
                <a:gd name="T79" fmla="*/ 17400 h 3993"/>
                <a:gd name="T80" fmla="+- 0 29702 28909"/>
                <a:gd name="T81" fmla="*/ T80 w 2362"/>
                <a:gd name="T82" fmla="+- 0 17481 13543"/>
                <a:gd name="T83" fmla="*/ 17481 h 3993"/>
                <a:gd name="T84" fmla="+- 0 29908 28909"/>
                <a:gd name="T85" fmla="*/ T84 w 2362"/>
                <a:gd name="T86" fmla="+- 0 17526 13543"/>
                <a:gd name="T87" fmla="*/ 17526 h 3993"/>
                <a:gd name="T88" fmla="+- 0 30121 28909"/>
                <a:gd name="T89" fmla="*/ T88 w 2362"/>
                <a:gd name="T90" fmla="+- 0 17534 13543"/>
                <a:gd name="T91" fmla="*/ 17534 h 3993"/>
                <a:gd name="T92" fmla="+- 0 30338 28909"/>
                <a:gd name="T93" fmla="*/ T92 w 2362"/>
                <a:gd name="T94" fmla="+- 0 17503 13543"/>
                <a:gd name="T95" fmla="*/ 17503 h 3993"/>
                <a:gd name="T96" fmla="+- 0 30553 28909"/>
                <a:gd name="T97" fmla="*/ T96 w 2362"/>
                <a:gd name="T98" fmla="+- 0 17432 13543"/>
                <a:gd name="T99" fmla="*/ 17432 h 3993"/>
                <a:gd name="T100" fmla="+- 0 30746 28909"/>
                <a:gd name="T101" fmla="*/ T100 w 2362"/>
                <a:gd name="T102" fmla="+- 0 17325 13543"/>
                <a:gd name="T103" fmla="*/ 17325 h 3993"/>
                <a:gd name="T104" fmla="+- 0 30913 28909"/>
                <a:gd name="T105" fmla="*/ T104 w 2362"/>
                <a:gd name="T106" fmla="+- 0 17189 13543"/>
                <a:gd name="T107" fmla="*/ 17189 h 3993"/>
                <a:gd name="T108" fmla="+- 0 30190 28909"/>
                <a:gd name="T109" fmla="*/ T108 w 2362"/>
                <a:gd name="T110" fmla="+- 0 17100 13543"/>
                <a:gd name="T111" fmla="*/ 17100 h 3993"/>
                <a:gd name="T112" fmla="+- 0 30074 28909"/>
                <a:gd name="T113" fmla="*/ T112 w 2362"/>
                <a:gd name="T114" fmla="+- 0 17030 13543"/>
                <a:gd name="T115" fmla="*/ 17030 h 3993"/>
                <a:gd name="T116" fmla="+- 0 30087 28909"/>
                <a:gd name="T117" fmla="*/ T116 w 2362"/>
                <a:gd name="T118" fmla="+- 0 16900 13543"/>
                <a:gd name="T119" fmla="*/ 16900 h 3993"/>
                <a:gd name="T120" fmla="+- 0 30279 28909"/>
                <a:gd name="T121" fmla="*/ T120 w 2362"/>
                <a:gd name="T122" fmla="+- 0 16777 13543"/>
                <a:gd name="T123" fmla="*/ 16777 h 3993"/>
                <a:gd name="T124" fmla="+- 0 30450 28909"/>
                <a:gd name="T125" fmla="*/ T124 w 2362"/>
                <a:gd name="T126" fmla="+- 0 16623 13543"/>
                <a:gd name="T127" fmla="*/ 16623 h 3993"/>
                <a:gd name="T128" fmla="+- 0 30554 28909"/>
                <a:gd name="T129" fmla="*/ T128 w 2362"/>
                <a:gd name="T130" fmla="+- 0 16454 13543"/>
                <a:gd name="T131" fmla="*/ 16454 h 3993"/>
                <a:gd name="T132" fmla="+- 0 30606 28909"/>
                <a:gd name="T133" fmla="*/ T132 w 2362"/>
                <a:gd name="T134" fmla="+- 0 16239 13543"/>
                <a:gd name="T135" fmla="*/ 16239 h 3993"/>
                <a:gd name="T136" fmla="+- 0 30590 28909"/>
                <a:gd name="T137" fmla="*/ T136 w 2362"/>
                <a:gd name="T138" fmla="+- 0 15994 13543"/>
                <a:gd name="T139" fmla="*/ 15994 h 3993"/>
                <a:gd name="T140" fmla="+- 0 30576 28909"/>
                <a:gd name="T141" fmla="*/ T140 w 2362"/>
                <a:gd name="T142" fmla="+- 0 15824 13543"/>
                <a:gd name="T143" fmla="*/ 15824 h 3993"/>
                <a:gd name="T144" fmla="+- 0 30634 28909"/>
                <a:gd name="T145" fmla="*/ T144 w 2362"/>
                <a:gd name="T146" fmla="+- 0 15763 13543"/>
                <a:gd name="T147" fmla="*/ 15763 h 3993"/>
                <a:gd name="T148" fmla="+- 0 30694 28909"/>
                <a:gd name="T149" fmla="*/ T148 w 2362"/>
                <a:gd name="T150" fmla="+- 0 15748 13543"/>
                <a:gd name="T151" fmla="*/ 15748 h 3993"/>
                <a:gd name="T152" fmla="+- 0 31068 28909"/>
                <a:gd name="T153" fmla="*/ T152 w 2362"/>
                <a:gd name="T154" fmla="+- 0 15657 13543"/>
                <a:gd name="T155" fmla="*/ 15657 h 3993"/>
                <a:gd name="T156" fmla="+- 0 30969 28909"/>
                <a:gd name="T157" fmla="*/ T156 w 2362"/>
                <a:gd name="T158" fmla="+- 0 15487 13543"/>
                <a:gd name="T159" fmla="*/ 15487 h 3993"/>
                <a:gd name="T160" fmla="+- 0 30856 28909"/>
                <a:gd name="T161" fmla="*/ T160 w 2362"/>
                <a:gd name="T162" fmla="+- 0 15320 13543"/>
                <a:gd name="T163" fmla="*/ 15320 h 3993"/>
                <a:gd name="T164" fmla="+- 0 30731 28909"/>
                <a:gd name="T165" fmla="*/ T164 w 2362"/>
                <a:gd name="T166" fmla="+- 0 15154 13543"/>
                <a:gd name="T167" fmla="*/ 15154 h 3993"/>
                <a:gd name="T168" fmla="+- 0 30593 28909"/>
                <a:gd name="T169" fmla="*/ T168 w 2362"/>
                <a:gd name="T170" fmla="+- 0 14989 13543"/>
                <a:gd name="T171" fmla="*/ 14989 h 3993"/>
                <a:gd name="T172" fmla="+- 0 30443 28909"/>
                <a:gd name="T173" fmla="*/ T172 w 2362"/>
                <a:gd name="T174" fmla="+- 0 14823 13543"/>
                <a:gd name="T175" fmla="*/ 14823 h 3993"/>
                <a:gd name="T176" fmla="+- 0 30283 28909"/>
                <a:gd name="T177" fmla="*/ T176 w 2362"/>
                <a:gd name="T178" fmla="+- 0 14655 13543"/>
                <a:gd name="T179" fmla="*/ 14655 h 3993"/>
                <a:gd name="T180" fmla="+- 0 30055 28909"/>
                <a:gd name="T181" fmla="*/ T180 w 2362"/>
                <a:gd name="T182" fmla="+- 0 14426 13543"/>
                <a:gd name="T183" fmla="*/ 14426 h 3993"/>
                <a:gd name="T184" fmla="+- 0 31113 28909"/>
                <a:gd name="T185" fmla="*/ T184 w 2362"/>
                <a:gd name="T186" fmla="+- 0 15748 13543"/>
                <a:gd name="T187" fmla="*/ 15748 h 3993"/>
                <a:gd name="T188" fmla="+- 0 30783 28909"/>
                <a:gd name="T189" fmla="*/ T188 w 2362"/>
                <a:gd name="T190" fmla="+- 0 15794 13543"/>
                <a:gd name="T191" fmla="*/ 15794 h 3993"/>
                <a:gd name="T192" fmla="+- 0 30841 28909"/>
                <a:gd name="T193" fmla="*/ T192 w 2362"/>
                <a:gd name="T194" fmla="+- 0 16004 13543"/>
                <a:gd name="T195" fmla="*/ 16004 h 3993"/>
                <a:gd name="T196" fmla="+- 0 30851 28909"/>
                <a:gd name="T197" fmla="*/ T196 w 2362"/>
                <a:gd name="T198" fmla="+- 0 16246 13543"/>
                <a:gd name="T199" fmla="*/ 16246 h 3993"/>
                <a:gd name="T200" fmla="+- 0 30809 28909"/>
                <a:gd name="T201" fmla="*/ T200 w 2362"/>
                <a:gd name="T202" fmla="+- 0 16477 13543"/>
                <a:gd name="T203" fmla="*/ 16477 h 3993"/>
                <a:gd name="T204" fmla="+- 0 30716 28909"/>
                <a:gd name="T205" fmla="*/ T204 w 2362"/>
                <a:gd name="T206" fmla="+- 0 16678 13543"/>
                <a:gd name="T207" fmla="*/ 16678 h 3993"/>
                <a:gd name="T208" fmla="+- 0 30577 28909"/>
                <a:gd name="T209" fmla="*/ T208 w 2362"/>
                <a:gd name="T210" fmla="+- 0 16853 13543"/>
                <a:gd name="T211" fmla="*/ 16853 h 3993"/>
                <a:gd name="T212" fmla="+- 0 30389 28909"/>
                <a:gd name="T213" fmla="*/ T212 w 2362"/>
                <a:gd name="T214" fmla="+- 0 17005 13543"/>
                <a:gd name="T215" fmla="*/ 17005 h 3993"/>
                <a:gd name="T216" fmla="+- 0 30190 28909"/>
                <a:gd name="T217" fmla="*/ T216 w 2362"/>
                <a:gd name="T218" fmla="+- 0 17100 13543"/>
                <a:gd name="T219" fmla="*/ 17100 h 3993"/>
                <a:gd name="T220" fmla="+- 0 31051 28909"/>
                <a:gd name="T221" fmla="*/ T220 w 2362"/>
                <a:gd name="T222" fmla="+- 0 17028 13543"/>
                <a:gd name="T223" fmla="*/ 17028 h 3993"/>
                <a:gd name="T224" fmla="+- 0 31157 28909"/>
                <a:gd name="T225" fmla="*/ T224 w 2362"/>
                <a:gd name="T226" fmla="+- 0 16847 13543"/>
                <a:gd name="T227" fmla="*/ 16847 h 3993"/>
                <a:gd name="T228" fmla="+- 0 31230 28909"/>
                <a:gd name="T229" fmla="*/ T228 w 2362"/>
                <a:gd name="T230" fmla="+- 0 16651 13543"/>
                <a:gd name="T231" fmla="*/ 16651 h 3993"/>
                <a:gd name="T232" fmla="+- 0 31266 28909"/>
                <a:gd name="T233" fmla="*/ T232 w 2362"/>
                <a:gd name="T234" fmla="+- 0 16445 13543"/>
                <a:gd name="T235" fmla="*/ 16445 h 3993"/>
                <a:gd name="T236" fmla="+- 0 31265 28909"/>
                <a:gd name="T237" fmla="*/ T236 w 2362"/>
                <a:gd name="T238" fmla="+- 0 16233 13543"/>
                <a:gd name="T239" fmla="*/ 16233 h 3993"/>
                <a:gd name="T240" fmla="+- 0 31223 28909"/>
                <a:gd name="T241" fmla="*/ T240 w 2362"/>
                <a:gd name="T242" fmla="+- 0 16020 13543"/>
                <a:gd name="T243" fmla="*/ 16020 h 3993"/>
                <a:gd name="T244" fmla="+- 0 31152 28909"/>
                <a:gd name="T245" fmla="*/ T244 w 2362"/>
                <a:gd name="T246" fmla="+- 0 15831 13543"/>
                <a:gd name="T247" fmla="*/ 15831 h 399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2362" h="3993">
                  <a:moveTo>
                    <a:pt x="233" y="0"/>
                  </a:moveTo>
                  <a:lnTo>
                    <a:pt x="267" y="91"/>
                  </a:lnTo>
                  <a:lnTo>
                    <a:pt x="298" y="180"/>
                  </a:lnTo>
                  <a:lnTo>
                    <a:pt x="325" y="268"/>
                  </a:lnTo>
                  <a:lnTo>
                    <a:pt x="348" y="354"/>
                  </a:lnTo>
                  <a:lnTo>
                    <a:pt x="367" y="440"/>
                  </a:lnTo>
                  <a:lnTo>
                    <a:pt x="383" y="524"/>
                  </a:lnTo>
                  <a:lnTo>
                    <a:pt x="395" y="607"/>
                  </a:lnTo>
                  <a:lnTo>
                    <a:pt x="404" y="689"/>
                  </a:lnTo>
                  <a:lnTo>
                    <a:pt x="411" y="770"/>
                  </a:lnTo>
                  <a:lnTo>
                    <a:pt x="414" y="849"/>
                  </a:lnTo>
                  <a:lnTo>
                    <a:pt x="415" y="928"/>
                  </a:lnTo>
                  <a:lnTo>
                    <a:pt x="413" y="1005"/>
                  </a:lnTo>
                  <a:lnTo>
                    <a:pt x="409" y="1081"/>
                  </a:lnTo>
                  <a:lnTo>
                    <a:pt x="403" y="1157"/>
                  </a:lnTo>
                  <a:lnTo>
                    <a:pt x="395" y="1231"/>
                  </a:lnTo>
                  <a:lnTo>
                    <a:pt x="385" y="1304"/>
                  </a:lnTo>
                  <a:lnTo>
                    <a:pt x="373" y="1376"/>
                  </a:lnTo>
                  <a:lnTo>
                    <a:pt x="360" y="1448"/>
                  </a:lnTo>
                  <a:lnTo>
                    <a:pt x="345" y="1518"/>
                  </a:lnTo>
                  <a:lnTo>
                    <a:pt x="329" y="1588"/>
                  </a:lnTo>
                  <a:lnTo>
                    <a:pt x="312" y="1656"/>
                  </a:lnTo>
                  <a:lnTo>
                    <a:pt x="294" y="1724"/>
                  </a:lnTo>
                  <a:lnTo>
                    <a:pt x="276" y="1791"/>
                  </a:lnTo>
                  <a:lnTo>
                    <a:pt x="257" y="1856"/>
                  </a:lnTo>
                  <a:lnTo>
                    <a:pt x="237" y="1922"/>
                  </a:lnTo>
                  <a:lnTo>
                    <a:pt x="217" y="1986"/>
                  </a:lnTo>
                  <a:lnTo>
                    <a:pt x="197" y="2049"/>
                  </a:lnTo>
                  <a:lnTo>
                    <a:pt x="158" y="2174"/>
                  </a:lnTo>
                  <a:lnTo>
                    <a:pt x="139" y="2235"/>
                  </a:lnTo>
                  <a:lnTo>
                    <a:pt x="120" y="2296"/>
                  </a:lnTo>
                  <a:lnTo>
                    <a:pt x="103" y="2355"/>
                  </a:lnTo>
                  <a:lnTo>
                    <a:pt x="86" y="2414"/>
                  </a:lnTo>
                  <a:lnTo>
                    <a:pt x="70" y="2473"/>
                  </a:lnTo>
                  <a:lnTo>
                    <a:pt x="55" y="2531"/>
                  </a:lnTo>
                  <a:lnTo>
                    <a:pt x="42" y="2588"/>
                  </a:lnTo>
                  <a:lnTo>
                    <a:pt x="30" y="2644"/>
                  </a:lnTo>
                  <a:lnTo>
                    <a:pt x="20" y="2700"/>
                  </a:lnTo>
                  <a:lnTo>
                    <a:pt x="12" y="2756"/>
                  </a:lnTo>
                  <a:lnTo>
                    <a:pt x="6" y="2811"/>
                  </a:lnTo>
                  <a:lnTo>
                    <a:pt x="2" y="2865"/>
                  </a:lnTo>
                  <a:lnTo>
                    <a:pt x="0" y="2919"/>
                  </a:lnTo>
                  <a:lnTo>
                    <a:pt x="1" y="2972"/>
                  </a:lnTo>
                  <a:lnTo>
                    <a:pt x="4" y="3025"/>
                  </a:lnTo>
                  <a:lnTo>
                    <a:pt x="11" y="3077"/>
                  </a:lnTo>
                  <a:lnTo>
                    <a:pt x="20" y="3129"/>
                  </a:lnTo>
                  <a:lnTo>
                    <a:pt x="32" y="3181"/>
                  </a:lnTo>
                  <a:lnTo>
                    <a:pt x="48" y="3232"/>
                  </a:lnTo>
                  <a:lnTo>
                    <a:pt x="76" y="3301"/>
                  </a:lnTo>
                  <a:lnTo>
                    <a:pt x="108" y="3367"/>
                  </a:lnTo>
                  <a:lnTo>
                    <a:pt x="143" y="3430"/>
                  </a:lnTo>
                  <a:lnTo>
                    <a:pt x="182" y="3490"/>
                  </a:lnTo>
                  <a:lnTo>
                    <a:pt x="224" y="3547"/>
                  </a:lnTo>
                  <a:lnTo>
                    <a:pt x="270" y="3602"/>
                  </a:lnTo>
                  <a:lnTo>
                    <a:pt x="318" y="3653"/>
                  </a:lnTo>
                  <a:lnTo>
                    <a:pt x="370" y="3700"/>
                  </a:lnTo>
                  <a:lnTo>
                    <a:pt x="423" y="3745"/>
                  </a:lnTo>
                  <a:lnTo>
                    <a:pt x="480" y="3786"/>
                  </a:lnTo>
                  <a:lnTo>
                    <a:pt x="539" y="3823"/>
                  </a:lnTo>
                  <a:lnTo>
                    <a:pt x="599" y="3857"/>
                  </a:lnTo>
                  <a:lnTo>
                    <a:pt x="662" y="3888"/>
                  </a:lnTo>
                  <a:lnTo>
                    <a:pt x="727" y="3915"/>
                  </a:lnTo>
                  <a:lnTo>
                    <a:pt x="793" y="3938"/>
                  </a:lnTo>
                  <a:lnTo>
                    <a:pt x="860" y="3957"/>
                  </a:lnTo>
                  <a:lnTo>
                    <a:pt x="929" y="3972"/>
                  </a:lnTo>
                  <a:lnTo>
                    <a:pt x="999" y="3983"/>
                  </a:lnTo>
                  <a:lnTo>
                    <a:pt x="1069" y="3990"/>
                  </a:lnTo>
                  <a:lnTo>
                    <a:pt x="1141" y="3993"/>
                  </a:lnTo>
                  <a:lnTo>
                    <a:pt x="1212" y="3991"/>
                  </a:lnTo>
                  <a:lnTo>
                    <a:pt x="1285" y="3985"/>
                  </a:lnTo>
                  <a:lnTo>
                    <a:pt x="1357" y="3975"/>
                  </a:lnTo>
                  <a:lnTo>
                    <a:pt x="1429" y="3960"/>
                  </a:lnTo>
                  <a:lnTo>
                    <a:pt x="1502" y="3941"/>
                  </a:lnTo>
                  <a:lnTo>
                    <a:pt x="1573" y="3917"/>
                  </a:lnTo>
                  <a:lnTo>
                    <a:pt x="1644" y="3889"/>
                  </a:lnTo>
                  <a:lnTo>
                    <a:pt x="1711" y="3857"/>
                  </a:lnTo>
                  <a:lnTo>
                    <a:pt x="1776" y="3821"/>
                  </a:lnTo>
                  <a:lnTo>
                    <a:pt x="1837" y="3782"/>
                  </a:lnTo>
                  <a:lnTo>
                    <a:pt x="1896" y="3740"/>
                  </a:lnTo>
                  <a:lnTo>
                    <a:pt x="1952" y="3694"/>
                  </a:lnTo>
                  <a:lnTo>
                    <a:pt x="2004" y="3646"/>
                  </a:lnTo>
                  <a:lnTo>
                    <a:pt x="2053" y="3595"/>
                  </a:lnTo>
                  <a:lnTo>
                    <a:pt x="2085" y="3557"/>
                  </a:lnTo>
                  <a:lnTo>
                    <a:pt x="1281" y="3557"/>
                  </a:lnTo>
                  <a:lnTo>
                    <a:pt x="1234" y="3548"/>
                  </a:lnTo>
                  <a:lnTo>
                    <a:pt x="1194" y="3523"/>
                  </a:lnTo>
                  <a:lnTo>
                    <a:pt x="1165" y="3487"/>
                  </a:lnTo>
                  <a:lnTo>
                    <a:pt x="1153" y="3443"/>
                  </a:lnTo>
                  <a:lnTo>
                    <a:pt x="1158" y="3398"/>
                  </a:lnTo>
                  <a:lnTo>
                    <a:pt x="1178" y="3357"/>
                  </a:lnTo>
                  <a:lnTo>
                    <a:pt x="1212" y="3326"/>
                  </a:lnTo>
                  <a:lnTo>
                    <a:pt x="1295" y="3281"/>
                  </a:lnTo>
                  <a:lnTo>
                    <a:pt x="1370" y="3234"/>
                  </a:lnTo>
                  <a:lnTo>
                    <a:pt x="1435" y="3184"/>
                  </a:lnTo>
                  <a:lnTo>
                    <a:pt x="1492" y="3133"/>
                  </a:lnTo>
                  <a:lnTo>
                    <a:pt x="1541" y="3080"/>
                  </a:lnTo>
                  <a:lnTo>
                    <a:pt x="1583" y="3025"/>
                  </a:lnTo>
                  <a:lnTo>
                    <a:pt x="1617" y="2969"/>
                  </a:lnTo>
                  <a:lnTo>
                    <a:pt x="1645" y="2911"/>
                  </a:lnTo>
                  <a:lnTo>
                    <a:pt x="1670" y="2842"/>
                  </a:lnTo>
                  <a:lnTo>
                    <a:pt x="1687" y="2771"/>
                  </a:lnTo>
                  <a:lnTo>
                    <a:pt x="1697" y="2696"/>
                  </a:lnTo>
                  <a:lnTo>
                    <a:pt x="1699" y="2618"/>
                  </a:lnTo>
                  <a:lnTo>
                    <a:pt x="1694" y="2536"/>
                  </a:lnTo>
                  <a:lnTo>
                    <a:pt x="1681" y="2451"/>
                  </a:lnTo>
                  <a:lnTo>
                    <a:pt x="1661" y="2361"/>
                  </a:lnTo>
                  <a:lnTo>
                    <a:pt x="1657" y="2320"/>
                  </a:lnTo>
                  <a:lnTo>
                    <a:pt x="1667" y="2281"/>
                  </a:lnTo>
                  <a:lnTo>
                    <a:pt x="1689" y="2247"/>
                  </a:lnTo>
                  <a:lnTo>
                    <a:pt x="1722" y="2222"/>
                  </a:lnTo>
                  <a:lnTo>
                    <a:pt x="1725" y="2220"/>
                  </a:lnTo>
                  <a:lnTo>
                    <a:pt x="1730" y="2214"/>
                  </a:lnTo>
                  <a:lnTo>
                    <a:pt x="1734" y="2212"/>
                  </a:lnTo>
                  <a:lnTo>
                    <a:pt x="1785" y="2205"/>
                  </a:lnTo>
                  <a:lnTo>
                    <a:pt x="2204" y="2205"/>
                  </a:lnTo>
                  <a:lnTo>
                    <a:pt x="2188" y="2172"/>
                  </a:lnTo>
                  <a:lnTo>
                    <a:pt x="2159" y="2114"/>
                  </a:lnTo>
                  <a:lnTo>
                    <a:pt x="2127" y="2057"/>
                  </a:lnTo>
                  <a:lnTo>
                    <a:pt x="2094" y="2001"/>
                  </a:lnTo>
                  <a:lnTo>
                    <a:pt x="2060" y="1944"/>
                  </a:lnTo>
                  <a:lnTo>
                    <a:pt x="2024" y="1888"/>
                  </a:lnTo>
                  <a:lnTo>
                    <a:pt x="1986" y="1833"/>
                  </a:lnTo>
                  <a:lnTo>
                    <a:pt x="1947" y="1777"/>
                  </a:lnTo>
                  <a:lnTo>
                    <a:pt x="1907" y="1722"/>
                  </a:lnTo>
                  <a:lnTo>
                    <a:pt x="1865" y="1667"/>
                  </a:lnTo>
                  <a:lnTo>
                    <a:pt x="1822" y="1611"/>
                  </a:lnTo>
                  <a:lnTo>
                    <a:pt x="1777" y="1556"/>
                  </a:lnTo>
                  <a:lnTo>
                    <a:pt x="1731" y="1501"/>
                  </a:lnTo>
                  <a:lnTo>
                    <a:pt x="1684" y="1446"/>
                  </a:lnTo>
                  <a:lnTo>
                    <a:pt x="1635" y="1391"/>
                  </a:lnTo>
                  <a:lnTo>
                    <a:pt x="1586" y="1335"/>
                  </a:lnTo>
                  <a:lnTo>
                    <a:pt x="1534" y="1280"/>
                  </a:lnTo>
                  <a:lnTo>
                    <a:pt x="1482" y="1224"/>
                  </a:lnTo>
                  <a:lnTo>
                    <a:pt x="1429" y="1168"/>
                  </a:lnTo>
                  <a:lnTo>
                    <a:pt x="1374" y="1112"/>
                  </a:lnTo>
                  <a:lnTo>
                    <a:pt x="1319" y="1055"/>
                  </a:lnTo>
                  <a:lnTo>
                    <a:pt x="1262" y="998"/>
                  </a:lnTo>
                  <a:lnTo>
                    <a:pt x="1146" y="883"/>
                  </a:lnTo>
                  <a:lnTo>
                    <a:pt x="372" y="137"/>
                  </a:lnTo>
                  <a:lnTo>
                    <a:pt x="233" y="0"/>
                  </a:lnTo>
                  <a:close/>
                  <a:moveTo>
                    <a:pt x="2204" y="2205"/>
                  </a:moveTo>
                  <a:lnTo>
                    <a:pt x="1785" y="2205"/>
                  </a:lnTo>
                  <a:lnTo>
                    <a:pt x="1834" y="2219"/>
                  </a:lnTo>
                  <a:lnTo>
                    <a:pt x="1874" y="2251"/>
                  </a:lnTo>
                  <a:lnTo>
                    <a:pt x="1898" y="2296"/>
                  </a:lnTo>
                  <a:lnTo>
                    <a:pt x="1917" y="2379"/>
                  </a:lnTo>
                  <a:lnTo>
                    <a:pt x="1932" y="2461"/>
                  </a:lnTo>
                  <a:lnTo>
                    <a:pt x="1941" y="2543"/>
                  </a:lnTo>
                  <a:lnTo>
                    <a:pt x="1944" y="2623"/>
                  </a:lnTo>
                  <a:lnTo>
                    <a:pt x="1942" y="2703"/>
                  </a:lnTo>
                  <a:lnTo>
                    <a:pt x="1935" y="2782"/>
                  </a:lnTo>
                  <a:lnTo>
                    <a:pt x="1920" y="2859"/>
                  </a:lnTo>
                  <a:lnTo>
                    <a:pt x="1900" y="2934"/>
                  </a:lnTo>
                  <a:lnTo>
                    <a:pt x="1873" y="3008"/>
                  </a:lnTo>
                  <a:lnTo>
                    <a:pt x="1842" y="3073"/>
                  </a:lnTo>
                  <a:lnTo>
                    <a:pt x="1807" y="3135"/>
                  </a:lnTo>
                  <a:lnTo>
                    <a:pt x="1766" y="3196"/>
                  </a:lnTo>
                  <a:lnTo>
                    <a:pt x="1719" y="3254"/>
                  </a:lnTo>
                  <a:lnTo>
                    <a:pt x="1668" y="3310"/>
                  </a:lnTo>
                  <a:lnTo>
                    <a:pt x="1611" y="3363"/>
                  </a:lnTo>
                  <a:lnTo>
                    <a:pt x="1548" y="3414"/>
                  </a:lnTo>
                  <a:lnTo>
                    <a:pt x="1480" y="3462"/>
                  </a:lnTo>
                  <a:lnTo>
                    <a:pt x="1406" y="3508"/>
                  </a:lnTo>
                  <a:lnTo>
                    <a:pt x="1326" y="3550"/>
                  </a:lnTo>
                  <a:lnTo>
                    <a:pt x="1281" y="3557"/>
                  </a:lnTo>
                  <a:lnTo>
                    <a:pt x="2085" y="3557"/>
                  </a:lnTo>
                  <a:lnTo>
                    <a:pt x="2099" y="3541"/>
                  </a:lnTo>
                  <a:lnTo>
                    <a:pt x="2142" y="3485"/>
                  </a:lnTo>
                  <a:lnTo>
                    <a:pt x="2181" y="3426"/>
                  </a:lnTo>
                  <a:lnTo>
                    <a:pt x="2216" y="3366"/>
                  </a:lnTo>
                  <a:lnTo>
                    <a:pt x="2248" y="3304"/>
                  </a:lnTo>
                  <a:lnTo>
                    <a:pt x="2276" y="3240"/>
                  </a:lnTo>
                  <a:lnTo>
                    <a:pt x="2300" y="3175"/>
                  </a:lnTo>
                  <a:lnTo>
                    <a:pt x="2321" y="3108"/>
                  </a:lnTo>
                  <a:lnTo>
                    <a:pt x="2337" y="3040"/>
                  </a:lnTo>
                  <a:lnTo>
                    <a:pt x="2349" y="2971"/>
                  </a:lnTo>
                  <a:lnTo>
                    <a:pt x="2357" y="2902"/>
                  </a:lnTo>
                  <a:lnTo>
                    <a:pt x="2361" y="2832"/>
                  </a:lnTo>
                  <a:lnTo>
                    <a:pt x="2361" y="2761"/>
                  </a:lnTo>
                  <a:lnTo>
                    <a:pt x="2356" y="2690"/>
                  </a:lnTo>
                  <a:lnTo>
                    <a:pt x="2346" y="2619"/>
                  </a:lnTo>
                  <a:lnTo>
                    <a:pt x="2332" y="2548"/>
                  </a:lnTo>
                  <a:lnTo>
                    <a:pt x="2314" y="2477"/>
                  </a:lnTo>
                  <a:lnTo>
                    <a:pt x="2290" y="2407"/>
                  </a:lnTo>
                  <a:lnTo>
                    <a:pt x="2267" y="2347"/>
                  </a:lnTo>
                  <a:lnTo>
                    <a:pt x="2243" y="2288"/>
                  </a:lnTo>
                  <a:lnTo>
                    <a:pt x="2216" y="2230"/>
                  </a:lnTo>
                  <a:lnTo>
                    <a:pt x="2204" y="2205"/>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60" name="AutoShape 73">
              <a:extLst>
                <a:ext uri="{FF2B5EF4-FFF2-40B4-BE49-F238E27FC236}">
                  <a16:creationId xmlns:a16="http://schemas.microsoft.com/office/drawing/2014/main" id="{E14D1ED8-2629-63ED-9EE0-573AA5D43AE3}"/>
                </a:ext>
              </a:extLst>
            </p:cNvPr>
            <p:cNvSpPr>
              <a:spLocks/>
            </p:cNvSpPr>
            <p:nvPr/>
          </p:nvSpPr>
          <p:spPr bwMode="auto">
            <a:xfrm>
              <a:off x="25744" y="15777"/>
              <a:ext cx="3260" cy="2348"/>
            </a:xfrm>
            <a:custGeom>
              <a:avLst/>
              <a:gdLst>
                <a:gd name="T0" fmla="+- 0 28481 25744"/>
                <a:gd name="T1" fmla="*/ T0 w 3260"/>
                <a:gd name="T2" fmla="+- 0 17613 15778"/>
                <a:gd name="T3" fmla="*/ 17613 h 2348"/>
                <a:gd name="T4" fmla="+- 0 28460 25744"/>
                <a:gd name="T5" fmla="*/ T4 w 3260"/>
                <a:gd name="T6" fmla="+- 0 17436 15778"/>
                <a:gd name="T7" fmla="*/ 17436 h 2348"/>
                <a:gd name="T8" fmla="+- 0 28413 25744"/>
                <a:gd name="T9" fmla="*/ T8 w 3260"/>
                <a:gd name="T10" fmla="+- 0 17304 15778"/>
                <a:gd name="T11" fmla="*/ 17304 h 2348"/>
                <a:gd name="T12" fmla="+- 0 28342 25744"/>
                <a:gd name="T13" fmla="*/ T12 w 3260"/>
                <a:gd name="T14" fmla="+- 0 17184 15778"/>
                <a:gd name="T15" fmla="*/ 17184 h 2348"/>
                <a:gd name="T16" fmla="+- 0 28198 25744"/>
                <a:gd name="T17" fmla="*/ T16 w 3260"/>
                <a:gd name="T18" fmla="+- 0 17007 15778"/>
                <a:gd name="T19" fmla="*/ 17007 h 2348"/>
                <a:gd name="T20" fmla="+- 0 27932 25744"/>
                <a:gd name="T21" fmla="*/ T20 w 3260"/>
                <a:gd name="T22" fmla="+- 0 16705 15778"/>
                <a:gd name="T23" fmla="*/ 16705 h 2348"/>
                <a:gd name="T24" fmla="+- 0 26691 25744"/>
                <a:gd name="T25" fmla="*/ T24 w 3260"/>
                <a:gd name="T26" fmla="+- 0 16705 15778"/>
                <a:gd name="T27" fmla="*/ 16705 h 2348"/>
                <a:gd name="T28" fmla="+- 0 26283 25744"/>
                <a:gd name="T29" fmla="*/ T28 w 3260"/>
                <a:gd name="T30" fmla="+- 0 17623 15778"/>
                <a:gd name="T31" fmla="*/ 17623 h 2348"/>
                <a:gd name="T32" fmla="+- 0 25810 25744"/>
                <a:gd name="T33" fmla="*/ T32 w 3260"/>
                <a:gd name="T34" fmla="+- 0 17478 15778"/>
                <a:gd name="T35" fmla="*/ 17478 h 2348"/>
                <a:gd name="T36" fmla="+- 0 25744 25744"/>
                <a:gd name="T37" fmla="*/ T36 w 3260"/>
                <a:gd name="T38" fmla="+- 0 17589 15778"/>
                <a:gd name="T39" fmla="*/ 17589 h 2348"/>
                <a:gd name="T40" fmla="+- 0 25814 25744"/>
                <a:gd name="T41" fmla="*/ T40 w 3260"/>
                <a:gd name="T42" fmla="+- 0 17630 15778"/>
                <a:gd name="T43" fmla="*/ 17630 h 2348"/>
                <a:gd name="T44" fmla="+- 0 25977 25744"/>
                <a:gd name="T45" fmla="*/ T44 w 3260"/>
                <a:gd name="T46" fmla="+- 0 17722 15778"/>
                <a:gd name="T47" fmla="*/ 17722 h 2348"/>
                <a:gd name="T48" fmla="+- 0 26160 25744"/>
                <a:gd name="T49" fmla="*/ T48 w 3260"/>
                <a:gd name="T50" fmla="+- 0 17816 15778"/>
                <a:gd name="T51" fmla="*/ 17816 h 2348"/>
                <a:gd name="T52" fmla="+- 0 26292 25744"/>
                <a:gd name="T53" fmla="*/ T52 w 3260"/>
                <a:gd name="T54" fmla="+- 0 17862 15778"/>
                <a:gd name="T55" fmla="*/ 17862 h 2348"/>
                <a:gd name="T56" fmla="+- 0 26371 25744"/>
                <a:gd name="T57" fmla="*/ T56 w 3260"/>
                <a:gd name="T58" fmla="+- 0 17855 15778"/>
                <a:gd name="T59" fmla="*/ 17855 h 2348"/>
                <a:gd name="T60" fmla="+- 0 26503 25744"/>
                <a:gd name="T61" fmla="*/ T60 w 3260"/>
                <a:gd name="T62" fmla="+- 0 17769 15778"/>
                <a:gd name="T63" fmla="*/ 17769 h 2348"/>
                <a:gd name="T64" fmla="+- 0 26783 25744"/>
                <a:gd name="T65" fmla="*/ T64 w 3260"/>
                <a:gd name="T66" fmla="+- 0 17528 15778"/>
                <a:gd name="T67" fmla="*/ 17528 h 2348"/>
                <a:gd name="T68" fmla="+- 0 27308 25744"/>
                <a:gd name="T69" fmla="*/ T68 w 3260"/>
                <a:gd name="T70" fmla="+- 0 17058 15778"/>
                <a:gd name="T71" fmla="*/ 17058 h 2348"/>
                <a:gd name="T72" fmla="+- 0 27866 25744"/>
                <a:gd name="T73" fmla="*/ T72 w 3260"/>
                <a:gd name="T74" fmla="+- 0 17334 15778"/>
                <a:gd name="T75" fmla="*/ 17334 h 2348"/>
                <a:gd name="T76" fmla="+- 0 28265 25744"/>
                <a:gd name="T77" fmla="*/ T76 w 3260"/>
                <a:gd name="T78" fmla="+- 0 17547 15778"/>
                <a:gd name="T79" fmla="*/ 17547 h 2348"/>
                <a:gd name="T80" fmla="+- 0 28320 25744"/>
                <a:gd name="T81" fmla="*/ T80 w 3260"/>
                <a:gd name="T82" fmla="+- 0 18125 15778"/>
                <a:gd name="T83" fmla="*/ 18125 h 2348"/>
                <a:gd name="T84" fmla="+- 0 28450 25744"/>
                <a:gd name="T85" fmla="*/ T84 w 3260"/>
                <a:gd name="T86" fmla="+- 0 18125 15778"/>
                <a:gd name="T87" fmla="*/ 18125 h 2348"/>
                <a:gd name="T88" fmla="+- 0 28459 25744"/>
                <a:gd name="T89" fmla="*/ T88 w 3260"/>
                <a:gd name="T90" fmla="+- 0 18041 15778"/>
                <a:gd name="T91" fmla="*/ 18041 h 2348"/>
                <a:gd name="T92" fmla="+- 0 28475 25744"/>
                <a:gd name="T93" fmla="*/ T92 w 3260"/>
                <a:gd name="T94" fmla="+- 0 17842 15778"/>
                <a:gd name="T95" fmla="*/ 17842 h 2348"/>
                <a:gd name="T96" fmla="+- 0 28481 25744"/>
                <a:gd name="T97" fmla="*/ T96 w 3260"/>
                <a:gd name="T98" fmla="+- 0 17613 15778"/>
                <a:gd name="T99" fmla="*/ 17613 h 2348"/>
                <a:gd name="T100" fmla="+- 0 29004 25744"/>
                <a:gd name="T101" fmla="*/ T100 w 3260"/>
                <a:gd name="T102" fmla="+- 0 15778 15778"/>
                <a:gd name="T103" fmla="*/ 15778 h 2348"/>
                <a:gd name="T104" fmla="+- 0 28186 25744"/>
                <a:gd name="T105" fmla="*/ T104 w 3260"/>
                <a:gd name="T106" fmla="+- 0 15847 15778"/>
                <a:gd name="T107" fmla="*/ 15847 h 2348"/>
                <a:gd name="T108" fmla="+- 0 28095 25744"/>
                <a:gd name="T109" fmla="*/ T108 w 3260"/>
                <a:gd name="T110" fmla="+- 0 16071 15778"/>
                <a:gd name="T111" fmla="*/ 16071 h 2348"/>
                <a:gd name="T112" fmla="+- 0 28963 25744"/>
                <a:gd name="T113" fmla="*/ T112 w 3260"/>
                <a:gd name="T114" fmla="+- 0 15957 15778"/>
                <a:gd name="T115" fmla="*/ 15957 h 2348"/>
                <a:gd name="T116" fmla="+- 0 28975 25744"/>
                <a:gd name="T117" fmla="*/ T116 w 3260"/>
                <a:gd name="T118" fmla="+- 0 15952 15778"/>
                <a:gd name="T119" fmla="*/ 15952 h 2348"/>
                <a:gd name="T120" fmla="+- 0 28981 25744"/>
                <a:gd name="T121" fmla="*/ T120 w 3260"/>
                <a:gd name="T122" fmla="+- 0 15943 15778"/>
                <a:gd name="T123" fmla="*/ 15943 h 2348"/>
                <a:gd name="T124" fmla="+- 0 28983 25744"/>
                <a:gd name="T125" fmla="*/ T124 w 3260"/>
                <a:gd name="T126" fmla="+- 0 15931 15778"/>
                <a:gd name="T127" fmla="*/ 15931 h 2348"/>
                <a:gd name="T128" fmla="+- 0 28978 25744"/>
                <a:gd name="T129" fmla="*/ T128 w 3260"/>
                <a:gd name="T130" fmla="+- 0 15920 15778"/>
                <a:gd name="T131" fmla="*/ 15920 h 2348"/>
                <a:gd name="T132" fmla="+- 0 29004 25744"/>
                <a:gd name="T133" fmla="*/ T132 w 3260"/>
                <a:gd name="T134" fmla="+- 0 15778 15778"/>
                <a:gd name="T135" fmla="*/ 15778 h 23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3260" h="2348">
                  <a:moveTo>
                    <a:pt x="2737" y="1835"/>
                  </a:moveTo>
                  <a:lnTo>
                    <a:pt x="2716" y="1658"/>
                  </a:lnTo>
                  <a:lnTo>
                    <a:pt x="2669" y="1526"/>
                  </a:lnTo>
                  <a:lnTo>
                    <a:pt x="2598" y="1406"/>
                  </a:lnTo>
                  <a:lnTo>
                    <a:pt x="2454" y="1229"/>
                  </a:lnTo>
                  <a:lnTo>
                    <a:pt x="2188" y="927"/>
                  </a:lnTo>
                  <a:lnTo>
                    <a:pt x="947" y="927"/>
                  </a:lnTo>
                  <a:lnTo>
                    <a:pt x="539" y="1845"/>
                  </a:lnTo>
                  <a:lnTo>
                    <a:pt x="66" y="1700"/>
                  </a:lnTo>
                  <a:lnTo>
                    <a:pt x="0" y="1811"/>
                  </a:lnTo>
                  <a:lnTo>
                    <a:pt x="70" y="1852"/>
                  </a:lnTo>
                  <a:lnTo>
                    <a:pt x="233" y="1944"/>
                  </a:lnTo>
                  <a:lnTo>
                    <a:pt x="416" y="2038"/>
                  </a:lnTo>
                  <a:lnTo>
                    <a:pt x="548" y="2084"/>
                  </a:lnTo>
                  <a:lnTo>
                    <a:pt x="627" y="2077"/>
                  </a:lnTo>
                  <a:lnTo>
                    <a:pt x="759" y="1991"/>
                  </a:lnTo>
                  <a:lnTo>
                    <a:pt x="1039" y="1750"/>
                  </a:lnTo>
                  <a:lnTo>
                    <a:pt x="1564" y="1280"/>
                  </a:lnTo>
                  <a:lnTo>
                    <a:pt x="2122" y="1556"/>
                  </a:lnTo>
                  <a:lnTo>
                    <a:pt x="2521" y="1769"/>
                  </a:lnTo>
                  <a:lnTo>
                    <a:pt x="2576" y="2347"/>
                  </a:lnTo>
                  <a:lnTo>
                    <a:pt x="2706" y="2347"/>
                  </a:lnTo>
                  <a:lnTo>
                    <a:pt x="2715" y="2263"/>
                  </a:lnTo>
                  <a:lnTo>
                    <a:pt x="2731" y="2064"/>
                  </a:lnTo>
                  <a:lnTo>
                    <a:pt x="2737" y="1835"/>
                  </a:lnTo>
                  <a:close/>
                  <a:moveTo>
                    <a:pt x="3260" y="0"/>
                  </a:moveTo>
                  <a:lnTo>
                    <a:pt x="2442" y="69"/>
                  </a:lnTo>
                  <a:lnTo>
                    <a:pt x="2351" y="293"/>
                  </a:lnTo>
                  <a:lnTo>
                    <a:pt x="3219" y="179"/>
                  </a:lnTo>
                  <a:lnTo>
                    <a:pt x="3231" y="174"/>
                  </a:lnTo>
                  <a:lnTo>
                    <a:pt x="3237" y="165"/>
                  </a:lnTo>
                  <a:lnTo>
                    <a:pt x="3239" y="153"/>
                  </a:lnTo>
                  <a:lnTo>
                    <a:pt x="3234" y="142"/>
                  </a:lnTo>
                  <a:lnTo>
                    <a:pt x="326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61" name="Freeform 74">
              <a:extLst>
                <a:ext uri="{FF2B5EF4-FFF2-40B4-BE49-F238E27FC236}">
                  <a16:creationId xmlns:a16="http://schemas.microsoft.com/office/drawing/2014/main" id="{8BB46185-67CC-8020-C4D8-7E82FE48E4CE}"/>
                </a:ext>
              </a:extLst>
            </p:cNvPr>
            <p:cNvSpPr>
              <a:spLocks/>
            </p:cNvSpPr>
            <p:nvPr/>
          </p:nvSpPr>
          <p:spPr bwMode="auto">
            <a:xfrm>
              <a:off x="27025" y="14197"/>
              <a:ext cx="1553" cy="1830"/>
            </a:xfrm>
            <a:custGeom>
              <a:avLst/>
              <a:gdLst>
                <a:gd name="T0" fmla="+- 0 27388 27026"/>
                <a:gd name="T1" fmla="*/ T0 w 1553"/>
                <a:gd name="T2" fmla="+- 0 14197 14197"/>
                <a:gd name="T3" fmla="*/ 14197 h 1830"/>
                <a:gd name="T4" fmla="+- 0 27173 27026"/>
                <a:gd name="T5" fmla="*/ T4 w 1553"/>
                <a:gd name="T6" fmla="+- 0 14602 14197"/>
                <a:gd name="T7" fmla="*/ 14602 h 1830"/>
                <a:gd name="T8" fmla="+- 0 27096 27026"/>
                <a:gd name="T9" fmla="*/ T8 w 1553"/>
                <a:gd name="T10" fmla="+- 0 14559 14197"/>
                <a:gd name="T11" fmla="*/ 14559 h 1830"/>
                <a:gd name="T12" fmla="+- 0 27055 27026"/>
                <a:gd name="T13" fmla="*/ T12 w 1553"/>
                <a:gd name="T14" fmla="+- 0 14549 14197"/>
                <a:gd name="T15" fmla="*/ 14549 h 1830"/>
                <a:gd name="T16" fmla="+- 0 27036 27026"/>
                <a:gd name="T17" fmla="*/ T16 w 1553"/>
                <a:gd name="T18" fmla="+- 0 14575 14197"/>
                <a:gd name="T19" fmla="*/ 14575 h 1830"/>
                <a:gd name="T20" fmla="+- 0 27026 27026"/>
                <a:gd name="T21" fmla="*/ T20 w 1553"/>
                <a:gd name="T22" fmla="+- 0 14642 14197"/>
                <a:gd name="T23" fmla="*/ 14642 h 1830"/>
                <a:gd name="T24" fmla="+- 0 27026 27026"/>
                <a:gd name="T25" fmla="*/ T24 w 1553"/>
                <a:gd name="T26" fmla="+- 0 14728 14197"/>
                <a:gd name="T27" fmla="*/ 14728 h 1830"/>
                <a:gd name="T28" fmla="+- 0 27044 27026"/>
                <a:gd name="T29" fmla="*/ T28 w 1553"/>
                <a:gd name="T30" fmla="+- 0 14808 14197"/>
                <a:gd name="T31" fmla="*/ 14808 h 1830"/>
                <a:gd name="T32" fmla="+- 0 27077 27026"/>
                <a:gd name="T33" fmla="*/ T32 w 1553"/>
                <a:gd name="T34" fmla="+- 0 14870 14197"/>
                <a:gd name="T35" fmla="*/ 14870 h 1830"/>
                <a:gd name="T36" fmla="+- 0 27123 27026"/>
                <a:gd name="T37" fmla="*/ T36 w 1553"/>
                <a:gd name="T38" fmla="+- 0 14905 14197"/>
                <a:gd name="T39" fmla="*/ 14905 h 1830"/>
                <a:gd name="T40" fmla="+- 0 27177 27026"/>
                <a:gd name="T41" fmla="*/ T40 w 1553"/>
                <a:gd name="T42" fmla="+- 0 14901 14197"/>
                <a:gd name="T43" fmla="*/ 14901 h 1830"/>
                <a:gd name="T44" fmla="+- 0 27184 27026"/>
                <a:gd name="T45" fmla="*/ T44 w 1553"/>
                <a:gd name="T46" fmla="+- 0 15149 14197"/>
                <a:gd name="T47" fmla="*/ 15149 h 1830"/>
                <a:gd name="T48" fmla="+- 0 27179 27026"/>
                <a:gd name="T49" fmla="*/ T48 w 1553"/>
                <a:gd name="T50" fmla="+- 0 15298 14197"/>
                <a:gd name="T51" fmla="*/ 15298 h 1830"/>
                <a:gd name="T52" fmla="+- 0 27158 27026"/>
                <a:gd name="T53" fmla="*/ T52 w 1553"/>
                <a:gd name="T54" fmla="+- 0 15409 14197"/>
                <a:gd name="T55" fmla="*/ 15409 h 1830"/>
                <a:gd name="T56" fmla="+- 0 27114 27026"/>
                <a:gd name="T57" fmla="*/ T56 w 1553"/>
                <a:gd name="T58" fmla="+- 0 15541 14197"/>
                <a:gd name="T59" fmla="*/ 15541 h 1830"/>
                <a:gd name="T60" fmla="+- 0 27106 27026"/>
                <a:gd name="T61" fmla="*/ T60 w 1553"/>
                <a:gd name="T62" fmla="+- 0 15575 14197"/>
                <a:gd name="T63" fmla="*/ 15575 h 1830"/>
                <a:gd name="T64" fmla="+- 0 27109 27026"/>
                <a:gd name="T65" fmla="*/ T64 w 1553"/>
                <a:gd name="T66" fmla="+- 0 15648 14197"/>
                <a:gd name="T67" fmla="*/ 15648 h 1830"/>
                <a:gd name="T68" fmla="+- 0 27135 27026"/>
                <a:gd name="T69" fmla="*/ T68 w 1553"/>
                <a:gd name="T70" fmla="+- 0 15723 14197"/>
                <a:gd name="T71" fmla="*/ 15723 h 1830"/>
                <a:gd name="T72" fmla="+- 0 27182 27026"/>
                <a:gd name="T73" fmla="*/ T72 w 1553"/>
                <a:gd name="T74" fmla="+- 0 15797 14197"/>
                <a:gd name="T75" fmla="*/ 15797 h 1830"/>
                <a:gd name="T76" fmla="+- 0 27249 27026"/>
                <a:gd name="T77" fmla="*/ T76 w 1553"/>
                <a:gd name="T78" fmla="+- 0 15867 14197"/>
                <a:gd name="T79" fmla="*/ 15867 h 1830"/>
                <a:gd name="T80" fmla="+- 0 27332 27026"/>
                <a:gd name="T81" fmla="*/ T80 w 1553"/>
                <a:gd name="T82" fmla="+- 0 15929 14197"/>
                <a:gd name="T83" fmla="*/ 15929 h 1830"/>
                <a:gd name="T84" fmla="+- 0 27429 27026"/>
                <a:gd name="T85" fmla="*/ T84 w 1553"/>
                <a:gd name="T86" fmla="+- 0 15978 14197"/>
                <a:gd name="T87" fmla="*/ 15978 h 1830"/>
                <a:gd name="T88" fmla="+- 0 27538 27026"/>
                <a:gd name="T89" fmla="*/ T88 w 1553"/>
                <a:gd name="T90" fmla="+- 0 16012 14197"/>
                <a:gd name="T91" fmla="*/ 16012 h 1830"/>
                <a:gd name="T92" fmla="+- 0 27657 27026"/>
                <a:gd name="T93" fmla="*/ T92 w 1553"/>
                <a:gd name="T94" fmla="+- 0 16027 14197"/>
                <a:gd name="T95" fmla="*/ 16027 h 1830"/>
                <a:gd name="T96" fmla="+- 0 27719 27026"/>
                <a:gd name="T97" fmla="*/ T96 w 1553"/>
                <a:gd name="T98" fmla="+- 0 16026 14197"/>
                <a:gd name="T99" fmla="*/ 16026 h 1830"/>
                <a:gd name="T100" fmla="+- 0 27782 27026"/>
                <a:gd name="T101" fmla="*/ T100 w 1553"/>
                <a:gd name="T102" fmla="+- 0 16019 14197"/>
                <a:gd name="T103" fmla="*/ 16019 h 1830"/>
                <a:gd name="T104" fmla="+- 0 27847 27026"/>
                <a:gd name="T105" fmla="*/ T104 w 1553"/>
                <a:gd name="T106" fmla="+- 0 16006 14197"/>
                <a:gd name="T107" fmla="*/ 16006 h 1830"/>
                <a:gd name="T108" fmla="+- 0 27912 27026"/>
                <a:gd name="T109" fmla="*/ T108 w 1553"/>
                <a:gd name="T110" fmla="+- 0 15985 14197"/>
                <a:gd name="T111" fmla="*/ 15985 h 1830"/>
                <a:gd name="T112" fmla="+- 0 27979 27026"/>
                <a:gd name="T113" fmla="*/ T112 w 1553"/>
                <a:gd name="T114" fmla="+- 0 15957 14197"/>
                <a:gd name="T115" fmla="*/ 15957 h 1830"/>
                <a:gd name="T116" fmla="+- 0 28045 27026"/>
                <a:gd name="T117" fmla="*/ T116 w 1553"/>
                <a:gd name="T118" fmla="+- 0 15921 14197"/>
                <a:gd name="T119" fmla="*/ 15921 h 1830"/>
                <a:gd name="T120" fmla="+- 0 28111 27026"/>
                <a:gd name="T121" fmla="*/ T120 w 1553"/>
                <a:gd name="T122" fmla="+- 0 15876 14197"/>
                <a:gd name="T123" fmla="*/ 15876 h 1830"/>
                <a:gd name="T124" fmla="+- 0 28177 27026"/>
                <a:gd name="T125" fmla="*/ T124 w 1553"/>
                <a:gd name="T126" fmla="+- 0 15823 14197"/>
                <a:gd name="T127" fmla="*/ 15823 h 1830"/>
                <a:gd name="T128" fmla="+- 0 28243 27026"/>
                <a:gd name="T129" fmla="*/ T128 w 1553"/>
                <a:gd name="T130" fmla="+- 0 15760 14197"/>
                <a:gd name="T131" fmla="*/ 15760 h 1830"/>
                <a:gd name="T132" fmla="+- 0 28307 27026"/>
                <a:gd name="T133" fmla="*/ T132 w 1553"/>
                <a:gd name="T134" fmla="+- 0 15688 14197"/>
                <a:gd name="T135" fmla="*/ 15688 h 1830"/>
                <a:gd name="T136" fmla="+- 0 28366 27026"/>
                <a:gd name="T137" fmla="*/ T136 w 1553"/>
                <a:gd name="T138" fmla="+- 0 15525 14197"/>
                <a:gd name="T139" fmla="*/ 15525 h 1830"/>
                <a:gd name="T140" fmla="+- 0 28394 27026"/>
                <a:gd name="T141" fmla="*/ T140 w 1553"/>
                <a:gd name="T142" fmla="+- 0 15291 14197"/>
                <a:gd name="T143" fmla="*/ 15291 h 1830"/>
                <a:gd name="T144" fmla="+- 0 28403 27026"/>
                <a:gd name="T145" fmla="*/ T144 w 1553"/>
                <a:gd name="T146" fmla="+- 0 15081 14197"/>
                <a:gd name="T147" fmla="*/ 15081 h 1830"/>
                <a:gd name="T148" fmla="+- 0 28403 27026"/>
                <a:gd name="T149" fmla="*/ T148 w 1553"/>
                <a:gd name="T150" fmla="+- 0 14990 14197"/>
                <a:gd name="T151" fmla="*/ 14990 h 1830"/>
                <a:gd name="T152" fmla="+- 0 28491 27026"/>
                <a:gd name="T153" fmla="*/ T152 w 1553"/>
                <a:gd name="T154" fmla="+- 0 14996 14197"/>
                <a:gd name="T155" fmla="*/ 14996 h 1830"/>
                <a:gd name="T156" fmla="+- 0 28538 27026"/>
                <a:gd name="T157" fmla="*/ T156 w 1553"/>
                <a:gd name="T158" fmla="+- 0 14993 14197"/>
                <a:gd name="T159" fmla="*/ 14993 h 1830"/>
                <a:gd name="T160" fmla="+- 0 28562 27026"/>
                <a:gd name="T161" fmla="*/ T160 w 1553"/>
                <a:gd name="T162" fmla="+- 0 14979 14197"/>
                <a:gd name="T163" fmla="*/ 14979 h 1830"/>
                <a:gd name="T164" fmla="+- 0 28579 27026"/>
                <a:gd name="T165" fmla="*/ T164 w 1553"/>
                <a:gd name="T166" fmla="+- 0 14949 14197"/>
                <a:gd name="T167" fmla="*/ 14949 h 1830"/>
                <a:gd name="T168" fmla="+- 0 28578 27026"/>
                <a:gd name="T169" fmla="*/ T168 w 1553"/>
                <a:gd name="T170" fmla="+- 0 14915 14197"/>
                <a:gd name="T171" fmla="*/ 14915 h 1830"/>
                <a:gd name="T172" fmla="+- 0 28563 27026"/>
                <a:gd name="T173" fmla="*/ T172 w 1553"/>
                <a:gd name="T174" fmla="+- 0 14852 14197"/>
                <a:gd name="T175" fmla="*/ 14852 h 1830"/>
                <a:gd name="T176" fmla="+- 0 28536 27026"/>
                <a:gd name="T177" fmla="*/ T176 w 1553"/>
                <a:gd name="T178" fmla="+- 0 14769 14197"/>
                <a:gd name="T179" fmla="*/ 14769 h 1830"/>
                <a:gd name="T180" fmla="+- 0 28501 27026"/>
                <a:gd name="T181" fmla="*/ T180 w 1553"/>
                <a:gd name="T182" fmla="+- 0 14675 14197"/>
                <a:gd name="T183" fmla="*/ 14675 h 1830"/>
                <a:gd name="T184" fmla="+- 0 28463 27026"/>
                <a:gd name="T185" fmla="*/ T184 w 1553"/>
                <a:gd name="T186" fmla="+- 0 14576 14197"/>
                <a:gd name="T187" fmla="*/ 14576 h 1830"/>
                <a:gd name="T188" fmla="+- 0 28423 27026"/>
                <a:gd name="T189" fmla="*/ T188 w 1553"/>
                <a:gd name="T190" fmla="+- 0 14483 14197"/>
                <a:gd name="T191" fmla="*/ 14483 h 1830"/>
                <a:gd name="T192" fmla="+- 0 28386 27026"/>
                <a:gd name="T193" fmla="*/ T192 w 1553"/>
                <a:gd name="T194" fmla="+- 0 14402 14197"/>
                <a:gd name="T195" fmla="*/ 14402 h 1830"/>
                <a:gd name="T196" fmla="+- 0 28356 27026"/>
                <a:gd name="T197" fmla="*/ T196 w 1553"/>
                <a:gd name="T198" fmla="+- 0 14343 14197"/>
                <a:gd name="T199" fmla="*/ 14343 h 1830"/>
                <a:gd name="T200" fmla="+- 0 28170 27026"/>
                <a:gd name="T201" fmla="*/ T200 w 1553"/>
                <a:gd name="T202" fmla="+- 0 14280 14197"/>
                <a:gd name="T203" fmla="*/ 14280 h 1830"/>
                <a:gd name="T204" fmla="+- 0 27846 27026"/>
                <a:gd name="T205" fmla="*/ T204 w 1553"/>
                <a:gd name="T206" fmla="+- 0 14242 14197"/>
                <a:gd name="T207" fmla="*/ 14242 h 1830"/>
                <a:gd name="T208" fmla="+- 0 27530 27026"/>
                <a:gd name="T209" fmla="*/ T208 w 1553"/>
                <a:gd name="T210" fmla="+- 0 14210 14197"/>
                <a:gd name="T211" fmla="*/ 14210 h 1830"/>
                <a:gd name="T212" fmla="+- 0 27388 27026"/>
                <a:gd name="T213" fmla="*/ T212 w 1553"/>
                <a:gd name="T214" fmla="+- 0 14197 14197"/>
                <a:gd name="T215" fmla="*/ 14197 h 18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Lst>
              <a:rect l="0" t="0" r="r" b="b"/>
              <a:pathLst>
                <a:path w="1553" h="1830">
                  <a:moveTo>
                    <a:pt x="362" y="0"/>
                  </a:moveTo>
                  <a:lnTo>
                    <a:pt x="147" y="405"/>
                  </a:lnTo>
                  <a:lnTo>
                    <a:pt x="70" y="362"/>
                  </a:lnTo>
                  <a:lnTo>
                    <a:pt x="29" y="352"/>
                  </a:lnTo>
                  <a:lnTo>
                    <a:pt x="10" y="378"/>
                  </a:lnTo>
                  <a:lnTo>
                    <a:pt x="0" y="445"/>
                  </a:lnTo>
                  <a:lnTo>
                    <a:pt x="0" y="531"/>
                  </a:lnTo>
                  <a:lnTo>
                    <a:pt x="18" y="611"/>
                  </a:lnTo>
                  <a:lnTo>
                    <a:pt x="51" y="673"/>
                  </a:lnTo>
                  <a:lnTo>
                    <a:pt x="97" y="708"/>
                  </a:lnTo>
                  <a:lnTo>
                    <a:pt x="151" y="704"/>
                  </a:lnTo>
                  <a:lnTo>
                    <a:pt x="158" y="952"/>
                  </a:lnTo>
                  <a:lnTo>
                    <a:pt x="153" y="1101"/>
                  </a:lnTo>
                  <a:lnTo>
                    <a:pt x="132" y="1212"/>
                  </a:lnTo>
                  <a:lnTo>
                    <a:pt x="88" y="1344"/>
                  </a:lnTo>
                  <a:lnTo>
                    <a:pt x="80" y="1378"/>
                  </a:lnTo>
                  <a:lnTo>
                    <a:pt x="83" y="1451"/>
                  </a:lnTo>
                  <a:lnTo>
                    <a:pt x="109" y="1526"/>
                  </a:lnTo>
                  <a:lnTo>
                    <a:pt x="156" y="1600"/>
                  </a:lnTo>
                  <a:lnTo>
                    <a:pt x="223" y="1670"/>
                  </a:lnTo>
                  <a:lnTo>
                    <a:pt x="306" y="1732"/>
                  </a:lnTo>
                  <a:lnTo>
                    <a:pt x="403" y="1781"/>
                  </a:lnTo>
                  <a:lnTo>
                    <a:pt x="512" y="1815"/>
                  </a:lnTo>
                  <a:lnTo>
                    <a:pt x="631" y="1830"/>
                  </a:lnTo>
                  <a:lnTo>
                    <a:pt x="693" y="1829"/>
                  </a:lnTo>
                  <a:lnTo>
                    <a:pt x="756" y="1822"/>
                  </a:lnTo>
                  <a:lnTo>
                    <a:pt x="821" y="1809"/>
                  </a:lnTo>
                  <a:lnTo>
                    <a:pt x="886" y="1788"/>
                  </a:lnTo>
                  <a:lnTo>
                    <a:pt x="953" y="1760"/>
                  </a:lnTo>
                  <a:lnTo>
                    <a:pt x="1019" y="1724"/>
                  </a:lnTo>
                  <a:lnTo>
                    <a:pt x="1085" y="1679"/>
                  </a:lnTo>
                  <a:lnTo>
                    <a:pt x="1151" y="1626"/>
                  </a:lnTo>
                  <a:lnTo>
                    <a:pt x="1217" y="1563"/>
                  </a:lnTo>
                  <a:lnTo>
                    <a:pt x="1281" y="1491"/>
                  </a:lnTo>
                  <a:lnTo>
                    <a:pt x="1340" y="1328"/>
                  </a:lnTo>
                  <a:lnTo>
                    <a:pt x="1368" y="1094"/>
                  </a:lnTo>
                  <a:lnTo>
                    <a:pt x="1377" y="884"/>
                  </a:lnTo>
                  <a:lnTo>
                    <a:pt x="1377" y="793"/>
                  </a:lnTo>
                  <a:lnTo>
                    <a:pt x="1465" y="799"/>
                  </a:lnTo>
                  <a:lnTo>
                    <a:pt x="1512" y="796"/>
                  </a:lnTo>
                  <a:lnTo>
                    <a:pt x="1536" y="782"/>
                  </a:lnTo>
                  <a:lnTo>
                    <a:pt x="1553" y="752"/>
                  </a:lnTo>
                  <a:lnTo>
                    <a:pt x="1552" y="718"/>
                  </a:lnTo>
                  <a:lnTo>
                    <a:pt x="1537" y="655"/>
                  </a:lnTo>
                  <a:lnTo>
                    <a:pt x="1510" y="572"/>
                  </a:lnTo>
                  <a:lnTo>
                    <a:pt x="1475" y="478"/>
                  </a:lnTo>
                  <a:lnTo>
                    <a:pt x="1437" y="379"/>
                  </a:lnTo>
                  <a:lnTo>
                    <a:pt x="1397" y="286"/>
                  </a:lnTo>
                  <a:lnTo>
                    <a:pt x="1360" y="205"/>
                  </a:lnTo>
                  <a:lnTo>
                    <a:pt x="1330" y="146"/>
                  </a:lnTo>
                  <a:lnTo>
                    <a:pt x="1144" y="83"/>
                  </a:lnTo>
                  <a:lnTo>
                    <a:pt x="820" y="45"/>
                  </a:lnTo>
                  <a:lnTo>
                    <a:pt x="504" y="13"/>
                  </a:lnTo>
                  <a:lnTo>
                    <a:pt x="362" y="0"/>
                  </a:lnTo>
                  <a:close/>
                </a:path>
              </a:pathLst>
            </a:custGeom>
            <a:solidFill>
              <a:srgbClr val="F9D3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62" name="Freeform 75">
              <a:extLst>
                <a:ext uri="{FF2B5EF4-FFF2-40B4-BE49-F238E27FC236}">
                  <a16:creationId xmlns:a16="http://schemas.microsoft.com/office/drawing/2014/main" id="{A00C63B3-8D85-0B12-3900-184CEB25B907}"/>
                </a:ext>
              </a:extLst>
            </p:cNvPr>
            <p:cNvSpPr>
              <a:spLocks/>
            </p:cNvSpPr>
            <p:nvPr/>
          </p:nvSpPr>
          <p:spPr bwMode="auto">
            <a:xfrm>
              <a:off x="27107" y="13832"/>
              <a:ext cx="1602" cy="789"/>
            </a:xfrm>
            <a:custGeom>
              <a:avLst/>
              <a:gdLst>
                <a:gd name="T0" fmla="+- 0 27936 27108"/>
                <a:gd name="T1" fmla="*/ T0 w 1602"/>
                <a:gd name="T2" fmla="+- 0 13832 13832"/>
                <a:gd name="T3" fmla="*/ 13832 h 789"/>
                <a:gd name="T4" fmla="+- 0 27850 27108"/>
                <a:gd name="T5" fmla="*/ T4 w 1602"/>
                <a:gd name="T6" fmla="+- 0 13834 13832"/>
                <a:gd name="T7" fmla="*/ 13834 h 789"/>
                <a:gd name="T8" fmla="+- 0 27766 27108"/>
                <a:gd name="T9" fmla="*/ T8 w 1602"/>
                <a:gd name="T10" fmla="+- 0 13839 13832"/>
                <a:gd name="T11" fmla="*/ 13839 h 789"/>
                <a:gd name="T12" fmla="+- 0 27684 27108"/>
                <a:gd name="T13" fmla="*/ T12 w 1602"/>
                <a:gd name="T14" fmla="+- 0 13848 13832"/>
                <a:gd name="T15" fmla="*/ 13848 h 789"/>
                <a:gd name="T16" fmla="+- 0 27605 27108"/>
                <a:gd name="T17" fmla="*/ T16 w 1602"/>
                <a:gd name="T18" fmla="+- 0 13860 13832"/>
                <a:gd name="T19" fmla="*/ 13860 h 789"/>
                <a:gd name="T20" fmla="+- 0 27531 27108"/>
                <a:gd name="T21" fmla="*/ T20 w 1602"/>
                <a:gd name="T22" fmla="+- 0 13874 13832"/>
                <a:gd name="T23" fmla="*/ 13874 h 789"/>
                <a:gd name="T24" fmla="+- 0 27462 27108"/>
                <a:gd name="T25" fmla="*/ T24 w 1602"/>
                <a:gd name="T26" fmla="+- 0 13892 13832"/>
                <a:gd name="T27" fmla="*/ 13892 h 789"/>
                <a:gd name="T28" fmla="+- 0 27399 27108"/>
                <a:gd name="T29" fmla="*/ T28 w 1602"/>
                <a:gd name="T30" fmla="+- 0 13912 13832"/>
                <a:gd name="T31" fmla="*/ 13912 h 789"/>
                <a:gd name="T32" fmla="+- 0 27297 27108"/>
                <a:gd name="T33" fmla="*/ T32 w 1602"/>
                <a:gd name="T34" fmla="+- 0 13956 13832"/>
                <a:gd name="T35" fmla="*/ 13956 h 789"/>
                <a:gd name="T36" fmla="+- 0 27207 27108"/>
                <a:gd name="T37" fmla="*/ T36 w 1602"/>
                <a:gd name="T38" fmla="+- 0 14032 13832"/>
                <a:gd name="T39" fmla="*/ 14032 h 789"/>
                <a:gd name="T40" fmla="+- 0 27167 27108"/>
                <a:gd name="T41" fmla="*/ T40 w 1602"/>
                <a:gd name="T42" fmla="+- 0 14095 13832"/>
                <a:gd name="T43" fmla="*/ 14095 h 789"/>
                <a:gd name="T44" fmla="+- 0 27138 27108"/>
                <a:gd name="T45" fmla="*/ T44 w 1602"/>
                <a:gd name="T46" fmla="+- 0 14165 13832"/>
                <a:gd name="T47" fmla="*/ 14165 h 789"/>
                <a:gd name="T48" fmla="+- 0 27119 27108"/>
                <a:gd name="T49" fmla="*/ T48 w 1602"/>
                <a:gd name="T50" fmla="+- 0 14241 13832"/>
                <a:gd name="T51" fmla="*/ 14241 h 789"/>
                <a:gd name="T52" fmla="+- 0 27109 27108"/>
                <a:gd name="T53" fmla="*/ T52 w 1602"/>
                <a:gd name="T54" fmla="+- 0 14317 13832"/>
                <a:gd name="T55" fmla="*/ 14317 h 789"/>
                <a:gd name="T56" fmla="+- 0 27108 27108"/>
                <a:gd name="T57" fmla="*/ T56 w 1602"/>
                <a:gd name="T58" fmla="+- 0 14392 13832"/>
                <a:gd name="T59" fmla="*/ 14392 h 789"/>
                <a:gd name="T60" fmla="+- 0 27114 27108"/>
                <a:gd name="T61" fmla="*/ T60 w 1602"/>
                <a:gd name="T62" fmla="+- 0 14461 13832"/>
                <a:gd name="T63" fmla="*/ 14461 h 789"/>
                <a:gd name="T64" fmla="+- 0 27128 27108"/>
                <a:gd name="T65" fmla="*/ T64 w 1602"/>
                <a:gd name="T66" fmla="+- 0 14521 13832"/>
                <a:gd name="T67" fmla="*/ 14521 h 789"/>
                <a:gd name="T68" fmla="+- 0 27173 27108"/>
                <a:gd name="T69" fmla="*/ T68 w 1602"/>
                <a:gd name="T70" fmla="+- 0 14603 13832"/>
                <a:gd name="T71" fmla="*/ 14603 h 789"/>
                <a:gd name="T72" fmla="+- 0 27272 27108"/>
                <a:gd name="T73" fmla="*/ T72 w 1602"/>
                <a:gd name="T74" fmla="+- 0 14621 13832"/>
                <a:gd name="T75" fmla="*/ 14621 h 789"/>
                <a:gd name="T76" fmla="+- 0 27312 27108"/>
                <a:gd name="T77" fmla="*/ T76 w 1602"/>
                <a:gd name="T78" fmla="+- 0 14589 13832"/>
                <a:gd name="T79" fmla="*/ 14589 h 789"/>
                <a:gd name="T80" fmla="+- 0 27339 27108"/>
                <a:gd name="T81" fmla="*/ T80 w 1602"/>
                <a:gd name="T82" fmla="+- 0 14493 13832"/>
                <a:gd name="T83" fmla="*/ 14493 h 789"/>
                <a:gd name="T84" fmla="+- 0 27369 27108"/>
                <a:gd name="T85" fmla="*/ T84 w 1602"/>
                <a:gd name="T86" fmla="+- 0 14303 13832"/>
                <a:gd name="T87" fmla="*/ 14303 h 789"/>
                <a:gd name="T88" fmla="+- 0 27401 27108"/>
                <a:gd name="T89" fmla="*/ T88 w 1602"/>
                <a:gd name="T90" fmla="+- 0 14320 13832"/>
                <a:gd name="T91" fmla="*/ 14320 h 789"/>
                <a:gd name="T92" fmla="+- 0 27513 27108"/>
                <a:gd name="T93" fmla="*/ T92 w 1602"/>
                <a:gd name="T94" fmla="+- 0 14348 13832"/>
                <a:gd name="T95" fmla="*/ 14348 h 789"/>
                <a:gd name="T96" fmla="+- 0 27588 27108"/>
                <a:gd name="T97" fmla="*/ T96 w 1602"/>
                <a:gd name="T98" fmla="+- 0 14359 13832"/>
                <a:gd name="T99" fmla="*/ 14359 h 789"/>
                <a:gd name="T100" fmla="+- 0 27671 27108"/>
                <a:gd name="T101" fmla="*/ T100 w 1602"/>
                <a:gd name="T102" fmla="+- 0 14367 13832"/>
                <a:gd name="T103" fmla="*/ 14367 h 789"/>
                <a:gd name="T104" fmla="+- 0 27761 27108"/>
                <a:gd name="T105" fmla="*/ T104 w 1602"/>
                <a:gd name="T106" fmla="+- 0 14371 13832"/>
                <a:gd name="T107" fmla="*/ 14371 h 789"/>
                <a:gd name="T108" fmla="+- 0 27855 27108"/>
                <a:gd name="T109" fmla="*/ T108 w 1602"/>
                <a:gd name="T110" fmla="+- 0 14373 13832"/>
                <a:gd name="T111" fmla="*/ 14373 h 789"/>
                <a:gd name="T112" fmla="+- 0 27949 27108"/>
                <a:gd name="T113" fmla="*/ T112 w 1602"/>
                <a:gd name="T114" fmla="+- 0 14370 13832"/>
                <a:gd name="T115" fmla="*/ 14370 h 789"/>
                <a:gd name="T116" fmla="+- 0 28042 27108"/>
                <a:gd name="T117" fmla="*/ T116 w 1602"/>
                <a:gd name="T118" fmla="+- 0 14364 13832"/>
                <a:gd name="T119" fmla="*/ 14364 h 789"/>
                <a:gd name="T120" fmla="+- 0 28130 27108"/>
                <a:gd name="T121" fmla="*/ T120 w 1602"/>
                <a:gd name="T122" fmla="+- 0 14353 13832"/>
                <a:gd name="T123" fmla="*/ 14353 h 789"/>
                <a:gd name="T124" fmla="+- 0 28211 27108"/>
                <a:gd name="T125" fmla="*/ T124 w 1602"/>
                <a:gd name="T126" fmla="+- 0 14339 13832"/>
                <a:gd name="T127" fmla="*/ 14339 h 789"/>
                <a:gd name="T128" fmla="+- 0 28283 27108"/>
                <a:gd name="T129" fmla="*/ T128 w 1602"/>
                <a:gd name="T130" fmla="+- 0 14319 13832"/>
                <a:gd name="T131" fmla="*/ 14319 h 789"/>
                <a:gd name="T132" fmla="+- 0 28342 27108"/>
                <a:gd name="T133" fmla="*/ T132 w 1602"/>
                <a:gd name="T134" fmla="+- 0 14295 13832"/>
                <a:gd name="T135" fmla="*/ 14295 h 789"/>
                <a:gd name="T136" fmla="+- 0 28359 27108"/>
                <a:gd name="T137" fmla="*/ T136 w 1602"/>
                <a:gd name="T138" fmla="+- 0 14280 13832"/>
                <a:gd name="T139" fmla="*/ 14280 h 789"/>
                <a:gd name="T140" fmla="+- 0 28400 27108"/>
                <a:gd name="T141" fmla="*/ T140 w 1602"/>
                <a:gd name="T142" fmla="+- 0 14250 13832"/>
                <a:gd name="T143" fmla="*/ 14250 h 789"/>
                <a:gd name="T144" fmla="+- 0 28452 27108"/>
                <a:gd name="T145" fmla="*/ T144 w 1602"/>
                <a:gd name="T146" fmla="+- 0 14223 13832"/>
                <a:gd name="T147" fmla="*/ 14223 h 789"/>
                <a:gd name="T148" fmla="+- 0 28501 27108"/>
                <a:gd name="T149" fmla="*/ T148 w 1602"/>
                <a:gd name="T150" fmla="+- 0 14220 13832"/>
                <a:gd name="T151" fmla="*/ 14220 h 789"/>
                <a:gd name="T152" fmla="+- 0 28590 27108"/>
                <a:gd name="T153" fmla="*/ T152 w 1602"/>
                <a:gd name="T154" fmla="+- 0 14255 13832"/>
                <a:gd name="T155" fmla="*/ 14255 h 789"/>
                <a:gd name="T156" fmla="+- 0 28623 27108"/>
                <a:gd name="T157" fmla="*/ T156 w 1602"/>
                <a:gd name="T158" fmla="+- 0 14287 13832"/>
                <a:gd name="T159" fmla="*/ 14287 h 789"/>
                <a:gd name="T160" fmla="+- 0 28603 27108"/>
                <a:gd name="T161" fmla="*/ T160 w 1602"/>
                <a:gd name="T162" fmla="+- 0 14333 13832"/>
                <a:gd name="T163" fmla="*/ 14333 h 789"/>
                <a:gd name="T164" fmla="+- 0 28532 27108"/>
                <a:gd name="T165" fmla="*/ T164 w 1602"/>
                <a:gd name="T166" fmla="+- 0 14411 13832"/>
                <a:gd name="T167" fmla="*/ 14411 h 789"/>
                <a:gd name="T168" fmla="+- 0 28589 27108"/>
                <a:gd name="T169" fmla="*/ T168 w 1602"/>
                <a:gd name="T170" fmla="+- 0 14390 13832"/>
                <a:gd name="T171" fmla="*/ 14390 h 789"/>
                <a:gd name="T172" fmla="+- 0 28685 27108"/>
                <a:gd name="T173" fmla="*/ T172 w 1602"/>
                <a:gd name="T174" fmla="+- 0 14320 13832"/>
                <a:gd name="T175" fmla="*/ 14320 h 789"/>
                <a:gd name="T176" fmla="+- 0 28709 27108"/>
                <a:gd name="T177" fmla="*/ T176 w 1602"/>
                <a:gd name="T178" fmla="+- 0 14194 13832"/>
                <a:gd name="T179" fmla="*/ 14194 h 789"/>
                <a:gd name="T180" fmla="+- 0 28549 27108"/>
                <a:gd name="T181" fmla="*/ T180 w 1602"/>
                <a:gd name="T182" fmla="+- 0 14001 13832"/>
                <a:gd name="T183" fmla="*/ 14001 h 789"/>
                <a:gd name="T184" fmla="+- 0 28489 27108"/>
                <a:gd name="T185" fmla="*/ T184 w 1602"/>
                <a:gd name="T186" fmla="+- 0 13959 13832"/>
                <a:gd name="T187" fmla="*/ 13959 h 789"/>
                <a:gd name="T188" fmla="+- 0 28422 27108"/>
                <a:gd name="T189" fmla="*/ T188 w 1602"/>
                <a:gd name="T190" fmla="+- 0 13924 13832"/>
                <a:gd name="T191" fmla="*/ 13924 h 789"/>
                <a:gd name="T192" fmla="+- 0 28349 27108"/>
                <a:gd name="T193" fmla="*/ T192 w 1602"/>
                <a:gd name="T194" fmla="+- 0 13895 13832"/>
                <a:gd name="T195" fmla="*/ 13895 h 789"/>
                <a:gd name="T196" fmla="+- 0 28272 27108"/>
                <a:gd name="T197" fmla="*/ T196 w 1602"/>
                <a:gd name="T198" fmla="+- 0 13872 13832"/>
                <a:gd name="T199" fmla="*/ 13872 h 789"/>
                <a:gd name="T200" fmla="+- 0 28191 27108"/>
                <a:gd name="T201" fmla="*/ T200 w 1602"/>
                <a:gd name="T202" fmla="+- 0 13855 13832"/>
                <a:gd name="T203" fmla="*/ 13855 h 789"/>
                <a:gd name="T204" fmla="+- 0 28107 27108"/>
                <a:gd name="T205" fmla="*/ T204 w 1602"/>
                <a:gd name="T206" fmla="+- 0 13843 13832"/>
                <a:gd name="T207" fmla="*/ 13843 h 789"/>
                <a:gd name="T208" fmla="+- 0 28022 27108"/>
                <a:gd name="T209" fmla="*/ T208 w 1602"/>
                <a:gd name="T210" fmla="+- 0 13835 13832"/>
                <a:gd name="T211" fmla="*/ 13835 h 789"/>
                <a:gd name="T212" fmla="+- 0 27936 27108"/>
                <a:gd name="T213" fmla="*/ T212 w 1602"/>
                <a:gd name="T214" fmla="+- 0 13832 13832"/>
                <a:gd name="T215" fmla="*/ 13832 h 78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Lst>
              <a:rect l="0" t="0" r="r" b="b"/>
              <a:pathLst>
                <a:path w="1602" h="789">
                  <a:moveTo>
                    <a:pt x="828" y="0"/>
                  </a:moveTo>
                  <a:lnTo>
                    <a:pt x="742" y="2"/>
                  </a:lnTo>
                  <a:lnTo>
                    <a:pt x="658" y="7"/>
                  </a:lnTo>
                  <a:lnTo>
                    <a:pt x="576" y="16"/>
                  </a:lnTo>
                  <a:lnTo>
                    <a:pt x="497" y="28"/>
                  </a:lnTo>
                  <a:lnTo>
                    <a:pt x="423" y="42"/>
                  </a:lnTo>
                  <a:lnTo>
                    <a:pt x="354" y="60"/>
                  </a:lnTo>
                  <a:lnTo>
                    <a:pt x="291" y="80"/>
                  </a:lnTo>
                  <a:lnTo>
                    <a:pt x="189" y="124"/>
                  </a:lnTo>
                  <a:lnTo>
                    <a:pt x="99" y="200"/>
                  </a:lnTo>
                  <a:lnTo>
                    <a:pt x="59" y="263"/>
                  </a:lnTo>
                  <a:lnTo>
                    <a:pt x="30" y="333"/>
                  </a:lnTo>
                  <a:lnTo>
                    <a:pt x="11" y="409"/>
                  </a:lnTo>
                  <a:lnTo>
                    <a:pt x="1" y="485"/>
                  </a:lnTo>
                  <a:lnTo>
                    <a:pt x="0" y="560"/>
                  </a:lnTo>
                  <a:lnTo>
                    <a:pt x="6" y="629"/>
                  </a:lnTo>
                  <a:lnTo>
                    <a:pt x="20" y="689"/>
                  </a:lnTo>
                  <a:lnTo>
                    <a:pt x="65" y="771"/>
                  </a:lnTo>
                  <a:lnTo>
                    <a:pt x="164" y="789"/>
                  </a:lnTo>
                  <a:lnTo>
                    <a:pt x="204" y="757"/>
                  </a:lnTo>
                  <a:lnTo>
                    <a:pt x="231" y="661"/>
                  </a:lnTo>
                  <a:lnTo>
                    <a:pt x="261" y="471"/>
                  </a:lnTo>
                  <a:lnTo>
                    <a:pt x="293" y="488"/>
                  </a:lnTo>
                  <a:lnTo>
                    <a:pt x="405" y="516"/>
                  </a:lnTo>
                  <a:lnTo>
                    <a:pt x="480" y="527"/>
                  </a:lnTo>
                  <a:lnTo>
                    <a:pt x="563" y="535"/>
                  </a:lnTo>
                  <a:lnTo>
                    <a:pt x="653" y="539"/>
                  </a:lnTo>
                  <a:lnTo>
                    <a:pt x="747" y="541"/>
                  </a:lnTo>
                  <a:lnTo>
                    <a:pt x="841" y="538"/>
                  </a:lnTo>
                  <a:lnTo>
                    <a:pt x="934" y="532"/>
                  </a:lnTo>
                  <a:lnTo>
                    <a:pt x="1022" y="521"/>
                  </a:lnTo>
                  <a:lnTo>
                    <a:pt x="1103" y="507"/>
                  </a:lnTo>
                  <a:lnTo>
                    <a:pt x="1175" y="487"/>
                  </a:lnTo>
                  <a:lnTo>
                    <a:pt x="1234" y="463"/>
                  </a:lnTo>
                  <a:lnTo>
                    <a:pt x="1251" y="448"/>
                  </a:lnTo>
                  <a:lnTo>
                    <a:pt x="1292" y="418"/>
                  </a:lnTo>
                  <a:lnTo>
                    <a:pt x="1344" y="391"/>
                  </a:lnTo>
                  <a:lnTo>
                    <a:pt x="1393" y="388"/>
                  </a:lnTo>
                  <a:lnTo>
                    <a:pt x="1482" y="423"/>
                  </a:lnTo>
                  <a:lnTo>
                    <a:pt x="1515" y="455"/>
                  </a:lnTo>
                  <a:lnTo>
                    <a:pt x="1495" y="501"/>
                  </a:lnTo>
                  <a:lnTo>
                    <a:pt x="1424" y="579"/>
                  </a:lnTo>
                  <a:lnTo>
                    <a:pt x="1481" y="558"/>
                  </a:lnTo>
                  <a:lnTo>
                    <a:pt x="1577" y="488"/>
                  </a:lnTo>
                  <a:lnTo>
                    <a:pt x="1601" y="362"/>
                  </a:lnTo>
                  <a:lnTo>
                    <a:pt x="1441" y="169"/>
                  </a:lnTo>
                  <a:lnTo>
                    <a:pt x="1381" y="127"/>
                  </a:lnTo>
                  <a:lnTo>
                    <a:pt x="1314" y="92"/>
                  </a:lnTo>
                  <a:lnTo>
                    <a:pt x="1241" y="63"/>
                  </a:lnTo>
                  <a:lnTo>
                    <a:pt x="1164" y="40"/>
                  </a:lnTo>
                  <a:lnTo>
                    <a:pt x="1083" y="23"/>
                  </a:lnTo>
                  <a:lnTo>
                    <a:pt x="999" y="11"/>
                  </a:lnTo>
                  <a:lnTo>
                    <a:pt x="914" y="3"/>
                  </a:lnTo>
                  <a:lnTo>
                    <a:pt x="828" y="0"/>
                  </a:lnTo>
                  <a:close/>
                </a:path>
              </a:pathLst>
            </a:custGeom>
            <a:solidFill>
              <a:srgbClr val="C782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63" name="Freeform 76">
              <a:extLst>
                <a:ext uri="{FF2B5EF4-FFF2-40B4-BE49-F238E27FC236}">
                  <a16:creationId xmlns:a16="http://schemas.microsoft.com/office/drawing/2014/main" id="{ACB1FF1D-A1BC-2078-D85A-28D9C9B59E90}"/>
                </a:ext>
              </a:extLst>
            </p:cNvPr>
            <p:cNvSpPr>
              <a:spLocks/>
            </p:cNvSpPr>
            <p:nvPr/>
          </p:nvSpPr>
          <p:spPr bwMode="auto">
            <a:xfrm>
              <a:off x="27145" y="14447"/>
              <a:ext cx="1386" cy="515"/>
            </a:xfrm>
            <a:custGeom>
              <a:avLst/>
              <a:gdLst>
                <a:gd name="T0" fmla="+- 0 28408 27146"/>
                <a:gd name="T1" fmla="*/ T0 w 1386"/>
                <a:gd name="T2" fmla="+- 0 14448 14448"/>
                <a:gd name="T3" fmla="*/ 14448 h 515"/>
                <a:gd name="T4" fmla="+- 0 28214 27146"/>
                <a:gd name="T5" fmla="*/ T4 w 1386"/>
                <a:gd name="T6" fmla="+- 0 14498 14448"/>
                <a:gd name="T7" fmla="*/ 14498 h 515"/>
                <a:gd name="T8" fmla="+- 0 28018 27146"/>
                <a:gd name="T9" fmla="*/ T8 w 1386"/>
                <a:gd name="T10" fmla="+- 0 14526 14448"/>
                <a:gd name="T11" fmla="*/ 14526 h 515"/>
                <a:gd name="T12" fmla="+- 0 27702 27146"/>
                <a:gd name="T13" fmla="*/ T12 w 1386"/>
                <a:gd name="T14" fmla="+- 0 14539 14448"/>
                <a:gd name="T15" fmla="*/ 14539 h 515"/>
                <a:gd name="T16" fmla="+- 0 27146 27146"/>
                <a:gd name="T17" fmla="*/ T16 w 1386"/>
                <a:gd name="T18" fmla="+- 0 14549 14448"/>
                <a:gd name="T19" fmla="*/ 14549 h 515"/>
                <a:gd name="T20" fmla="+- 0 27162 27146"/>
                <a:gd name="T21" fmla="*/ T20 w 1386"/>
                <a:gd name="T22" fmla="+- 0 14618 14448"/>
                <a:gd name="T23" fmla="*/ 14618 h 515"/>
                <a:gd name="T24" fmla="+- 0 27293 27146"/>
                <a:gd name="T25" fmla="*/ T24 w 1386"/>
                <a:gd name="T26" fmla="+- 0 14649 14448"/>
                <a:gd name="T27" fmla="*/ 14649 h 515"/>
                <a:gd name="T28" fmla="+- 0 27459 27146"/>
                <a:gd name="T29" fmla="*/ T28 w 1386"/>
                <a:gd name="T30" fmla="+- 0 14722 14448"/>
                <a:gd name="T31" fmla="*/ 14722 h 515"/>
                <a:gd name="T32" fmla="+- 0 27851 27146"/>
                <a:gd name="T33" fmla="*/ T32 w 1386"/>
                <a:gd name="T34" fmla="+- 0 14900 14448"/>
                <a:gd name="T35" fmla="*/ 14900 h 515"/>
                <a:gd name="T36" fmla="+- 0 28094 27146"/>
                <a:gd name="T37" fmla="*/ T36 w 1386"/>
                <a:gd name="T38" fmla="+- 0 14963 14448"/>
                <a:gd name="T39" fmla="*/ 14963 h 515"/>
                <a:gd name="T40" fmla="+- 0 28287 27146"/>
                <a:gd name="T41" fmla="*/ T40 w 1386"/>
                <a:gd name="T42" fmla="+- 0 14914 14448"/>
                <a:gd name="T43" fmla="*/ 14914 h 515"/>
                <a:gd name="T44" fmla="+- 0 28532 27146"/>
                <a:gd name="T45" fmla="*/ T44 w 1386"/>
                <a:gd name="T46" fmla="+- 0 14757 14448"/>
                <a:gd name="T47" fmla="*/ 14757 h 515"/>
                <a:gd name="T48" fmla="+- 0 28408 27146"/>
                <a:gd name="T49" fmla="*/ T48 w 1386"/>
                <a:gd name="T50" fmla="+- 0 14448 14448"/>
                <a:gd name="T51" fmla="*/ 14448 h 5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386" h="515">
                  <a:moveTo>
                    <a:pt x="1262" y="0"/>
                  </a:moveTo>
                  <a:lnTo>
                    <a:pt x="1068" y="50"/>
                  </a:lnTo>
                  <a:lnTo>
                    <a:pt x="872" y="78"/>
                  </a:lnTo>
                  <a:lnTo>
                    <a:pt x="556" y="91"/>
                  </a:lnTo>
                  <a:lnTo>
                    <a:pt x="0" y="101"/>
                  </a:lnTo>
                  <a:lnTo>
                    <a:pt x="16" y="170"/>
                  </a:lnTo>
                  <a:lnTo>
                    <a:pt x="147" y="201"/>
                  </a:lnTo>
                  <a:lnTo>
                    <a:pt x="313" y="274"/>
                  </a:lnTo>
                  <a:lnTo>
                    <a:pt x="705" y="452"/>
                  </a:lnTo>
                  <a:lnTo>
                    <a:pt x="948" y="515"/>
                  </a:lnTo>
                  <a:lnTo>
                    <a:pt x="1141" y="466"/>
                  </a:lnTo>
                  <a:lnTo>
                    <a:pt x="1386" y="309"/>
                  </a:lnTo>
                  <a:lnTo>
                    <a:pt x="1262" y="0"/>
                  </a:lnTo>
                  <a:close/>
                </a:path>
              </a:pathLst>
            </a:custGeom>
            <a:solidFill>
              <a:srgbClr val="1D1C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64" name="AutoShape 77">
              <a:extLst>
                <a:ext uri="{FF2B5EF4-FFF2-40B4-BE49-F238E27FC236}">
                  <a16:creationId xmlns:a16="http://schemas.microsoft.com/office/drawing/2014/main" id="{D9D45CC5-539D-76FD-4CD3-B5196B663992}"/>
                </a:ext>
              </a:extLst>
            </p:cNvPr>
            <p:cNvSpPr>
              <a:spLocks/>
            </p:cNvSpPr>
            <p:nvPr/>
          </p:nvSpPr>
          <p:spPr bwMode="auto">
            <a:xfrm>
              <a:off x="27853" y="14596"/>
              <a:ext cx="455" cy="110"/>
            </a:xfrm>
            <a:custGeom>
              <a:avLst/>
              <a:gdLst>
                <a:gd name="T0" fmla="+- 0 27921 27853"/>
                <a:gd name="T1" fmla="*/ T0 w 455"/>
                <a:gd name="T2" fmla="+- 0 14653 14597"/>
                <a:gd name="T3" fmla="*/ 14653 h 110"/>
                <a:gd name="T4" fmla="+- 0 27917 27853"/>
                <a:gd name="T5" fmla="*/ T4 w 455"/>
                <a:gd name="T6" fmla="+- 0 14633 14597"/>
                <a:gd name="T7" fmla="*/ 14633 h 110"/>
                <a:gd name="T8" fmla="+- 0 27909 27853"/>
                <a:gd name="T9" fmla="*/ T8 w 455"/>
                <a:gd name="T10" fmla="+- 0 14617 14597"/>
                <a:gd name="T11" fmla="*/ 14617 h 110"/>
                <a:gd name="T12" fmla="+- 0 27898 27853"/>
                <a:gd name="T13" fmla="*/ T12 w 455"/>
                <a:gd name="T14" fmla="+- 0 14606 14597"/>
                <a:gd name="T15" fmla="*/ 14606 h 110"/>
                <a:gd name="T16" fmla="+- 0 27884 27853"/>
                <a:gd name="T17" fmla="*/ T16 w 455"/>
                <a:gd name="T18" fmla="+- 0 14603 14597"/>
                <a:gd name="T19" fmla="*/ 14603 h 110"/>
                <a:gd name="T20" fmla="+- 0 27871 27853"/>
                <a:gd name="T21" fmla="*/ T20 w 455"/>
                <a:gd name="T22" fmla="+- 0 14608 14597"/>
                <a:gd name="T23" fmla="*/ 14608 h 110"/>
                <a:gd name="T24" fmla="+- 0 27861 27853"/>
                <a:gd name="T25" fmla="*/ T24 w 455"/>
                <a:gd name="T26" fmla="+- 0 14620 14597"/>
                <a:gd name="T27" fmla="*/ 14620 h 110"/>
                <a:gd name="T28" fmla="+- 0 27855 27853"/>
                <a:gd name="T29" fmla="*/ T28 w 455"/>
                <a:gd name="T30" fmla="+- 0 14636 14597"/>
                <a:gd name="T31" fmla="*/ 14636 h 110"/>
                <a:gd name="T32" fmla="+- 0 27853 27853"/>
                <a:gd name="T33" fmla="*/ T32 w 455"/>
                <a:gd name="T34" fmla="+- 0 14657 14597"/>
                <a:gd name="T35" fmla="*/ 14657 h 110"/>
                <a:gd name="T36" fmla="+- 0 27857 27853"/>
                <a:gd name="T37" fmla="*/ T36 w 455"/>
                <a:gd name="T38" fmla="+- 0 14676 14597"/>
                <a:gd name="T39" fmla="*/ 14676 h 110"/>
                <a:gd name="T40" fmla="+- 0 27865 27853"/>
                <a:gd name="T41" fmla="*/ T40 w 455"/>
                <a:gd name="T42" fmla="+- 0 14692 14597"/>
                <a:gd name="T43" fmla="*/ 14692 h 110"/>
                <a:gd name="T44" fmla="+- 0 27877 27853"/>
                <a:gd name="T45" fmla="*/ T44 w 455"/>
                <a:gd name="T46" fmla="+- 0 14703 14597"/>
                <a:gd name="T47" fmla="*/ 14703 h 110"/>
                <a:gd name="T48" fmla="+- 0 27890 27853"/>
                <a:gd name="T49" fmla="*/ T48 w 455"/>
                <a:gd name="T50" fmla="+- 0 14706 14597"/>
                <a:gd name="T51" fmla="*/ 14706 h 110"/>
                <a:gd name="T52" fmla="+- 0 27903 27853"/>
                <a:gd name="T53" fmla="*/ T52 w 455"/>
                <a:gd name="T54" fmla="+- 0 14701 14597"/>
                <a:gd name="T55" fmla="*/ 14701 h 110"/>
                <a:gd name="T56" fmla="+- 0 27913 27853"/>
                <a:gd name="T57" fmla="*/ T56 w 455"/>
                <a:gd name="T58" fmla="+- 0 14690 14597"/>
                <a:gd name="T59" fmla="*/ 14690 h 110"/>
                <a:gd name="T60" fmla="+- 0 27920 27853"/>
                <a:gd name="T61" fmla="*/ T60 w 455"/>
                <a:gd name="T62" fmla="+- 0 14673 14597"/>
                <a:gd name="T63" fmla="*/ 14673 h 110"/>
                <a:gd name="T64" fmla="+- 0 27921 27853"/>
                <a:gd name="T65" fmla="*/ T64 w 455"/>
                <a:gd name="T66" fmla="+- 0 14653 14597"/>
                <a:gd name="T67" fmla="*/ 14653 h 110"/>
                <a:gd name="T68" fmla="+- 0 28307 27853"/>
                <a:gd name="T69" fmla="*/ T68 w 455"/>
                <a:gd name="T70" fmla="+- 0 14646 14597"/>
                <a:gd name="T71" fmla="*/ 14646 h 110"/>
                <a:gd name="T72" fmla="+- 0 28304 27853"/>
                <a:gd name="T73" fmla="*/ T72 w 455"/>
                <a:gd name="T74" fmla="+- 0 14627 14597"/>
                <a:gd name="T75" fmla="*/ 14627 h 110"/>
                <a:gd name="T76" fmla="+- 0 28295 27853"/>
                <a:gd name="T77" fmla="*/ T76 w 455"/>
                <a:gd name="T78" fmla="+- 0 14611 14597"/>
                <a:gd name="T79" fmla="*/ 14611 h 110"/>
                <a:gd name="T80" fmla="+- 0 28284 27853"/>
                <a:gd name="T81" fmla="*/ T80 w 455"/>
                <a:gd name="T82" fmla="+- 0 14600 14597"/>
                <a:gd name="T83" fmla="*/ 14600 h 110"/>
                <a:gd name="T84" fmla="+- 0 28270 27853"/>
                <a:gd name="T85" fmla="*/ T84 w 455"/>
                <a:gd name="T86" fmla="+- 0 14597 14597"/>
                <a:gd name="T87" fmla="*/ 14597 h 110"/>
                <a:gd name="T88" fmla="+- 0 28257 27853"/>
                <a:gd name="T89" fmla="*/ T88 w 455"/>
                <a:gd name="T90" fmla="+- 0 14602 14597"/>
                <a:gd name="T91" fmla="*/ 14602 h 110"/>
                <a:gd name="T92" fmla="+- 0 28247 27853"/>
                <a:gd name="T93" fmla="*/ T92 w 455"/>
                <a:gd name="T94" fmla="+- 0 14613 14597"/>
                <a:gd name="T95" fmla="*/ 14613 h 110"/>
                <a:gd name="T96" fmla="+- 0 28241 27853"/>
                <a:gd name="T97" fmla="*/ T96 w 455"/>
                <a:gd name="T98" fmla="+- 0 14630 14597"/>
                <a:gd name="T99" fmla="*/ 14630 h 110"/>
                <a:gd name="T100" fmla="+- 0 28239 27853"/>
                <a:gd name="T101" fmla="*/ T100 w 455"/>
                <a:gd name="T102" fmla="+- 0 14650 14597"/>
                <a:gd name="T103" fmla="*/ 14650 h 110"/>
                <a:gd name="T104" fmla="+- 0 28243 27853"/>
                <a:gd name="T105" fmla="*/ T104 w 455"/>
                <a:gd name="T106" fmla="+- 0 14670 14597"/>
                <a:gd name="T107" fmla="*/ 14670 h 110"/>
                <a:gd name="T108" fmla="+- 0 28251 27853"/>
                <a:gd name="T109" fmla="*/ T108 w 455"/>
                <a:gd name="T110" fmla="+- 0 14686 14597"/>
                <a:gd name="T111" fmla="*/ 14686 h 110"/>
                <a:gd name="T112" fmla="+- 0 28263 27853"/>
                <a:gd name="T113" fmla="*/ T112 w 455"/>
                <a:gd name="T114" fmla="+- 0 14697 14597"/>
                <a:gd name="T115" fmla="*/ 14697 h 110"/>
                <a:gd name="T116" fmla="+- 0 28276 27853"/>
                <a:gd name="T117" fmla="*/ T116 w 455"/>
                <a:gd name="T118" fmla="+- 0 14700 14597"/>
                <a:gd name="T119" fmla="*/ 14700 h 110"/>
                <a:gd name="T120" fmla="+- 0 28289 27853"/>
                <a:gd name="T121" fmla="*/ T120 w 455"/>
                <a:gd name="T122" fmla="+- 0 14695 14597"/>
                <a:gd name="T123" fmla="*/ 14695 h 110"/>
                <a:gd name="T124" fmla="+- 0 28299 27853"/>
                <a:gd name="T125" fmla="*/ T124 w 455"/>
                <a:gd name="T126" fmla="+- 0 14683 14597"/>
                <a:gd name="T127" fmla="*/ 14683 h 110"/>
                <a:gd name="T128" fmla="+- 0 28306 27853"/>
                <a:gd name="T129" fmla="*/ T128 w 455"/>
                <a:gd name="T130" fmla="+- 0 14667 14597"/>
                <a:gd name="T131" fmla="*/ 14667 h 110"/>
                <a:gd name="T132" fmla="+- 0 28307 27853"/>
                <a:gd name="T133" fmla="*/ T132 w 455"/>
                <a:gd name="T134" fmla="+- 0 14646 14597"/>
                <a:gd name="T135" fmla="*/ 14646 h 1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455" h="110">
                  <a:moveTo>
                    <a:pt x="68" y="56"/>
                  </a:moveTo>
                  <a:lnTo>
                    <a:pt x="64" y="36"/>
                  </a:lnTo>
                  <a:lnTo>
                    <a:pt x="56" y="20"/>
                  </a:lnTo>
                  <a:lnTo>
                    <a:pt x="45" y="9"/>
                  </a:lnTo>
                  <a:lnTo>
                    <a:pt x="31" y="6"/>
                  </a:lnTo>
                  <a:lnTo>
                    <a:pt x="18" y="11"/>
                  </a:lnTo>
                  <a:lnTo>
                    <a:pt x="8" y="23"/>
                  </a:lnTo>
                  <a:lnTo>
                    <a:pt x="2" y="39"/>
                  </a:lnTo>
                  <a:lnTo>
                    <a:pt x="0" y="60"/>
                  </a:lnTo>
                  <a:lnTo>
                    <a:pt x="4" y="79"/>
                  </a:lnTo>
                  <a:lnTo>
                    <a:pt x="12" y="95"/>
                  </a:lnTo>
                  <a:lnTo>
                    <a:pt x="24" y="106"/>
                  </a:lnTo>
                  <a:lnTo>
                    <a:pt x="37" y="109"/>
                  </a:lnTo>
                  <a:lnTo>
                    <a:pt x="50" y="104"/>
                  </a:lnTo>
                  <a:lnTo>
                    <a:pt x="60" y="93"/>
                  </a:lnTo>
                  <a:lnTo>
                    <a:pt x="67" y="76"/>
                  </a:lnTo>
                  <a:lnTo>
                    <a:pt x="68" y="56"/>
                  </a:lnTo>
                  <a:close/>
                  <a:moveTo>
                    <a:pt x="454" y="49"/>
                  </a:moveTo>
                  <a:lnTo>
                    <a:pt x="451" y="30"/>
                  </a:lnTo>
                  <a:lnTo>
                    <a:pt x="442" y="14"/>
                  </a:lnTo>
                  <a:lnTo>
                    <a:pt x="431" y="3"/>
                  </a:lnTo>
                  <a:lnTo>
                    <a:pt x="417" y="0"/>
                  </a:lnTo>
                  <a:lnTo>
                    <a:pt x="404" y="5"/>
                  </a:lnTo>
                  <a:lnTo>
                    <a:pt x="394" y="16"/>
                  </a:lnTo>
                  <a:lnTo>
                    <a:pt x="388" y="33"/>
                  </a:lnTo>
                  <a:lnTo>
                    <a:pt x="386" y="53"/>
                  </a:lnTo>
                  <a:lnTo>
                    <a:pt x="390" y="73"/>
                  </a:lnTo>
                  <a:lnTo>
                    <a:pt x="398" y="89"/>
                  </a:lnTo>
                  <a:lnTo>
                    <a:pt x="410" y="100"/>
                  </a:lnTo>
                  <a:lnTo>
                    <a:pt x="423" y="103"/>
                  </a:lnTo>
                  <a:lnTo>
                    <a:pt x="436" y="98"/>
                  </a:lnTo>
                  <a:lnTo>
                    <a:pt x="446" y="86"/>
                  </a:lnTo>
                  <a:lnTo>
                    <a:pt x="453" y="70"/>
                  </a:lnTo>
                  <a:lnTo>
                    <a:pt x="454"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102" name="Picture 78">
              <a:extLst>
                <a:ext uri="{FF2B5EF4-FFF2-40B4-BE49-F238E27FC236}">
                  <a16:creationId xmlns:a16="http://schemas.microsoft.com/office/drawing/2014/main" id="{D00C781B-DD26-D922-141F-3676898FA7B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838" y="15203"/>
              <a:ext cx="253"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3" name="Picture 79">
              <a:extLst>
                <a:ext uri="{FF2B5EF4-FFF2-40B4-BE49-F238E27FC236}">
                  <a16:creationId xmlns:a16="http://schemas.microsoft.com/office/drawing/2014/main" id="{09069D4C-0799-27B2-0BA4-741357CB9D0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303" y="18125"/>
              <a:ext cx="374"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4" name="Picture 80">
              <a:extLst>
                <a:ext uri="{FF2B5EF4-FFF2-40B4-BE49-F238E27FC236}">
                  <a16:creationId xmlns:a16="http://schemas.microsoft.com/office/drawing/2014/main" id="{61201D0C-4238-987A-A8C1-2D2124EF36B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540" y="17405"/>
              <a:ext cx="270"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 name="Picture 81">
              <a:extLst>
                <a:ext uri="{FF2B5EF4-FFF2-40B4-BE49-F238E27FC236}">
                  <a16:creationId xmlns:a16="http://schemas.microsoft.com/office/drawing/2014/main" id="{9D7879C5-D419-AEBE-AB74-E565051C58E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302" y="15472"/>
              <a:ext cx="3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 name="Freeform 82">
              <a:extLst>
                <a:ext uri="{FF2B5EF4-FFF2-40B4-BE49-F238E27FC236}">
                  <a16:creationId xmlns:a16="http://schemas.microsoft.com/office/drawing/2014/main" id="{1ADC2A31-EF23-4E19-3717-01032B2373E3}"/>
                </a:ext>
              </a:extLst>
            </p:cNvPr>
            <p:cNvSpPr>
              <a:spLocks/>
            </p:cNvSpPr>
            <p:nvPr/>
          </p:nvSpPr>
          <p:spPr bwMode="auto">
            <a:xfrm>
              <a:off x="29948" y="15643"/>
              <a:ext cx="912" cy="1530"/>
            </a:xfrm>
            <a:custGeom>
              <a:avLst/>
              <a:gdLst>
                <a:gd name="T0" fmla="+- 0 30668 29948"/>
                <a:gd name="T1" fmla="*/ T0 w 912"/>
                <a:gd name="T2" fmla="+- 0 15643 15643"/>
                <a:gd name="T3" fmla="*/ 15643 h 1530"/>
                <a:gd name="T4" fmla="+- 0 30608 29948"/>
                <a:gd name="T5" fmla="*/ T4 w 912"/>
                <a:gd name="T6" fmla="+- 0 15656 15643"/>
                <a:gd name="T7" fmla="*/ 15656 h 1530"/>
                <a:gd name="T8" fmla="+- 0 30571 29948"/>
                <a:gd name="T9" fmla="*/ T8 w 912"/>
                <a:gd name="T10" fmla="+- 0 15685 15643"/>
                <a:gd name="T11" fmla="*/ 15685 h 1530"/>
                <a:gd name="T12" fmla="+- 0 30546 29948"/>
                <a:gd name="T13" fmla="*/ T12 w 912"/>
                <a:gd name="T14" fmla="+- 0 15724 15643"/>
                <a:gd name="T15" fmla="*/ 15724 h 1530"/>
                <a:gd name="T16" fmla="+- 0 30535 29948"/>
                <a:gd name="T17" fmla="*/ T16 w 912"/>
                <a:gd name="T18" fmla="+- 0 15769 15643"/>
                <a:gd name="T19" fmla="*/ 15769 h 1530"/>
                <a:gd name="T20" fmla="+- 0 30540 29948"/>
                <a:gd name="T21" fmla="*/ T20 w 912"/>
                <a:gd name="T22" fmla="+- 0 15816 15643"/>
                <a:gd name="T23" fmla="*/ 15816 h 1530"/>
                <a:gd name="T24" fmla="+- 0 30560 29948"/>
                <a:gd name="T25" fmla="*/ T24 w 912"/>
                <a:gd name="T26" fmla="+- 0 15905 15643"/>
                <a:gd name="T27" fmla="*/ 15905 h 1530"/>
                <a:gd name="T28" fmla="+- 0 30574 29948"/>
                <a:gd name="T29" fmla="*/ T28 w 912"/>
                <a:gd name="T30" fmla="+- 0 15990 15643"/>
                <a:gd name="T31" fmla="*/ 15990 h 1530"/>
                <a:gd name="T32" fmla="+- 0 30581 29948"/>
                <a:gd name="T33" fmla="*/ T32 w 912"/>
                <a:gd name="T34" fmla="+- 0 16072 15643"/>
                <a:gd name="T35" fmla="*/ 16072 h 1530"/>
                <a:gd name="T36" fmla="+- 0 30582 29948"/>
                <a:gd name="T37" fmla="*/ T36 w 912"/>
                <a:gd name="T38" fmla="+- 0 16151 15643"/>
                <a:gd name="T39" fmla="*/ 16151 h 1530"/>
                <a:gd name="T40" fmla="+- 0 30576 29948"/>
                <a:gd name="T41" fmla="*/ T40 w 912"/>
                <a:gd name="T42" fmla="+- 0 16227 15643"/>
                <a:gd name="T43" fmla="*/ 16227 h 1530"/>
                <a:gd name="T44" fmla="+- 0 30564 29948"/>
                <a:gd name="T45" fmla="*/ T44 w 912"/>
                <a:gd name="T46" fmla="+- 0 16300 15643"/>
                <a:gd name="T47" fmla="*/ 16300 h 1530"/>
                <a:gd name="T48" fmla="+- 0 30546 29948"/>
                <a:gd name="T49" fmla="*/ T48 w 912"/>
                <a:gd name="T50" fmla="+- 0 16370 15643"/>
                <a:gd name="T51" fmla="*/ 16370 h 1530"/>
                <a:gd name="T52" fmla="+- 0 30521 29948"/>
                <a:gd name="T53" fmla="*/ T52 w 912"/>
                <a:gd name="T54" fmla="+- 0 16437 15643"/>
                <a:gd name="T55" fmla="*/ 16437 h 1530"/>
                <a:gd name="T56" fmla="+- 0 30494 29948"/>
                <a:gd name="T57" fmla="*/ T56 w 912"/>
                <a:gd name="T58" fmla="+- 0 16495 15643"/>
                <a:gd name="T59" fmla="*/ 16495 h 1530"/>
                <a:gd name="T60" fmla="+- 0 30461 29948"/>
                <a:gd name="T61" fmla="*/ T60 w 912"/>
                <a:gd name="T62" fmla="+- 0 16552 15643"/>
                <a:gd name="T63" fmla="*/ 16552 h 1530"/>
                <a:gd name="T64" fmla="+- 0 30421 29948"/>
                <a:gd name="T65" fmla="*/ T64 w 912"/>
                <a:gd name="T66" fmla="+- 0 16608 15643"/>
                <a:gd name="T67" fmla="*/ 16608 h 1530"/>
                <a:gd name="T68" fmla="+- 0 30375 29948"/>
                <a:gd name="T69" fmla="*/ T68 w 912"/>
                <a:gd name="T70" fmla="+- 0 16663 15643"/>
                <a:gd name="T71" fmla="*/ 16663 h 1530"/>
                <a:gd name="T72" fmla="+- 0 30323 29948"/>
                <a:gd name="T73" fmla="*/ T72 w 912"/>
                <a:gd name="T74" fmla="+- 0 16716 15643"/>
                <a:gd name="T75" fmla="*/ 16716 h 1530"/>
                <a:gd name="T76" fmla="+- 0 30263 29948"/>
                <a:gd name="T77" fmla="*/ T76 w 912"/>
                <a:gd name="T78" fmla="+- 0 16767 15643"/>
                <a:gd name="T79" fmla="*/ 16767 h 1530"/>
                <a:gd name="T80" fmla="+- 0 30195 29948"/>
                <a:gd name="T81" fmla="*/ T80 w 912"/>
                <a:gd name="T82" fmla="+- 0 16816 15643"/>
                <a:gd name="T83" fmla="*/ 16816 h 1530"/>
                <a:gd name="T84" fmla="+- 0 30120 29948"/>
                <a:gd name="T85" fmla="*/ T84 w 912"/>
                <a:gd name="T86" fmla="+- 0 16863 15643"/>
                <a:gd name="T87" fmla="*/ 16863 h 1530"/>
                <a:gd name="T88" fmla="+- 0 30035 29948"/>
                <a:gd name="T89" fmla="*/ T88 w 912"/>
                <a:gd name="T90" fmla="+- 0 16908 15643"/>
                <a:gd name="T91" fmla="*/ 16908 h 1530"/>
                <a:gd name="T92" fmla="+- 0 29988 29948"/>
                <a:gd name="T93" fmla="*/ T92 w 912"/>
                <a:gd name="T94" fmla="+- 0 16939 15643"/>
                <a:gd name="T95" fmla="*/ 16939 h 1530"/>
                <a:gd name="T96" fmla="+- 0 29958 29948"/>
                <a:gd name="T97" fmla="*/ T96 w 912"/>
                <a:gd name="T98" fmla="+- 0 16985 15643"/>
                <a:gd name="T99" fmla="*/ 16985 h 1530"/>
                <a:gd name="T100" fmla="+- 0 29948 29948"/>
                <a:gd name="T101" fmla="*/ T100 w 912"/>
                <a:gd name="T102" fmla="+- 0 17038 15643"/>
                <a:gd name="T103" fmla="*/ 17038 h 1530"/>
                <a:gd name="T104" fmla="+- 0 29961 29948"/>
                <a:gd name="T105" fmla="*/ T104 w 912"/>
                <a:gd name="T106" fmla="+- 0 17093 15643"/>
                <a:gd name="T107" fmla="*/ 17093 h 1530"/>
                <a:gd name="T108" fmla="+- 0 29997 29948"/>
                <a:gd name="T109" fmla="*/ T108 w 912"/>
                <a:gd name="T110" fmla="+- 0 17138 15643"/>
                <a:gd name="T111" fmla="*/ 17138 h 1530"/>
                <a:gd name="T112" fmla="+- 0 30047 29948"/>
                <a:gd name="T113" fmla="*/ T112 w 912"/>
                <a:gd name="T114" fmla="+- 0 17166 15643"/>
                <a:gd name="T115" fmla="*/ 17166 h 1530"/>
                <a:gd name="T116" fmla="+- 0 30103 29948"/>
                <a:gd name="T117" fmla="*/ T116 w 912"/>
                <a:gd name="T118" fmla="+- 0 17173 15643"/>
                <a:gd name="T119" fmla="*/ 17173 h 1530"/>
                <a:gd name="T120" fmla="+- 0 30157 29948"/>
                <a:gd name="T121" fmla="*/ T120 w 912"/>
                <a:gd name="T122" fmla="+- 0 17156 15643"/>
                <a:gd name="T123" fmla="*/ 17156 h 1530"/>
                <a:gd name="T124" fmla="+- 0 30238 29948"/>
                <a:gd name="T125" fmla="*/ T124 w 912"/>
                <a:gd name="T126" fmla="+- 0 17113 15643"/>
                <a:gd name="T127" fmla="*/ 17113 h 1530"/>
                <a:gd name="T128" fmla="+- 0 30315 29948"/>
                <a:gd name="T129" fmla="*/ T128 w 912"/>
                <a:gd name="T130" fmla="+- 0 17067 15643"/>
                <a:gd name="T131" fmla="*/ 17067 h 1530"/>
                <a:gd name="T132" fmla="+- 0 30387 29948"/>
                <a:gd name="T133" fmla="*/ T132 w 912"/>
                <a:gd name="T134" fmla="+- 0 17019 15643"/>
                <a:gd name="T135" fmla="*/ 17019 h 1530"/>
                <a:gd name="T136" fmla="+- 0 30454 29948"/>
                <a:gd name="T137" fmla="*/ T136 w 912"/>
                <a:gd name="T138" fmla="+- 0 16969 15643"/>
                <a:gd name="T139" fmla="*/ 16969 h 1530"/>
                <a:gd name="T140" fmla="+- 0 30516 29948"/>
                <a:gd name="T141" fmla="*/ T140 w 912"/>
                <a:gd name="T142" fmla="+- 0 16916 15643"/>
                <a:gd name="T143" fmla="*/ 16916 h 1530"/>
                <a:gd name="T144" fmla="+- 0 30573 29948"/>
                <a:gd name="T145" fmla="*/ T144 w 912"/>
                <a:gd name="T146" fmla="+- 0 16860 15643"/>
                <a:gd name="T147" fmla="*/ 16860 h 1530"/>
                <a:gd name="T148" fmla="+- 0 30625 29948"/>
                <a:gd name="T149" fmla="*/ T148 w 912"/>
                <a:gd name="T150" fmla="+- 0 16803 15643"/>
                <a:gd name="T151" fmla="*/ 16803 h 1530"/>
                <a:gd name="T152" fmla="+- 0 30672 29948"/>
                <a:gd name="T153" fmla="*/ T152 w 912"/>
                <a:gd name="T154" fmla="+- 0 16743 15643"/>
                <a:gd name="T155" fmla="*/ 16743 h 1530"/>
                <a:gd name="T156" fmla="+- 0 30713 29948"/>
                <a:gd name="T157" fmla="*/ T156 w 912"/>
                <a:gd name="T158" fmla="+- 0 16681 15643"/>
                <a:gd name="T159" fmla="*/ 16681 h 1530"/>
                <a:gd name="T160" fmla="+- 0 30750 29948"/>
                <a:gd name="T161" fmla="*/ T160 w 912"/>
                <a:gd name="T162" fmla="+- 0 16617 15643"/>
                <a:gd name="T163" fmla="*/ 16617 h 1530"/>
                <a:gd name="T164" fmla="+- 0 30781 29948"/>
                <a:gd name="T165" fmla="*/ T164 w 912"/>
                <a:gd name="T166" fmla="+- 0 16551 15643"/>
                <a:gd name="T167" fmla="*/ 16551 h 1530"/>
                <a:gd name="T168" fmla="+- 0 30808 29948"/>
                <a:gd name="T169" fmla="*/ T168 w 912"/>
                <a:gd name="T170" fmla="+- 0 16477 15643"/>
                <a:gd name="T171" fmla="*/ 16477 h 1530"/>
                <a:gd name="T172" fmla="+- 0 30830 29948"/>
                <a:gd name="T173" fmla="*/ T172 w 912"/>
                <a:gd name="T174" fmla="+- 0 16401 15643"/>
                <a:gd name="T175" fmla="*/ 16401 h 1530"/>
                <a:gd name="T176" fmla="+- 0 30846 29948"/>
                <a:gd name="T177" fmla="*/ T176 w 912"/>
                <a:gd name="T178" fmla="+- 0 16323 15643"/>
                <a:gd name="T179" fmla="*/ 16323 h 1530"/>
                <a:gd name="T180" fmla="+- 0 30856 29948"/>
                <a:gd name="T181" fmla="*/ T180 w 912"/>
                <a:gd name="T182" fmla="+- 0 16243 15643"/>
                <a:gd name="T183" fmla="*/ 16243 h 1530"/>
                <a:gd name="T184" fmla="+- 0 30860 29948"/>
                <a:gd name="T185" fmla="*/ T184 w 912"/>
                <a:gd name="T186" fmla="+- 0 16163 15643"/>
                <a:gd name="T187" fmla="*/ 16163 h 1530"/>
                <a:gd name="T188" fmla="+- 0 30859 29948"/>
                <a:gd name="T189" fmla="*/ T188 w 912"/>
                <a:gd name="T190" fmla="+- 0 16081 15643"/>
                <a:gd name="T191" fmla="*/ 16081 h 1530"/>
                <a:gd name="T192" fmla="+- 0 30853 29948"/>
                <a:gd name="T193" fmla="*/ T192 w 912"/>
                <a:gd name="T194" fmla="+- 0 15999 15643"/>
                <a:gd name="T195" fmla="*/ 15999 h 1530"/>
                <a:gd name="T196" fmla="+- 0 30842 29948"/>
                <a:gd name="T197" fmla="*/ T196 w 912"/>
                <a:gd name="T198" fmla="+- 0 15916 15643"/>
                <a:gd name="T199" fmla="*/ 15916 h 1530"/>
                <a:gd name="T200" fmla="+- 0 30827 29948"/>
                <a:gd name="T201" fmla="*/ T200 w 912"/>
                <a:gd name="T202" fmla="+- 0 15832 15643"/>
                <a:gd name="T203" fmla="*/ 15832 h 1530"/>
                <a:gd name="T204" fmla="+- 0 30807 29948"/>
                <a:gd name="T205" fmla="*/ T204 w 912"/>
                <a:gd name="T206" fmla="+- 0 15748 15643"/>
                <a:gd name="T207" fmla="*/ 15748 h 1530"/>
                <a:gd name="T208" fmla="+- 0 30778 29948"/>
                <a:gd name="T209" fmla="*/ T208 w 912"/>
                <a:gd name="T210" fmla="+- 0 15694 15643"/>
                <a:gd name="T211" fmla="*/ 15694 h 1530"/>
                <a:gd name="T212" fmla="+- 0 30728 29948"/>
                <a:gd name="T213" fmla="*/ T212 w 912"/>
                <a:gd name="T214" fmla="+- 0 15658 15643"/>
                <a:gd name="T215" fmla="*/ 15658 h 1530"/>
                <a:gd name="T216" fmla="+- 0 30668 29948"/>
                <a:gd name="T217" fmla="*/ T216 w 912"/>
                <a:gd name="T218" fmla="+- 0 15643 15643"/>
                <a:gd name="T219" fmla="*/ 15643 h 15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912" h="1530">
                  <a:moveTo>
                    <a:pt x="720" y="0"/>
                  </a:moveTo>
                  <a:lnTo>
                    <a:pt x="660" y="13"/>
                  </a:lnTo>
                  <a:lnTo>
                    <a:pt x="623" y="42"/>
                  </a:lnTo>
                  <a:lnTo>
                    <a:pt x="598" y="81"/>
                  </a:lnTo>
                  <a:lnTo>
                    <a:pt x="587" y="126"/>
                  </a:lnTo>
                  <a:lnTo>
                    <a:pt x="592" y="173"/>
                  </a:lnTo>
                  <a:lnTo>
                    <a:pt x="612" y="262"/>
                  </a:lnTo>
                  <a:lnTo>
                    <a:pt x="626" y="347"/>
                  </a:lnTo>
                  <a:lnTo>
                    <a:pt x="633" y="429"/>
                  </a:lnTo>
                  <a:lnTo>
                    <a:pt x="634" y="508"/>
                  </a:lnTo>
                  <a:lnTo>
                    <a:pt x="628" y="584"/>
                  </a:lnTo>
                  <a:lnTo>
                    <a:pt x="616" y="657"/>
                  </a:lnTo>
                  <a:lnTo>
                    <a:pt x="598" y="727"/>
                  </a:lnTo>
                  <a:lnTo>
                    <a:pt x="573" y="794"/>
                  </a:lnTo>
                  <a:lnTo>
                    <a:pt x="546" y="852"/>
                  </a:lnTo>
                  <a:lnTo>
                    <a:pt x="513" y="909"/>
                  </a:lnTo>
                  <a:lnTo>
                    <a:pt x="473" y="965"/>
                  </a:lnTo>
                  <a:lnTo>
                    <a:pt x="427" y="1020"/>
                  </a:lnTo>
                  <a:lnTo>
                    <a:pt x="375" y="1073"/>
                  </a:lnTo>
                  <a:lnTo>
                    <a:pt x="315" y="1124"/>
                  </a:lnTo>
                  <a:lnTo>
                    <a:pt x="247" y="1173"/>
                  </a:lnTo>
                  <a:lnTo>
                    <a:pt x="172" y="1220"/>
                  </a:lnTo>
                  <a:lnTo>
                    <a:pt x="87" y="1265"/>
                  </a:lnTo>
                  <a:lnTo>
                    <a:pt x="40" y="1296"/>
                  </a:lnTo>
                  <a:lnTo>
                    <a:pt x="10" y="1342"/>
                  </a:lnTo>
                  <a:lnTo>
                    <a:pt x="0" y="1395"/>
                  </a:lnTo>
                  <a:lnTo>
                    <a:pt x="13" y="1450"/>
                  </a:lnTo>
                  <a:lnTo>
                    <a:pt x="49" y="1495"/>
                  </a:lnTo>
                  <a:lnTo>
                    <a:pt x="99" y="1523"/>
                  </a:lnTo>
                  <a:lnTo>
                    <a:pt x="155" y="1530"/>
                  </a:lnTo>
                  <a:lnTo>
                    <a:pt x="209" y="1513"/>
                  </a:lnTo>
                  <a:lnTo>
                    <a:pt x="290" y="1470"/>
                  </a:lnTo>
                  <a:lnTo>
                    <a:pt x="367" y="1424"/>
                  </a:lnTo>
                  <a:lnTo>
                    <a:pt x="439" y="1376"/>
                  </a:lnTo>
                  <a:lnTo>
                    <a:pt x="506" y="1326"/>
                  </a:lnTo>
                  <a:lnTo>
                    <a:pt x="568" y="1273"/>
                  </a:lnTo>
                  <a:lnTo>
                    <a:pt x="625" y="1217"/>
                  </a:lnTo>
                  <a:lnTo>
                    <a:pt x="677" y="1160"/>
                  </a:lnTo>
                  <a:lnTo>
                    <a:pt x="724" y="1100"/>
                  </a:lnTo>
                  <a:lnTo>
                    <a:pt x="765" y="1038"/>
                  </a:lnTo>
                  <a:lnTo>
                    <a:pt x="802" y="974"/>
                  </a:lnTo>
                  <a:lnTo>
                    <a:pt x="833" y="908"/>
                  </a:lnTo>
                  <a:lnTo>
                    <a:pt x="860" y="834"/>
                  </a:lnTo>
                  <a:lnTo>
                    <a:pt x="882" y="758"/>
                  </a:lnTo>
                  <a:lnTo>
                    <a:pt x="898" y="680"/>
                  </a:lnTo>
                  <a:lnTo>
                    <a:pt x="908" y="600"/>
                  </a:lnTo>
                  <a:lnTo>
                    <a:pt x="912" y="520"/>
                  </a:lnTo>
                  <a:lnTo>
                    <a:pt x="911" y="438"/>
                  </a:lnTo>
                  <a:lnTo>
                    <a:pt x="905" y="356"/>
                  </a:lnTo>
                  <a:lnTo>
                    <a:pt x="894" y="273"/>
                  </a:lnTo>
                  <a:lnTo>
                    <a:pt x="879" y="189"/>
                  </a:lnTo>
                  <a:lnTo>
                    <a:pt x="859" y="105"/>
                  </a:lnTo>
                  <a:lnTo>
                    <a:pt x="830" y="51"/>
                  </a:lnTo>
                  <a:lnTo>
                    <a:pt x="780" y="15"/>
                  </a:lnTo>
                  <a:lnTo>
                    <a:pt x="7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67" name="Freeform 83">
              <a:extLst>
                <a:ext uri="{FF2B5EF4-FFF2-40B4-BE49-F238E27FC236}">
                  <a16:creationId xmlns:a16="http://schemas.microsoft.com/office/drawing/2014/main" id="{5DA9E26D-8377-456A-ED03-09F577D1BD70}"/>
                </a:ext>
              </a:extLst>
            </p:cNvPr>
            <p:cNvSpPr>
              <a:spLocks/>
            </p:cNvSpPr>
            <p:nvPr/>
          </p:nvSpPr>
          <p:spPr bwMode="auto">
            <a:xfrm>
              <a:off x="26690" y="15540"/>
              <a:ext cx="2613" cy="1164"/>
            </a:xfrm>
            <a:custGeom>
              <a:avLst/>
              <a:gdLst>
                <a:gd name="T0" fmla="+- 0 27114 26690"/>
                <a:gd name="T1" fmla="*/ T0 w 2613"/>
                <a:gd name="T2" fmla="+- 0 15541 15541"/>
                <a:gd name="T3" fmla="*/ 15541 h 1164"/>
                <a:gd name="T4" fmla="+- 0 26690 26690"/>
                <a:gd name="T5" fmla="*/ T4 w 2613"/>
                <a:gd name="T6" fmla="+- 0 16704 15541"/>
                <a:gd name="T7" fmla="*/ 16704 h 1164"/>
                <a:gd name="T8" fmla="+- 0 27932 26690"/>
                <a:gd name="T9" fmla="*/ T8 w 2613"/>
                <a:gd name="T10" fmla="+- 0 16704 15541"/>
                <a:gd name="T11" fmla="*/ 16704 h 1164"/>
                <a:gd name="T12" fmla="+- 0 28265 26690"/>
                <a:gd name="T13" fmla="*/ T12 w 2613"/>
                <a:gd name="T14" fmla="+- 0 15834 15541"/>
                <a:gd name="T15" fmla="*/ 15834 h 1164"/>
                <a:gd name="T16" fmla="+- 0 29303 26690"/>
                <a:gd name="T17" fmla="*/ T16 w 2613"/>
                <a:gd name="T18" fmla="+- 0 15701 15541"/>
                <a:gd name="T19" fmla="*/ 15701 h 1164"/>
                <a:gd name="T20" fmla="+- 0 29303 26690"/>
                <a:gd name="T21" fmla="*/ T20 w 2613"/>
                <a:gd name="T22" fmla="+- 0 15547 15541"/>
                <a:gd name="T23" fmla="*/ 15547 h 1164"/>
                <a:gd name="T24" fmla="+- 0 27114 26690"/>
                <a:gd name="T25" fmla="*/ T24 w 2613"/>
                <a:gd name="T26" fmla="+- 0 15541 15541"/>
                <a:gd name="T27" fmla="*/ 15541 h 1164"/>
              </a:gdLst>
              <a:ahLst/>
              <a:cxnLst>
                <a:cxn ang="0">
                  <a:pos x="T1" y="T3"/>
                </a:cxn>
                <a:cxn ang="0">
                  <a:pos x="T5" y="T7"/>
                </a:cxn>
                <a:cxn ang="0">
                  <a:pos x="T9" y="T11"/>
                </a:cxn>
                <a:cxn ang="0">
                  <a:pos x="T13" y="T15"/>
                </a:cxn>
                <a:cxn ang="0">
                  <a:pos x="T17" y="T19"/>
                </a:cxn>
                <a:cxn ang="0">
                  <a:pos x="T21" y="T23"/>
                </a:cxn>
                <a:cxn ang="0">
                  <a:pos x="T25" y="T27"/>
                </a:cxn>
              </a:cxnLst>
              <a:rect l="0" t="0" r="r" b="b"/>
              <a:pathLst>
                <a:path w="2613" h="1164">
                  <a:moveTo>
                    <a:pt x="424" y="0"/>
                  </a:moveTo>
                  <a:lnTo>
                    <a:pt x="0" y="1163"/>
                  </a:lnTo>
                  <a:lnTo>
                    <a:pt x="1242" y="1163"/>
                  </a:lnTo>
                  <a:lnTo>
                    <a:pt x="1575" y="293"/>
                  </a:lnTo>
                  <a:lnTo>
                    <a:pt x="2613" y="160"/>
                  </a:lnTo>
                  <a:lnTo>
                    <a:pt x="2613" y="6"/>
                  </a:lnTo>
                  <a:lnTo>
                    <a:pt x="42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69" name="AutoShape 84">
              <a:extLst>
                <a:ext uri="{FF2B5EF4-FFF2-40B4-BE49-F238E27FC236}">
                  <a16:creationId xmlns:a16="http://schemas.microsoft.com/office/drawing/2014/main" id="{914A94A9-D2B5-78BC-4C86-F83CBF51E9DA}"/>
                </a:ext>
              </a:extLst>
            </p:cNvPr>
            <p:cNvSpPr>
              <a:spLocks/>
            </p:cNvSpPr>
            <p:nvPr/>
          </p:nvSpPr>
          <p:spPr bwMode="auto">
            <a:xfrm>
              <a:off x="14120" y="806"/>
              <a:ext cx="926" cy="1561"/>
            </a:xfrm>
            <a:custGeom>
              <a:avLst/>
              <a:gdLst>
                <a:gd name="T0" fmla="+- 0 15635 14869"/>
                <a:gd name="T1" fmla="*/ T0 w 926"/>
                <a:gd name="T2" fmla="+- 0 3732 3663"/>
                <a:gd name="T3" fmla="*/ 3732 h 1561"/>
                <a:gd name="T4" fmla="+- 0 15315 14869"/>
                <a:gd name="T5" fmla="*/ T4 w 926"/>
                <a:gd name="T6" fmla="+- 0 4040 3663"/>
                <a:gd name="T7" fmla="*/ 4040 h 1561"/>
                <a:gd name="T8" fmla="+- 0 15204 14869"/>
                <a:gd name="T9" fmla="*/ T8 w 926"/>
                <a:gd name="T10" fmla="+- 0 4153 3663"/>
                <a:gd name="T11" fmla="*/ 4153 h 1561"/>
                <a:gd name="T12" fmla="+- 0 15105 14869"/>
                <a:gd name="T13" fmla="*/ T12 w 926"/>
                <a:gd name="T14" fmla="+- 0 4263 3663"/>
                <a:gd name="T15" fmla="*/ 4263 h 1561"/>
                <a:gd name="T16" fmla="+- 0 15020 14869"/>
                <a:gd name="T17" fmla="*/ T16 w 926"/>
                <a:gd name="T18" fmla="+- 0 4374 3663"/>
                <a:gd name="T19" fmla="*/ 4374 h 1561"/>
                <a:gd name="T20" fmla="+- 0 14950 14869"/>
                <a:gd name="T21" fmla="*/ T20 w 926"/>
                <a:gd name="T22" fmla="+- 0 4487 3663"/>
                <a:gd name="T23" fmla="*/ 4487 h 1561"/>
                <a:gd name="T24" fmla="+- 0 14897 14869"/>
                <a:gd name="T25" fmla="*/ T24 w 926"/>
                <a:gd name="T26" fmla="+- 0 4604 3663"/>
                <a:gd name="T27" fmla="*/ 4604 h 1561"/>
                <a:gd name="T28" fmla="+- 0 14869 14869"/>
                <a:gd name="T29" fmla="*/ T28 w 926"/>
                <a:gd name="T30" fmla="+- 0 4748 3663"/>
                <a:gd name="T31" fmla="*/ 4748 h 1561"/>
                <a:gd name="T32" fmla="+- 0 14888 14869"/>
                <a:gd name="T33" fmla="*/ T32 w 926"/>
                <a:gd name="T34" fmla="+- 0 4888 3663"/>
                <a:gd name="T35" fmla="*/ 4888 h 1561"/>
                <a:gd name="T36" fmla="+- 0 14949 14869"/>
                <a:gd name="T37" fmla="*/ T36 w 926"/>
                <a:gd name="T38" fmla="+- 0 5016 3663"/>
                <a:gd name="T39" fmla="*/ 5016 h 1561"/>
                <a:gd name="T40" fmla="+- 0 15047 14869"/>
                <a:gd name="T41" fmla="*/ T40 w 926"/>
                <a:gd name="T42" fmla="+- 0 5121 3663"/>
                <a:gd name="T43" fmla="*/ 5121 h 1561"/>
                <a:gd name="T44" fmla="+- 0 15177 14869"/>
                <a:gd name="T45" fmla="*/ T44 w 926"/>
                <a:gd name="T46" fmla="+- 0 5194 3663"/>
                <a:gd name="T47" fmla="*/ 5194 h 1561"/>
                <a:gd name="T48" fmla="+- 0 15324 14869"/>
                <a:gd name="T49" fmla="*/ T48 w 926"/>
                <a:gd name="T50" fmla="+- 0 5223 3663"/>
                <a:gd name="T51" fmla="*/ 5223 h 1561"/>
                <a:gd name="T52" fmla="+- 0 15468 14869"/>
                <a:gd name="T53" fmla="*/ T52 w 926"/>
                <a:gd name="T54" fmla="+- 0 5207 3663"/>
                <a:gd name="T55" fmla="*/ 5207 h 1561"/>
                <a:gd name="T56" fmla="+- 0 15597 14869"/>
                <a:gd name="T57" fmla="*/ T56 w 926"/>
                <a:gd name="T58" fmla="+- 0 5150 3663"/>
                <a:gd name="T59" fmla="*/ 5150 h 1561"/>
                <a:gd name="T60" fmla="+- 0 15701 14869"/>
                <a:gd name="T61" fmla="*/ T60 w 926"/>
                <a:gd name="T62" fmla="+- 0 5057 3663"/>
                <a:gd name="T63" fmla="*/ 5057 h 1561"/>
                <a:gd name="T64" fmla="+- 0 15277 14869"/>
                <a:gd name="T65" fmla="*/ T64 w 926"/>
                <a:gd name="T66" fmla="+- 0 5051 3663"/>
                <a:gd name="T67" fmla="*/ 5051 h 1561"/>
                <a:gd name="T68" fmla="+- 0 15142 14869"/>
                <a:gd name="T69" fmla="*/ T68 w 926"/>
                <a:gd name="T70" fmla="+- 0 4958 3663"/>
                <a:gd name="T71" fmla="*/ 4958 h 1561"/>
                <a:gd name="T72" fmla="+- 0 15060 14869"/>
                <a:gd name="T73" fmla="*/ T72 w 926"/>
                <a:gd name="T74" fmla="+- 0 4841 3663"/>
                <a:gd name="T75" fmla="*/ 4841 h 1561"/>
                <a:gd name="T76" fmla="+- 0 15032 14869"/>
                <a:gd name="T77" fmla="*/ T76 w 926"/>
                <a:gd name="T78" fmla="+- 0 4706 3663"/>
                <a:gd name="T79" fmla="*/ 4706 h 1561"/>
                <a:gd name="T80" fmla="+- 0 15051 14869"/>
                <a:gd name="T81" fmla="*/ T80 w 926"/>
                <a:gd name="T82" fmla="+- 0 4561 3663"/>
                <a:gd name="T83" fmla="*/ 4561 h 1561"/>
                <a:gd name="T84" fmla="+- 0 15078 14869"/>
                <a:gd name="T85" fmla="*/ T84 w 926"/>
                <a:gd name="T86" fmla="+- 0 4530 3663"/>
                <a:gd name="T87" fmla="*/ 4530 h 1561"/>
                <a:gd name="T88" fmla="+- 0 15737 14869"/>
                <a:gd name="T89" fmla="*/ T88 w 926"/>
                <a:gd name="T90" fmla="+- 0 4525 3663"/>
                <a:gd name="T91" fmla="*/ 4525 h 1561"/>
                <a:gd name="T92" fmla="+- 0 15704 14869"/>
                <a:gd name="T93" fmla="*/ T92 w 926"/>
                <a:gd name="T94" fmla="+- 0 4421 3663"/>
                <a:gd name="T95" fmla="*/ 4421 h 1561"/>
                <a:gd name="T96" fmla="+- 0 15668 14869"/>
                <a:gd name="T97" fmla="*/ T96 w 926"/>
                <a:gd name="T98" fmla="+- 0 4290 3663"/>
                <a:gd name="T99" fmla="*/ 4290 h 1561"/>
                <a:gd name="T100" fmla="+- 0 15641 14869"/>
                <a:gd name="T101" fmla="*/ T100 w 926"/>
                <a:gd name="T102" fmla="+- 0 4149 3663"/>
                <a:gd name="T103" fmla="*/ 4149 h 1561"/>
                <a:gd name="T104" fmla="+- 0 15633 14869"/>
                <a:gd name="T105" fmla="*/ T104 w 926"/>
                <a:gd name="T106" fmla="+- 0 3999 3663"/>
                <a:gd name="T107" fmla="*/ 3999 h 1561"/>
                <a:gd name="T108" fmla="+- 0 15652 14869"/>
                <a:gd name="T109" fmla="*/ T108 w 926"/>
                <a:gd name="T110" fmla="+- 0 3837 3663"/>
                <a:gd name="T111" fmla="*/ 3837 h 1561"/>
                <a:gd name="T112" fmla="+- 0 15704 14869"/>
                <a:gd name="T113" fmla="*/ T112 w 926"/>
                <a:gd name="T114" fmla="+- 0 3663 3663"/>
                <a:gd name="T115" fmla="*/ 3663 h 1561"/>
                <a:gd name="T116" fmla="+- 0 15099 14869"/>
                <a:gd name="T117" fmla="*/ T116 w 926"/>
                <a:gd name="T118" fmla="+- 0 4525 3663"/>
                <a:gd name="T119" fmla="*/ 4525 h 1561"/>
                <a:gd name="T120" fmla="+- 0 15133 14869"/>
                <a:gd name="T121" fmla="*/ T120 w 926"/>
                <a:gd name="T122" fmla="+- 0 4539 3663"/>
                <a:gd name="T123" fmla="*/ 4539 h 1561"/>
                <a:gd name="T124" fmla="+- 0 15145 14869"/>
                <a:gd name="T125" fmla="*/ T124 w 926"/>
                <a:gd name="T126" fmla="+- 0 4569 3663"/>
                <a:gd name="T127" fmla="*/ 4569 h 1561"/>
                <a:gd name="T128" fmla="+- 0 15132 14869"/>
                <a:gd name="T129" fmla="*/ T128 w 926"/>
                <a:gd name="T130" fmla="+- 0 4645 3663"/>
                <a:gd name="T131" fmla="*/ 4645 h 1561"/>
                <a:gd name="T132" fmla="+- 0 15135 14869"/>
                <a:gd name="T133" fmla="*/ T132 w 926"/>
                <a:gd name="T134" fmla="+- 0 4753 3663"/>
                <a:gd name="T135" fmla="*/ 4753 h 1561"/>
                <a:gd name="T136" fmla="+- 0 15174 14869"/>
                <a:gd name="T137" fmla="*/ T136 w 926"/>
                <a:gd name="T138" fmla="+- 0 4846 3663"/>
                <a:gd name="T139" fmla="*/ 4846 h 1561"/>
                <a:gd name="T140" fmla="+- 0 15257 14869"/>
                <a:gd name="T141" fmla="*/ T140 w 926"/>
                <a:gd name="T142" fmla="+- 0 4929 3663"/>
                <a:gd name="T143" fmla="*/ 4929 h 1561"/>
                <a:gd name="T144" fmla="+- 0 15335 14869"/>
                <a:gd name="T145" fmla="*/ T144 w 926"/>
                <a:gd name="T146" fmla="+- 0 4976 3663"/>
                <a:gd name="T147" fmla="*/ 4976 h 1561"/>
                <a:gd name="T148" fmla="+- 0 15349 14869"/>
                <a:gd name="T149" fmla="*/ T148 w 926"/>
                <a:gd name="T150" fmla="+- 0 5010 3663"/>
                <a:gd name="T151" fmla="*/ 5010 h 1561"/>
                <a:gd name="T152" fmla="+- 0 15332 14869"/>
                <a:gd name="T153" fmla="*/ T152 w 926"/>
                <a:gd name="T154" fmla="+- 0 5045 3663"/>
                <a:gd name="T155" fmla="*/ 5045 h 1561"/>
                <a:gd name="T156" fmla="+- 0 15296 14869"/>
                <a:gd name="T157" fmla="*/ T156 w 926"/>
                <a:gd name="T158" fmla="+- 0 5057 3663"/>
                <a:gd name="T159" fmla="*/ 5057 h 1561"/>
                <a:gd name="T160" fmla="+- 0 15703 14869"/>
                <a:gd name="T161" fmla="*/ T160 w 926"/>
                <a:gd name="T162" fmla="+- 0 5055 3663"/>
                <a:gd name="T163" fmla="*/ 5055 h 1561"/>
                <a:gd name="T164" fmla="+- 0 15776 14869"/>
                <a:gd name="T165" fmla="*/ T164 w 926"/>
                <a:gd name="T166" fmla="+- 0 4927 3663"/>
                <a:gd name="T167" fmla="*/ 4927 h 1561"/>
                <a:gd name="T168" fmla="+- 0 15794 14869"/>
                <a:gd name="T169" fmla="*/ T168 w 926"/>
                <a:gd name="T170" fmla="+- 0 4824 3663"/>
                <a:gd name="T171" fmla="*/ 4824 h 1561"/>
                <a:gd name="T172" fmla="+- 0 15787 14869"/>
                <a:gd name="T173" fmla="*/ T172 w 926"/>
                <a:gd name="T174" fmla="+- 0 4717 3663"/>
                <a:gd name="T175" fmla="*/ 4717 h 1561"/>
                <a:gd name="T176" fmla="+- 0 15760 14869"/>
                <a:gd name="T177" fmla="*/ T176 w 926"/>
                <a:gd name="T178" fmla="+- 0 4604 3663"/>
                <a:gd name="T179" fmla="*/ 4604 h 1561"/>
                <a:gd name="T180" fmla="+- 0 15737 14869"/>
                <a:gd name="T181" fmla="*/ T180 w 926"/>
                <a:gd name="T182" fmla="+- 0 4525 3663"/>
                <a:gd name="T183" fmla="*/ 4525 h 15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926" h="1561">
                  <a:moveTo>
                    <a:pt x="835" y="0"/>
                  </a:moveTo>
                  <a:lnTo>
                    <a:pt x="766" y="69"/>
                  </a:lnTo>
                  <a:lnTo>
                    <a:pt x="505" y="318"/>
                  </a:lnTo>
                  <a:lnTo>
                    <a:pt x="446" y="377"/>
                  </a:lnTo>
                  <a:lnTo>
                    <a:pt x="389" y="433"/>
                  </a:lnTo>
                  <a:lnTo>
                    <a:pt x="335" y="490"/>
                  </a:lnTo>
                  <a:lnTo>
                    <a:pt x="284" y="545"/>
                  </a:lnTo>
                  <a:lnTo>
                    <a:pt x="236" y="600"/>
                  </a:lnTo>
                  <a:lnTo>
                    <a:pt x="192" y="655"/>
                  </a:lnTo>
                  <a:lnTo>
                    <a:pt x="151" y="711"/>
                  </a:lnTo>
                  <a:lnTo>
                    <a:pt x="114" y="767"/>
                  </a:lnTo>
                  <a:lnTo>
                    <a:pt x="81" y="824"/>
                  </a:lnTo>
                  <a:lnTo>
                    <a:pt x="52" y="881"/>
                  </a:lnTo>
                  <a:lnTo>
                    <a:pt x="28" y="941"/>
                  </a:lnTo>
                  <a:lnTo>
                    <a:pt x="8" y="1013"/>
                  </a:lnTo>
                  <a:lnTo>
                    <a:pt x="0" y="1085"/>
                  </a:lnTo>
                  <a:lnTo>
                    <a:pt x="4" y="1156"/>
                  </a:lnTo>
                  <a:lnTo>
                    <a:pt x="19" y="1225"/>
                  </a:lnTo>
                  <a:lnTo>
                    <a:pt x="44" y="1292"/>
                  </a:lnTo>
                  <a:lnTo>
                    <a:pt x="80" y="1353"/>
                  </a:lnTo>
                  <a:lnTo>
                    <a:pt x="124" y="1409"/>
                  </a:lnTo>
                  <a:lnTo>
                    <a:pt x="178" y="1458"/>
                  </a:lnTo>
                  <a:lnTo>
                    <a:pt x="239" y="1499"/>
                  </a:lnTo>
                  <a:lnTo>
                    <a:pt x="308" y="1531"/>
                  </a:lnTo>
                  <a:lnTo>
                    <a:pt x="382" y="1552"/>
                  </a:lnTo>
                  <a:lnTo>
                    <a:pt x="455" y="1560"/>
                  </a:lnTo>
                  <a:lnTo>
                    <a:pt x="528" y="1558"/>
                  </a:lnTo>
                  <a:lnTo>
                    <a:pt x="599" y="1544"/>
                  </a:lnTo>
                  <a:lnTo>
                    <a:pt x="666" y="1520"/>
                  </a:lnTo>
                  <a:lnTo>
                    <a:pt x="728" y="1487"/>
                  </a:lnTo>
                  <a:lnTo>
                    <a:pt x="785" y="1444"/>
                  </a:lnTo>
                  <a:lnTo>
                    <a:pt x="832" y="1394"/>
                  </a:lnTo>
                  <a:lnTo>
                    <a:pt x="427" y="1394"/>
                  </a:lnTo>
                  <a:lnTo>
                    <a:pt x="408" y="1388"/>
                  </a:lnTo>
                  <a:lnTo>
                    <a:pt x="334" y="1345"/>
                  </a:lnTo>
                  <a:lnTo>
                    <a:pt x="273" y="1295"/>
                  </a:lnTo>
                  <a:lnTo>
                    <a:pt x="225" y="1239"/>
                  </a:lnTo>
                  <a:lnTo>
                    <a:pt x="191" y="1178"/>
                  </a:lnTo>
                  <a:lnTo>
                    <a:pt x="171" y="1112"/>
                  </a:lnTo>
                  <a:lnTo>
                    <a:pt x="163" y="1043"/>
                  </a:lnTo>
                  <a:lnTo>
                    <a:pt x="167" y="971"/>
                  </a:lnTo>
                  <a:lnTo>
                    <a:pt x="182" y="898"/>
                  </a:lnTo>
                  <a:lnTo>
                    <a:pt x="192" y="880"/>
                  </a:lnTo>
                  <a:lnTo>
                    <a:pt x="209" y="867"/>
                  </a:lnTo>
                  <a:lnTo>
                    <a:pt x="230" y="862"/>
                  </a:lnTo>
                  <a:lnTo>
                    <a:pt x="868" y="862"/>
                  </a:lnTo>
                  <a:lnTo>
                    <a:pt x="855" y="821"/>
                  </a:lnTo>
                  <a:lnTo>
                    <a:pt x="835" y="758"/>
                  </a:lnTo>
                  <a:lnTo>
                    <a:pt x="816" y="694"/>
                  </a:lnTo>
                  <a:lnTo>
                    <a:pt x="799" y="627"/>
                  </a:lnTo>
                  <a:lnTo>
                    <a:pt x="784" y="558"/>
                  </a:lnTo>
                  <a:lnTo>
                    <a:pt x="772" y="486"/>
                  </a:lnTo>
                  <a:lnTo>
                    <a:pt x="766" y="412"/>
                  </a:lnTo>
                  <a:lnTo>
                    <a:pt x="764" y="336"/>
                  </a:lnTo>
                  <a:lnTo>
                    <a:pt x="770" y="256"/>
                  </a:lnTo>
                  <a:lnTo>
                    <a:pt x="783" y="174"/>
                  </a:lnTo>
                  <a:lnTo>
                    <a:pt x="804" y="89"/>
                  </a:lnTo>
                  <a:lnTo>
                    <a:pt x="835" y="0"/>
                  </a:lnTo>
                  <a:close/>
                  <a:moveTo>
                    <a:pt x="868" y="862"/>
                  </a:moveTo>
                  <a:lnTo>
                    <a:pt x="230" y="862"/>
                  </a:lnTo>
                  <a:lnTo>
                    <a:pt x="251" y="866"/>
                  </a:lnTo>
                  <a:lnTo>
                    <a:pt x="264" y="876"/>
                  </a:lnTo>
                  <a:lnTo>
                    <a:pt x="272" y="890"/>
                  </a:lnTo>
                  <a:lnTo>
                    <a:pt x="276" y="906"/>
                  </a:lnTo>
                  <a:lnTo>
                    <a:pt x="275" y="922"/>
                  </a:lnTo>
                  <a:lnTo>
                    <a:pt x="263" y="982"/>
                  </a:lnTo>
                  <a:lnTo>
                    <a:pt x="260" y="1038"/>
                  </a:lnTo>
                  <a:lnTo>
                    <a:pt x="266" y="1090"/>
                  </a:lnTo>
                  <a:lnTo>
                    <a:pt x="281" y="1138"/>
                  </a:lnTo>
                  <a:lnTo>
                    <a:pt x="305" y="1183"/>
                  </a:lnTo>
                  <a:lnTo>
                    <a:pt x="341" y="1226"/>
                  </a:lnTo>
                  <a:lnTo>
                    <a:pt x="388" y="1266"/>
                  </a:lnTo>
                  <a:lnTo>
                    <a:pt x="450" y="1302"/>
                  </a:lnTo>
                  <a:lnTo>
                    <a:pt x="466" y="1313"/>
                  </a:lnTo>
                  <a:lnTo>
                    <a:pt x="477" y="1329"/>
                  </a:lnTo>
                  <a:lnTo>
                    <a:pt x="480" y="1347"/>
                  </a:lnTo>
                  <a:lnTo>
                    <a:pt x="476" y="1366"/>
                  </a:lnTo>
                  <a:lnTo>
                    <a:pt x="463" y="1382"/>
                  </a:lnTo>
                  <a:lnTo>
                    <a:pt x="446" y="1391"/>
                  </a:lnTo>
                  <a:lnTo>
                    <a:pt x="427" y="1394"/>
                  </a:lnTo>
                  <a:lnTo>
                    <a:pt x="832" y="1394"/>
                  </a:lnTo>
                  <a:lnTo>
                    <a:pt x="834" y="1392"/>
                  </a:lnTo>
                  <a:lnTo>
                    <a:pt x="875" y="1332"/>
                  </a:lnTo>
                  <a:lnTo>
                    <a:pt x="907" y="1264"/>
                  </a:lnTo>
                  <a:lnTo>
                    <a:pt x="920" y="1213"/>
                  </a:lnTo>
                  <a:lnTo>
                    <a:pt x="925" y="1161"/>
                  </a:lnTo>
                  <a:lnTo>
                    <a:pt x="924" y="1108"/>
                  </a:lnTo>
                  <a:lnTo>
                    <a:pt x="918" y="1054"/>
                  </a:lnTo>
                  <a:lnTo>
                    <a:pt x="906" y="998"/>
                  </a:lnTo>
                  <a:lnTo>
                    <a:pt x="891" y="941"/>
                  </a:lnTo>
                  <a:lnTo>
                    <a:pt x="874" y="881"/>
                  </a:lnTo>
                  <a:lnTo>
                    <a:pt x="868" y="862"/>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70" name="Freeform 85">
              <a:extLst>
                <a:ext uri="{FF2B5EF4-FFF2-40B4-BE49-F238E27FC236}">
                  <a16:creationId xmlns:a16="http://schemas.microsoft.com/office/drawing/2014/main" id="{FE333B19-9399-ECC0-555A-3A478E2CD58F}"/>
                </a:ext>
              </a:extLst>
            </p:cNvPr>
            <p:cNvSpPr>
              <a:spLocks/>
            </p:cNvSpPr>
            <p:nvPr/>
          </p:nvSpPr>
          <p:spPr bwMode="auto">
            <a:xfrm>
              <a:off x="15031" y="4531"/>
              <a:ext cx="318" cy="532"/>
            </a:xfrm>
            <a:custGeom>
              <a:avLst/>
              <a:gdLst>
                <a:gd name="T0" fmla="+- 0 15098 15032"/>
                <a:gd name="T1" fmla="*/ T0 w 318"/>
                <a:gd name="T2" fmla="+- 0 4531 4531"/>
                <a:gd name="T3" fmla="*/ 4531 h 532"/>
                <a:gd name="T4" fmla="+- 0 15050 15032"/>
                <a:gd name="T5" fmla="*/ T4 w 318"/>
                <a:gd name="T6" fmla="+- 0 4567 4531"/>
                <a:gd name="T7" fmla="*/ 4567 h 532"/>
                <a:gd name="T8" fmla="+- 0 15036 15032"/>
                <a:gd name="T9" fmla="*/ T8 w 318"/>
                <a:gd name="T10" fmla="+- 0 4640 4531"/>
                <a:gd name="T11" fmla="*/ 4640 h 532"/>
                <a:gd name="T12" fmla="+- 0 15032 15032"/>
                <a:gd name="T13" fmla="*/ T12 w 318"/>
                <a:gd name="T14" fmla="+- 0 4712 4531"/>
                <a:gd name="T15" fmla="*/ 4712 h 532"/>
                <a:gd name="T16" fmla="+- 0 15039 15032"/>
                <a:gd name="T17" fmla="*/ T16 w 318"/>
                <a:gd name="T18" fmla="+- 0 4781 4531"/>
                <a:gd name="T19" fmla="*/ 4781 h 532"/>
                <a:gd name="T20" fmla="+- 0 15059 15032"/>
                <a:gd name="T21" fmla="*/ T20 w 318"/>
                <a:gd name="T22" fmla="+- 0 4847 4531"/>
                <a:gd name="T23" fmla="*/ 4847 h 532"/>
                <a:gd name="T24" fmla="+- 0 15093 15032"/>
                <a:gd name="T25" fmla="*/ T24 w 318"/>
                <a:gd name="T26" fmla="+- 0 4908 4531"/>
                <a:gd name="T27" fmla="*/ 4908 h 532"/>
                <a:gd name="T28" fmla="+- 0 15141 15032"/>
                <a:gd name="T29" fmla="*/ T28 w 318"/>
                <a:gd name="T30" fmla="+- 0 4964 4531"/>
                <a:gd name="T31" fmla="*/ 4964 h 532"/>
                <a:gd name="T32" fmla="+- 0 15202 15032"/>
                <a:gd name="T33" fmla="*/ T32 w 318"/>
                <a:gd name="T34" fmla="+- 0 5014 4531"/>
                <a:gd name="T35" fmla="*/ 5014 h 532"/>
                <a:gd name="T36" fmla="+- 0 15276 15032"/>
                <a:gd name="T37" fmla="*/ T36 w 318"/>
                <a:gd name="T38" fmla="+- 0 5057 4531"/>
                <a:gd name="T39" fmla="*/ 5057 h 532"/>
                <a:gd name="T40" fmla="+- 0 15295 15032"/>
                <a:gd name="T41" fmla="*/ T40 w 318"/>
                <a:gd name="T42" fmla="+- 0 5063 4531"/>
                <a:gd name="T43" fmla="*/ 5063 h 532"/>
                <a:gd name="T44" fmla="+- 0 15314 15032"/>
                <a:gd name="T45" fmla="*/ T44 w 318"/>
                <a:gd name="T46" fmla="+- 0 5061 4531"/>
                <a:gd name="T47" fmla="*/ 5061 h 532"/>
                <a:gd name="T48" fmla="+- 0 15332 15032"/>
                <a:gd name="T49" fmla="*/ T48 w 318"/>
                <a:gd name="T50" fmla="+- 0 5051 4531"/>
                <a:gd name="T51" fmla="*/ 5051 h 532"/>
                <a:gd name="T52" fmla="+- 0 15344 15032"/>
                <a:gd name="T53" fmla="*/ T52 w 318"/>
                <a:gd name="T54" fmla="+- 0 5035 4531"/>
                <a:gd name="T55" fmla="*/ 5035 h 532"/>
                <a:gd name="T56" fmla="+- 0 15349 15032"/>
                <a:gd name="T57" fmla="*/ T56 w 318"/>
                <a:gd name="T58" fmla="+- 0 5016 4531"/>
                <a:gd name="T59" fmla="*/ 5016 h 532"/>
                <a:gd name="T60" fmla="+- 0 15345 15032"/>
                <a:gd name="T61" fmla="*/ T60 w 318"/>
                <a:gd name="T62" fmla="+- 0 4998 4531"/>
                <a:gd name="T63" fmla="*/ 4998 h 532"/>
                <a:gd name="T64" fmla="+- 0 15335 15032"/>
                <a:gd name="T65" fmla="*/ T64 w 318"/>
                <a:gd name="T66" fmla="+- 0 4982 4531"/>
                <a:gd name="T67" fmla="*/ 4982 h 532"/>
                <a:gd name="T68" fmla="+- 0 15318 15032"/>
                <a:gd name="T69" fmla="*/ T68 w 318"/>
                <a:gd name="T70" fmla="+- 0 4971 4531"/>
                <a:gd name="T71" fmla="*/ 4971 h 532"/>
                <a:gd name="T72" fmla="+- 0 15257 15032"/>
                <a:gd name="T73" fmla="*/ T72 w 318"/>
                <a:gd name="T74" fmla="+- 0 4935 4531"/>
                <a:gd name="T75" fmla="*/ 4935 h 532"/>
                <a:gd name="T76" fmla="+- 0 15209 15032"/>
                <a:gd name="T77" fmla="*/ T76 w 318"/>
                <a:gd name="T78" fmla="+- 0 4895 4531"/>
                <a:gd name="T79" fmla="*/ 4895 h 532"/>
                <a:gd name="T80" fmla="+- 0 15174 15032"/>
                <a:gd name="T81" fmla="*/ T80 w 318"/>
                <a:gd name="T82" fmla="+- 0 4852 4531"/>
                <a:gd name="T83" fmla="*/ 4852 h 532"/>
                <a:gd name="T84" fmla="+- 0 15149 15032"/>
                <a:gd name="T85" fmla="*/ T84 w 318"/>
                <a:gd name="T86" fmla="+- 0 4807 4531"/>
                <a:gd name="T87" fmla="*/ 4807 h 532"/>
                <a:gd name="T88" fmla="+- 0 15135 15032"/>
                <a:gd name="T89" fmla="*/ T88 w 318"/>
                <a:gd name="T90" fmla="+- 0 4759 4531"/>
                <a:gd name="T91" fmla="*/ 4759 h 532"/>
                <a:gd name="T92" fmla="+- 0 15128 15032"/>
                <a:gd name="T93" fmla="*/ T92 w 318"/>
                <a:gd name="T94" fmla="+- 0 4707 4531"/>
                <a:gd name="T95" fmla="*/ 4707 h 532"/>
                <a:gd name="T96" fmla="+- 0 15131 15032"/>
                <a:gd name="T97" fmla="*/ T96 w 318"/>
                <a:gd name="T98" fmla="+- 0 4651 4531"/>
                <a:gd name="T99" fmla="*/ 4651 h 532"/>
                <a:gd name="T100" fmla="+- 0 15143 15032"/>
                <a:gd name="T101" fmla="*/ T100 w 318"/>
                <a:gd name="T102" fmla="+- 0 4591 4531"/>
                <a:gd name="T103" fmla="*/ 4591 h 532"/>
                <a:gd name="T104" fmla="+- 0 15145 15032"/>
                <a:gd name="T105" fmla="*/ T104 w 318"/>
                <a:gd name="T106" fmla="+- 0 4575 4531"/>
                <a:gd name="T107" fmla="*/ 4575 h 532"/>
                <a:gd name="T108" fmla="+- 0 15141 15032"/>
                <a:gd name="T109" fmla="*/ T108 w 318"/>
                <a:gd name="T110" fmla="+- 0 4559 4531"/>
                <a:gd name="T111" fmla="*/ 4559 h 532"/>
                <a:gd name="T112" fmla="+- 0 15132 15032"/>
                <a:gd name="T113" fmla="*/ T112 w 318"/>
                <a:gd name="T114" fmla="+- 0 4545 4531"/>
                <a:gd name="T115" fmla="*/ 4545 h 532"/>
                <a:gd name="T116" fmla="+- 0 15119 15032"/>
                <a:gd name="T117" fmla="*/ T116 w 318"/>
                <a:gd name="T118" fmla="+- 0 4535 4531"/>
                <a:gd name="T119" fmla="*/ 4535 h 532"/>
                <a:gd name="T120" fmla="+- 0 15098 15032"/>
                <a:gd name="T121" fmla="*/ T120 w 318"/>
                <a:gd name="T122" fmla="+- 0 4531 4531"/>
                <a:gd name="T123" fmla="*/ 4531 h 53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318" h="532">
                  <a:moveTo>
                    <a:pt x="66" y="0"/>
                  </a:moveTo>
                  <a:lnTo>
                    <a:pt x="18" y="36"/>
                  </a:lnTo>
                  <a:lnTo>
                    <a:pt x="4" y="109"/>
                  </a:lnTo>
                  <a:lnTo>
                    <a:pt x="0" y="181"/>
                  </a:lnTo>
                  <a:lnTo>
                    <a:pt x="7" y="250"/>
                  </a:lnTo>
                  <a:lnTo>
                    <a:pt x="27" y="316"/>
                  </a:lnTo>
                  <a:lnTo>
                    <a:pt x="61" y="377"/>
                  </a:lnTo>
                  <a:lnTo>
                    <a:pt x="109" y="433"/>
                  </a:lnTo>
                  <a:lnTo>
                    <a:pt x="170" y="483"/>
                  </a:lnTo>
                  <a:lnTo>
                    <a:pt x="244" y="526"/>
                  </a:lnTo>
                  <a:lnTo>
                    <a:pt x="263" y="532"/>
                  </a:lnTo>
                  <a:lnTo>
                    <a:pt x="282" y="530"/>
                  </a:lnTo>
                  <a:lnTo>
                    <a:pt x="300" y="520"/>
                  </a:lnTo>
                  <a:lnTo>
                    <a:pt x="312" y="504"/>
                  </a:lnTo>
                  <a:lnTo>
                    <a:pt x="317" y="485"/>
                  </a:lnTo>
                  <a:lnTo>
                    <a:pt x="313" y="467"/>
                  </a:lnTo>
                  <a:lnTo>
                    <a:pt x="303" y="451"/>
                  </a:lnTo>
                  <a:lnTo>
                    <a:pt x="286" y="440"/>
                  </a:lnTo>
                  <a:lnTo>
                    <a:pt x="225" y="404"/>
                  </a:lnTo>
                  <a:lnTo>
                    <a:pt x="177" y="364"/>
                  </a:lnTo>
                  <a:lnTo>
                    <a:pt x="142" y="321"/>
                  </a:lnTo>
                  <a:lnTo>
                    <a:pt x="117" y="276"/>
                  </a:lnTo>
                  <a:lnTo>
                    <a:pt x="103" y="228"/>
                  </a:lnTo>
                  <a:lnTo>
                    <a:pt x="96" y="176"/>
                  </a:lnTo>
                  <a:lnTo>
                    <a:pt x="99" y="120"/>
                  </a:lnTo>
                  <a:lnTo>
                    <a:pt x="111" y="60"/>
                  </a:lnTo>
                  <a:lnTo>
                    <a:pt x="113" y="44"/>
                  </a:lnTo>
                  <a:lnTo>
                    <a:pt x="109" y="28"/>
                  </a:lnTo>
                  <a:lnTo>
                    <a:pt x="100" y="14"/>
                  </a:lnTo>
                  <a:lnTo>
                    <a:pt x="87" y="4"/>
                  </a:lnTo>
                  <a:lnTo>
                    <a:pt x="6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72" name="AutoShape 86">
              <a:extLst>
                <a:ext uri="{FF2B5EF4-FFF2-40B4-BE49-F238E27FC236}">
                  <a16:creationId xmlns:a16="http://schemas.microsoft.com/office/drawing/2014/main" id="{19A61507-1CD9-659D-DA5B-96936668E69A}"/>
                </a:ext>
              </a:extLst>
            </p:cNvPr>
            <p:cNvSpPr>
              <a:spLocks/>
            </p:cNvSpPr>
            <p:nvPr/>
          </p:nvSpPr>
          <p:spPr bwMode="auto">
            <a:xfrm>
              <a:off x="28048" y="4207"/>
              <a:ext cx="1230" cy="1336"/>
            </a:xfrm>
            <a:custGeom>
              <a:avLst/>
              <a:gdLst>
                <a:gd name="T0" fmla="+- 0 28111 28048"/>
                <a:gd name="T1" fmla="*/ T0 w 1230"/>
                <a:gd name="T2" fmla="+- 0 4277 4208"/>
                <a:gd name="T3" fmla="*/ 4277 h 1336"/>
                <a:gd name="T4" fmla="+- 0 28208 28048"/>
                <a:gd name="T5" fmla="*/ T4 w 1230"/>
                <a:gd name="T6" fmla="+- 0 4418 4208"/>
                <a:gd name="T7" fmla="*/ 4418 h 1336"/>
                <a:gd name="T8" fmla="+- 0 28272 28048"/>
                <a:gd name="T9" fmla="*/ T8 w 1230"/>
                <a:gd name="T10" fmla="+- 0 4560 4208"/>
                <a:gd name="T11" fmla="*/ 4560 h 1336"/>
                <a:gd name="T12" fmla="+- 0 28312 28048"/>
                <a:gd name="T13" fmla="*/ T12 w 1230"/>
                <a:gd name="T14" fmla="+- 0 4701 4208"/>
                <a:gd name="T15" fmla="*/ 4701 h 1336"/>
                <a:gd name="T16" fmla="+- 0 28334 28048"/>
                <a:gd name="T17" fmla="*/ T16 w 1230"/>
                <a:gd name="T18" fmla="+- 0 4840 4208"/>
                <a:gd name="T19" fmla="*/ 4840 h 1336"/>
                <a:gd name="T20" fmla="+- 0 28348 28048"/>
                <a:gd name="T21" fmla="*/ T20 w 1230"/>
                <a:gd name="T22" fmla="+- 0 4972 4208"/>
                <a:gd name="T23" fmla="*/ 4972 h 1336"/>
                <a:gd name="T24" fmla="+- 0 28361 28048"/>
                <a:gd name="T25" fmla="*/ T24 w 1230"/>
                <a:gd name="T26" fmla="+- 0 5096 4208"/>
                <a:gd name="T27" fmla="*/ 5096 h 1336"/>
                <a:gd name="T28" fmla="+- 0 28381 28048"/>
                <a:gd name="T29" fmla="*/ T28 w 1230"/>
                <a:gd name="T30" fmla="+- 0 5211 4208"/>
                <a:gd name="T31" fmla="*/ 5211 h 1336"/>
                <a:gd name="T32" fmla="+- 0 28415 28048"/>
                <a:gd name="T33" fmla="*/ T32 w 1230"/>
                <a:gd name="T34" fmla="+- 0 5313 4208"/>
                <a:gd name="T35" fmla="*/ 5313 h 1336"/>
                <a:gd name="T36" fmla="+- 0 28472 28048"/>
                <a:gd name="T37" fmla="*/ T36 w 1230"/>
                <a:gd name="T38" fmla="+- 0 5400 4208"/>
                <a:gd name="T39" fmla="*/ 5400 h 1336"/>
                <a:gd name="T40" fmla="+- 0 28588 28048"/>
                <a:gd name="T41" fmla="*/ T40 w 1230"/>
                <a:gd name="T42" fmla="+- 0 5490 4208"/>
                <a:gd name="T43" fmla="*/ 5490 h 1336"/>
                <a:gd name="T44" fmla="+- 0 28723 28048"/>
                <a:gd name="T45" fmla="*/ T44 w 1230"/>
                <a:gd name="T46" fmla="+- 0 5536 4208"/>
                <a:gd name="T47" fmla="*/ 5536 h 1336"/>
                <a:gd name="T48" fmla="+- 0 28865 28048"/>
                <a:gd name="T49" fmla="*/ T48 w 1230"/>
                <a:gd name="T50" fmla="+- 0 5539 4208"/>
                <a:gd name="T51" fmla="*/ 5539 h 1336"/>
                <a:gd name="T52" fmla="+- 0 29003 28048"/>
                <a:gd name="T53" fmla="*/ T52 w 1230"/>
                <a:gd name="T54" fmla="+- 0 5498 4208"/>
                <a:gd name="T55" fmla="*/ 5498 h 1336"/>
                <a:gd name="T56" fmla="+- 0 29127 28048"/>
                <a:gd name="T57" fmla="*/ T56 w 1230"/>
                <a:gd name="T58" fmla="+- 0 5414 4208"/>
                <a:gd name="T59" fmla="*/ 5414 h 1336"/>
                <a:gd name="T60" fmla="+- 0 29191 28048"/>
                <a:gd name="T61" fmla="*/ T60 w 1230"/>
                <a:gd name="T62" fmla="+- 0 5339 4208"/>
                <a:gd name="T63" fmla="*/ 5339 h 1336"/>
                <a:gd name="T64" fmla="+- 0 28926 28048"/>
                <a:gd name="T65" fmla="*/ T64 w 1230"/>
                <a:gd name="T66" fmla="+- 0 5337 4208"/>
                <a:gd name="T67" fmla="*/ 5337 h 1336"/>
                <a:gd name="T68" fmla="+- 0 28897 28048"/>
                <a:gd name="T69" fmla="*/ T68 w 1230"/>
                <a:gd name="T70" fmla="+- 0 5311 4208"/>
                <a:gd name="T71" fmla="*/ 5311 h 1336"/>
                <a:gd name="T72" fmla="+- 0 28897 28048"/>
                <a:gd name="T73" fmla="*/ T72 w 1230"/>
                <a:gd name="T74" fmla="+- 0 5274 4208"/>
                <a:gd name="T75" fmla="*/ 5274 h 1336"/>
                <a:gd name="T76" fmla="+- 0 28951 28048"/>
                <a:gd name="T77" fmla="*/ T76 w 1230"/>
                <a:gd name="T78" fmla="+- 0 5201 4208"/>
                <a:gd name="T79" fmla="*/ 5201 h 1336"/>
                <a:gd name="T80" fmla="+- 0 28995 28048"/>
                <a:gd name="T81" fmla="*/ T80 w 1230"/>
                <a:gd name="T82" fmla="+- 0 5092 4208"/>
                <a:gd name="T83" fmla="*/ 5092 h 1336"/>
                <a:gd name="T84" fmla="+- 0 28995 28048"/>
                <a:gd name="T85" fmla="*/ T84 w 1230"/>
                <a:gd name="T86" fmla="+- 0 4992 4208"/>
                <a:gd name="T87" fmla="*/ 4992 h 1336"/>
                <a:gd name="T88" fmla="+- 0 28957 28048"/>
                <a:gd name="T89" fmla="*/ T88 w 1230"/>
                <a:gd name="T90" fmla="+- 0 4891 4208"/>
                <a:gd name="T91" fmla="*/ 4891 h 1336"/>
                <a:gd name="T92" fmla="+- 0 28914 28048"/>
                <a:gd name="T93" fmla="*/ T92 w 1230"/>
                <a:gd name="T94" fmla="+- 0 4825 4208"/>
                <a:gd name="T95" fmla="*/ 4825 h 1336"/>
                <a:gd name="T96" fmla="+- 0 28914 28048"/>
                <a:gd name="T97" fmla="*/ T96 w 1230"/>
                <a:gd name="T98" fmla="+- 0 4793 4208"/>
                <a:gd name="T99" fmla="*/ 4793 h 1336"/>
                <a:gd name="T100" fmla="+- 0 28940 28048"/>
                <a:gd name="T101" fmla="*/ T100 w 1230"/>
                <a:gd name="T102" fmla="+- 0 4767 4208"/>
                <a:gd name="T103" fmla="*/ 4767 h 1336"/>
                <a:gd name="T104" fmla="+- 0 29158 28048"/>
                <a:gd name="T105" fmla="*/ T104 w 1230"/>
                <a:gd name="T106" fmla="+- 0 4764 4208"/>
                <a:gd name="T107" fmla="*/ 4764 h 1336"/>
                <a:gd name="T108" fmla="+- 0 29111 28048"/>
                <a:gd name="T109" fmla="*/ T108 w 1230"/>
                <a:gd name="T110" fmla="+- 0 4716 4208"/>
                <a:gd name="T111" fmla="*/ 4716 h 1336"/>
                <a:gd name="T112" fmla="+- 0 29010 28048"/>
                <a:gd name="T113" fmla="*/ T112 w 1230"/>
                <a:gd name="T114" fmla="+- 0 4634 4208"/>
                <a:gd name="T115" fmla="*/ 4634 h 1336"/>
                <a:gd name="T116" fmla="+- 0 28895 28048"/>
                <a:gd name="T117" fmla="*/ T116 w 1230"/>
                <a:gd name="T118" fmla="+- 0 4562 4208"/>
                <a:gd name="T119" fmla="*/ 4562 h 1336"/>
                <a:gd name="T120" fmla="+- 0 28767 28048"/>
                <a:gd name="T121" fmla="*/ T120 w 1230"/>
                <a:gd name="T122" fmla="+- 0 4496 4208"/>
                <a:gd name="T123" fmla="*/ 4496 h 1336"/>
                <a:gd name="T124" fmla="+- 0 28627 28048"/>
                <a:gd name="T125" fmla="*/ T124 w 1230"/>
                <a:gd name="T126" fmla="+- 0 4434 4208"/>
                <a:gd name="T127" fmla="*/ 4434 h 1336"/>
                <a:gd name="T128" fmla="+- 0 28048 28048"/>
                <a:gd name="T129" fmla="*/ T128 w 1230"/>
                <a:gd name="T130" fmla="+- 0 4208 4208"/>
                <a:gd name="T131" fmla="*/ 4208 h 1336"/>
                <a:gd name="T132" fmla="+- 0 28961 28048"/>
                <a:gd name="T133" fmla="*/ T132 w 1230"/>
                <a:gd name="T134" fmla="+- 0 4764 4208"/>
                <a:gd name="T135" fmla="*/ 4764 h 1336"/>
                <a:gd name="T136" fmla="+- 0 28999 28048"/>
                <a:gd name="T137" fmla="*/ T136 w 1230"/>
                <a:gd name="T138" fmla="+- 0 4782 4208"/>
                <a:gd name="T139" fmla="*/ 4782 h 1336"/>
                <a:gd name="T140" fmla="+- 0 29072 28048"/>
                <a:gd name="T141" fmla="*/ T140 w 1230"/>
                <a:gd name="T142" fmla="+- 0 4908 4208"/>
                <a:gd name="T143" fmla="*/ 4908 h 1336"/>
                <a:gd name="T144" fmla="+- 0 29099 28048"/>
                <a:gd name="T145" fmla="*/ T144 w 1230"/>
                <a:gd name="T146" fmla="+- 0 5043 4208"/>
                <a:gd name="T147" fmla="*/ 5043 h 1336"/>
                <a:gd name="T148" fmla="+- 0 29069 28048"/>
                <a:gd name="T149" fmla="*/ T148 w 1230"/>
                <a:gd name="T150" fmla="+- 0 5183 4208"/>
                <a:gd name="T151" fmla="*/ 5183 h 1336"/>
                <a:gd name="T152" fmla="+- 0 28980 28048"/>
                <a:gd name="T153" fmla="*/ T152 w 1230"/>
                <a:gd name="T154" fmla="+- 0 5321 4208"/>
                <a:gd name="T155" fmla="*/ 5321 h 1336"/>
                <a:gd name="T156" fmla="+- 0 28946 28048"/>
                <a:gd name="T157" fmla="*/ T156 w 1230"/>
                <a:gd name="T158" fmla="+- 0 5339 4208"/>
                <a:gd name="T159" fmla="*/ 5339 h 1336"/>
                <a:gd name="T160" fmla="+- 0 29219 28048"/>
                <a:gd name="T161" fmla="*/ T160 w 1230"/>
                <a:gd name="T162" fmla="+- 0 5296 4208"/>
                <a:gd name="T163" fmla="*/ 5296 h 1336"/>
                <a:gd name="T164" fmla="+- 0 29269 28048"/>
                <a:gd name="T165" fmla="*/ T164 w 1230"/>
                <a:gd name="T166" fmla="+- 0 5162 4208"/>
                <a:gd name="T167" fmla="*/ 5162 h 1336"/>
                <a:gd name="T168" fmla="+- 0 29275 28048"/>
                <a:gd name="T169" fmla="*/ T168 w 1230"/>
                <a:gd name="T170" fmla="+- 0 5020 4208"/>
                <a:gd name="T171" fmla="*/ 5020 h 1336"/>
                <a:gd name="T172" fmla="+- 0 29238 28048"/>
                <a:gd name="T173" fmla="*/ T172 w 1230"/>
                <a:gd name="T174" fmla="+- 0 4883 4208"/>
                <a:gd name="T175" fmla="*/ 4883 h 1336"/>
                <a:gd name="T176" fmla="+- 0 29158 28048"/>
                <a:gd name="T177" fmla="*/ T176 w 1230"/>
                <a:gd name="T178" fmla="+- 0 4764 4208"/>
                <a:gd name="T179" fmla="*/ 4764 h 133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1230" h="1336">
                  <a:moveTo>
                    <a:pt x="0" y="0"/>
                  </a:moveTo>
                  <a:lnTo>
                    <a:pt x="63" y="69"/>
                  </a:lnTo>
                  <a:lnTo>
                    <a:pt x="116" y="139"/>
                  </a:lnTo>
                  <a:lnTo>
                    <a:pt x="160" y="210"/>
                  </a:lnTo>
                  <a:lnTo>
                    <a:pt x="196" y="281"/>
                  </a:lnTo>
                  <a:lnTo>
                    <a:pt x="224" y="352"/>
                  </a:lnTo>
                  <a:lnTo>
                    <a:pt x="246" y="423"/>
                  </a:lnTo>
                  <a:lnTo>
                    <a:pt x="264" y="493"/>
                  </a:lnTo>
                  <a:lnTo>
                    <a:pt x="277" y="563"/>
                  </a:lnTo>
                  <a:lnTo>
                    <a:pt x="286" y="632"/>
                  </a:lnTo>
                  <a:lnTo>
                    <a:pt x="294" y="698"/>
                  </a:lnTo>
                  <a:lnTo>
                    <a:pt x="300" y="764"/>
                  </a:lnTo>
                  <a:lnTo>
                    <a:pt x="306" y="827"/>
                  </a:lnTo>
                  <a:lnTo>
                    <a:pt x="313" y="888"/>
                  </a:lnTo>
                  <a:lnTo>
                    <a:pt x="322" y="947"/>
                  </a:lnTo>
                  <a:lnTo>
                    <a:pt x="333" y="1003"/>
                  </a:lnTo>
                  <a:lnTo>
                    <a:pt x="348" y="1055"/>
                  </a:lnTo>
                  <a:lnTo>
                    <a:pt x="367" y="1105"/>
                  </a:lnTo>
                  <a:lnTo>
                    <a:pt x="392" y="1150"/>
                  </a:lnTo>
                  <a:lnTo>
                    <a:pt x="424" y="1192"/>
                  </a:lnTo>
                  <a:lnTo>
                    <a:pt x="479" y="1242"/>
                  </a:lnTo>
                  <a:lnTo>
                    <a:pt x="540" y="1282"/>
                  </a:lnTo>
                  <a:lnTo>
                    <a:pt x="606" y="1310"/>
                  </a:lnTo>
                  <a:lnTo>
                    <a:pt x="675" y="1328"/>
                  </a:lnTo>
                  <a:lnTo>
                    <a:pt x="746" y="1335"/>
                  </a:lnTo>
                  <a:lnTo>
                    <a:pt x="817" y="1331"/>
                  </a:lnTo>
                  <a:lnTo>
                    <a:pt x="887" y="1316"/>
                  </a:lnTo>
                  <a:lnTo>
                    <a:pt x="955" y="1290"/>
                  </a:lnTo>
                  <a:lnTo>
                    <a:pt x="1020" y="1254"/>
                  </a:lnTo>
                  <a:lnTo>
                    <a:pt x="1079" y="1206"/>
                  </a:lnTo>
                  <a:lnTo>
                    <a:pt x="1131" y="1150"/>
                  </a:lnTo>
                  <a:lnTo>
                    <a:pt x="1143" y="1131"/>
                  </a:lnTo>
                  <a:lnTo>
                    <a:pt x="898" y="1131"/>
                  </a:lnTo>
                  <a:lnTo>
                    <a:pt x="878" y="1129"/>
                  </a:lnTo>
                  <a:lnTo>
                    <a:pt x="861" y="1119"/>
                  </a:lnTo>
                  <a:lnTo>
                    <a:pt x="849" y="1103"/>
                  </a:lnTo>
                  <a:lnTo>
                    <a:pt x="845" y="1085"/>
                  </a:lnTo>
                  <a:lnTo>
                    <a:pt x="849" y="1066"/>
                  </a:lnTo>
                  <a:lnTo>
                    <a:pt x="860" y="1050"/>
                  </a:lnTo>
                  <a:lnTo>
                    <a:pt x="903" y="993"/>
                  </a:lnTo>
                  <a:lnTo>
                    <a:pt x="931" y="937"/>
                  </a:lnTo>
                  <a:lnTo>
                    <a:pt x="947" y="884"/>
                  </a:lnTo>
                  <a:lnTo>
                    <a:pt x="952" y="833"/>
                  </a:lnTo>
                  <a:lnTo>
                    <a:pt x="947" y="784"/>
                  </a:lnTo>
                  <a:lnTo>
                    <a:pt x="933" y="733"/>
                  </a:lnTo>
                  <a:lnTo>
                    <a:pt x="909" y="683"/>
                  </a:lnTo>
                  <a:lnTo>
                    <a:pt x="874" y="632"/>
                  </a:lnTo>
                  <a:lnTo>
                    <a:pt x="866" y="617"/>
                  </a:lnTo>
                  <a:lnTo>
                    <a:pt x="864" y="601"/>
                  </a:lnTo>
                  <a:lnTo>
                    <a:pt x="866" y="585"/>
                  </a:lnTo>
                  <a:lnTo>
                    <a:pt x="875" y="571"/>
                  </a:lnTo>
                  <a:lnTo>
                    <a:pt x="892" y="559"/>
                  </a:lnTo>
                  <a:lnTo>
                    <a:pt x="913" y="556"/>
                  </a:lnTo>
                  <a:lnTo>
                    <a:pt x="1110" y="556"/>
                  </a:lnTo>
                  <a:lnTo>
                    <a:pt x="1109" y="553"/>
                  </a:lnTo>
                  <a:lnTo>
                    <a:pt x="1063" y="508"/>
                  </a:lnTo>
                  <a:lnTo>
                    <a:pt x="1014" y="466"/>
                  </a:lnTo>
                  <a:lnTo>
                    <a:pt x="962" y="426"/>
                  </a:lnTo>
                  <a:lnTo>
                    <a:pt x="906" y="389"/>
                  </a:lnTo>
                  <a:lnTo>
                    <a:pt x="847" y="354"/>
                  </a:lnTo>
                  <a:lnTo>
                    <a:pt x="785" y="320"/>
                  </a:lnTo>
                  <a:lnTo>
                    <a:pt x="719" y="288"/>
                  </a:lnTo>
                  <a:lnTo>
                    <a:pt x="651" y="257"/>
                  </a:lnTo>
                  <a:lnTo>
                    <a:pt x="579" y="226"/>
                  </a:lnTo>
                  <a:lnTo>
                    <a:pt x="505" y="195"/>
                  </a:lnTo>
                  <a:lnTo>
                    <a:pt x="0" y="0"/>
                  </a:lnTo>
                  <a:close/>
                  <a:moveTo>
                    <a:pt x="1110" y="556"/>
                  </a:moveTo>
                  <a:lnTo>
                    <a:pt x="913" y="556"/>
                  </a:lnTo>
                  <a:lnTo>
                    <a:pt x="934" y="561"/>
                  </a:lnTo>
                  <a:lnTo>
                    <a:pt x="951" y="574"/>
                  </a:lnTo>
                  <a:lnTo>
                    <a:pt x="992" y="635"/>
                  </a:lnTo>
                  <a:lnTo>
                    <a:pt x="1024" y="700"/>
                  </a:lnTo>
                  <a:lnTo>
                    <a:pt x="1044" y="766"/>
                  </a:lnTo>
                  <a:lnTo>
                    <a:pt x="1051" y="835"/>
                  </a:lnTo>
                  <a:lnTo>
                    <a:pt x="1043" y="905"/>
                  </a:lnTo>
                  <a:lnTo>
                    <a:pt x="1021" y="975"/>
                  </a:lnTo>
                  <a:lnTo>
                    <a:pt x="984" y="1044"/>
                  </a:lnTo>
                  <a:lnTo>
                    <a:pt x="932" y="1113"/>
                  </a:lnTo>
                  <a:lnTo>
                    <a:pt x="917" y="1126"/>
                  </a:lnTo>
                  <a:lnTo>
                    <a:pt x="898" y="1131"/>
                  </a:lnTo>
                  <a:lnTo>
                    <a:pt x="1143" y="1131"/>
                  </a:lnTo>
                  <a:lnTo>
                    <a:pt x="1171" y="1088"/>
                  </a:lnTo>
                  <a:lnTo>
                    <a:pt x="1202" y="1022"/>
                  </a:lnTo>
                  <a:lnTo>
                    <a:pt x="1221" y="954"/>
                  </a:lnTo>
                  <a:lnTo>
                    <a:pt x="1230" y="883"/>
                  </a:lnTo>
                  <a:lnTo>
                    <a:pt x="1227" y="812"/>
                  </a:lnTo>
                  <a:lnTo>
                    <a:pt x="1214" y="743"/>
                  </a:lnTo>
                  <a:lnTo>
                    <a:pt x="1190" y="675"/>
                  </a:lnTo>
                  <a:lnTo>
                    <a:pt x="1155" y="612"/>
                  </a:lnTo>
                  <a:lnTo>
                    <a:pt x="1110" y="556"/>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75" name="Freeform 87">
              <a:extLst>
                <a:ext uri="{FF2B5EF4-FFF2-40B4-BE49-F238E27FC236}">
                  <a16:creationId xmlns:a16="http://schemas.microsoft.com/office/drawing/2014/main" id="{603A78CD-B27B-B2A4-5B9B-3CB26B693246}"/>
                </a:ext>
              </a:extLst>
            </p:cNvPr>
            <p:cNvSpPr>
              <a:spLocks/>
            </p:cNvSpPr>
            <p:nvPr/>
          </p:nvSpPr>
          <p:spPr bwMode="auto">
            <a:xfrm>
              <a:off x="28888" y="4771"/>
              <a:ext cx="206" cy="576"/>
            </a:xfrm>
            <a:custGeom>
              <a:avLst/>
              <a:gdLst>
                <a:gd name="T0" fmla="+- 0 28956 28888"/>
                <a:gd name="T1" fmla="*/ T0 w 206"/>
                <a:gd name="T2" fmla="+- 0 4772 4772"/>
                <a:gd name="T3" fmla="*/ 4772 h 576"/>
                <a:gd name="T4" fmla="+- 0 28935 28888"/>
                <a:gd name="T5" fmla="*/ T4 w 206"/>
                <a:gd name="T6" fmla="+- 0 4775 4772"/>
                <a:gd name="T7" fmla="*/ 4775 h 576"/>
                <a:gd name="T8" fmla="+- 0 28918 28888"/>
                <a:gd name="T9" fmla="*/ T8 w 206"/>
                <a:gd name="T10" fmla="+- 0 4787 4772"/>
                <a:gd name="T11" fmla="*/ 4787 h 576"/>
                <a:gd name="T12" fmla="+- 0 28910 28888"/>
                <a:gd name="T13" fmla="*/ T12 w 206"/>
                <a:gd name="T14" fmla="+- 0 4802 4772"/>
                <a:gd name="T15" fmla="*/ 4802 h 576"/>
                <a:gd name="T16" fmla="+- 0 28907 28888"/>
                <a:gd name="T17" fmla="*/ T16 w 206"/>
                <a:gd name="T18" fmla="+- 0 4818 4772"/>
                <a:gd name="T19" fmla="*/ 4818 h 576"/>
                <a:gd name="T20" fmla="+- 0 28910 28888"/>
                <a:gd name="T21" fmla="*/ T20 w 206"/>
                <a:gd name="T22" fmla="+- 0 4834 4772"/>
                <a:gd name="T23" fmla="*/ 4834 h 576"/>
                <a:gd name="T24" fmla="+- 0 28917 28888"/>
                <a:gd name="T25" fmla="*/ T24 w 206"/>
                <a:gd name="T26" fmla="+- 0 4848 4772"/>
                <a:gd name="T27" fmla="*/ 4848 h 576"/>
                <a:gd name="T28" fmla="+- 0 28952 28888"/>
                <a:gd name="T29" fmla="*/ T28 w 206"/>
                <a:gd name="T30" fmla="+- 0 4899 4772"/>
                <a:gd name="T31" fmla="*/ 4899 h 576"/>
                <a:gd name="T32" fmla="+- 0 28976 28888"/>
                <a:gd name="T33" fmla="*/ T32 w 206"/>
                <a:gd name="T34" fmla="+- 0 4950 4772"/>
                <a:gd name="T35" fmla="*/ 4950 h 576"/>
                <a:gd name="T36" fmla="+- 0 28990 28888"/>
                <a:gd name="T37" fmla="*/ T36 w 206"/>
                <a:gd name="T38" fmla="+- 0 5000 4772"/>
                <a:gd name="T39" fmla="*/ 5000 h 576"/>
                <a:gd name="T40" fmla="+- 0 28995 28888"/>
                <a:gd name="T41" fmla="*/ T40 w 206"/>
                <a:gd name="T42" fmla="+- 0 5050 4772"/>
                <a:gd name="T43" fmla="*/ 5050 h 576"/>
                <a:gd name="T44" fmla="+- 0 28990 28888"/>
                <a:gd name="T45" fmla="*/ T44 w 206"/>
                <a:gd name="T46" fmla="+- 0 5101 4772"/>
                <a:gd name="T47" fmla="*/ 5101 h 576"/>
                <a:gd name="T48" fmla="+- 0 28974 28888"/>
                <a:gd name="T49" fmla="*/ T48 w 206"/>
                <a:gd name="T50" fmla="+- 0 5154 4772"/>
                <a:gd name="T51" fmla="*/ 5154 h 576"/>
                <a:gd name="T52" fmla="+- 0 28946 28888"/>
                <a:gd name="T53" fmla="*/ T52 w 206"/>
                <a:gd name="T54" fmla="+- 0 5209 4772"/>
                <a:gd name="T55" fmla="*/ 5209 h 576"/>
                <a:gd name="T56" fmla="+- 0 28903 28888"/>
                <a:gd name="T57" fmla="*/ T56 w 206"/>
                <a:gd name="T58" fmla="+- 0 5266 4772"/>
                <a:gd name="T59" fmla="*/ 5266 h 576"/>
                <a:gd name="T60" fmla="+- 0 28892 28888"/>
                <a:gd name="T61" fmla="*/ T60 w 206"/>
                <a:gd name="T62" fmla="+- 0 5282 4772"/>
                <a:gd name="T63" fmla="*/ 5282 h 576"/>
                <a:gd name="T64" fmla="+- 0 28922 28888"/>
                <a:gd name="T65" fmla="*/ T64 w 206"/>
                <a:gd name="T66" fmla="+- 0 5345 4772"/>
                <a:gd name="T67" fmla="*/ 5345 h 576"/>
                <a:gd name="T68" fmla="+- 0 28941 28888"/>
                <a:gd name="T69" fmla="*/ T68 w 206"/>
                <a:gd name="T70" fmla="+- 0 5347 4772"/>
                <a:gd name="T71" fmla="*/ 5347 h 576"/>
                <a:gd name="T72" fmla="+- 0 28960 28888"/>
                <a:gd name="T73" fmla="*/ T72 w 206"/>
                <a:gd name="T74" fmla="+- 0 5342 4772"/>
                <a:gd name="T75" fmla="*/ 5342 h 576"/>
                <a:gd name="T76" fmla="+- 0 29027 28888"/>
                <a:gd name="T77" fmla="*/ T76 w 206"/>
                <a:gd name="T78" fmla="+- 0 5261 4772"/>
                <a:gd name="T79" fmla="*/ 5261 h 576"/>
                <a:gd name="T80" fmla="+- 0 29064 28888"/>
                <a:gd name="T81" fmla="*/ T80 w 206"/>
                <a:gd name="T82" fmla="+- 0 5191 4772"/>
                <a:gd name="T83" fmla="*/ 5191 h 576"/>
                <a:gd name="T84" fmla="+- 0 29086 28888"/>
                <a:gd name="T85" fmla="*/ T84 w 206"/>
                <a:gd name="T86" fmla="+- 0 5121 4772"/>
                <a:gd name="T87" fmla="*/ 5121 h 576"/>
                <a:gd name="T88" fmla="+- 0 29094 28888"/>
                <a:gd name="T89" fmla="*/ T88 w 206"/>
                <a:gd name="T90" fmla="+- 0 5051 4772"/>
                <a:gd name="T91" fmla="*/ 5051 h 576"/>
                <a:gd name="T92" fmla="+- 0 29087 28888"/>
                <a:gd name="T93" fmla="*/ T92 w 206"/>
                <a:gd name="T94" fmla="+- 0 4983 4772"/>
                <a:gd name="T95" fmla="*/ 4983 h 576"/>
                <a:gd name="T96" fmla="+- 0 29067 28888"/>
                <a:gd name="T97" fmla="*/ T96 w 206"/>
                <a:gd name="T98" fmla="+- 0 4916 4772"/>
                <a:gd name="T99" fmla="*/ 4916 h 576"/>
                <a:gd name="T100" fmla="+- 0 29035 28888"/>
                <a:gd name="T101" fmla="*/ T100 w 206"/>
                <a:gd name="T102" fmla="+- 0 4852 4772"/>
                <a:gd name="T103" fmla="*/ 4852 h 576"/>
                <a:gd name="T104" fmla="+- 0 28994 28888"/>
                <a:gd name="T105" fmla="*/ T104 w 206"/>
                <a:gd name="T106" fmla="+- 0 4790 4772"/>
                <a:gd name="T107" fmla="*/ 4790 h 576"/>
                <a:gd name="T108" fmla="+- 0 28977 28888"/>
                <a:gd name="T109" fmla="*/ T108 w 206"/>
                <a:gd name="T110" fmla="+- 0 4777 4772"/>
                <a:gd name="T111" fmla="*/ 4777 h 576"/>
                <a:gd name="T112" fmla="+- 0 28956 28888"/>
                <a:gd name="T113" fmla="*/ T112 w 206"/>
                <a:gd name="T114" fmla="+- 0 4772 4772"/>
                <a:gd name="T115" fmla="*/ 4772 h 57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206" h="576">
                  <a:moveTo>
                    <a:pt x="68" y="0"/>
                  </a:moveTo>
                  <a:lnTo>
                    <a:pt x="47" y="3"/>
                  </a:lnTo>
                  <a:lnTo>
                    <a:pt x="30" y="15"/>
                  </a:lnTo>
                  <a:lnTo>
                    <a:pt x="22" y="30"/>
                  </a:lnTo>
                  <a:lnTo>
                    <a:pt x="19" y="46"/>
                  </a:lnTo>
                  <a:lnTo>
                    <a:pt x="22" y="62"/>
                  </a:lnTo>
                  <a:lnTo>
                    <a:pt x="29" y="76"/>
                  </a:lnTo>
                  <a:lnTo>
                    <a:pt x="64" y="127"/>
                  </a:lnTo>
                  <a:lnTo>
                    <a:pt x="88" y="178"/>
                  </a:lnTo>
                  <a:lnTo>
                    <a:pt x="102" y="228"/>
                  </a:lnTo>
                  <a:lnTo>
                    <a:pt x="107" y="278"/>
                  </a:lnTo>
                  <a:lnTo>
                    <a:pt x="102" y="329"/>
                  </a:lnTo>
                  <a:lnTo>
                    <a:pt x="86" y="382"/>
                  </a:lnTo>
                  <a:lnTo>
                    <a:pt x="58" y="437"/>
                  </a:lnTo>
                  <a:lnTo>
                    <a:pt x="15" y="494"/>
                  </a:lnTo>
                  <a:lnTo>
                    <a:pt x="4" y="510"/>
                  </a:lnTo>
                  <a:lnTo>
                    <a:pt x="34" y="573"/>
                  </a:lnTo>
                  <a:lnTo>
                    <a:pt x="53" y="575"/>
                  </a:lnTo>
                  <a:lnTo>
                    <a:pt x="72" y="570"/>
                  </a:lnTo>
                  <a:lnTo>
                    <a:pt x="139" y="489"/>
                  </a:lnTo>
                  <a:lnTo>
                    <a:pt x="176" y="419"/>
                  </a:lnTo>
                  <a:lnTo>
                    <a:pt x="198" y="349"/>
                  </a:lnTo>
                  <a:lnTo>
                    <a:pt x="206" y="279"/>
                  </a:lnTo>
                  <a:lnTo>
                    <a:pt x="199" y="211"/>
                  </a:lnTo>
                  <a:lnTo>
                    <a:pt x="179" y="144"/>
                  </a:lnTo>
                  <a:lnTo>
                    <a:pt x="147" y="80"/>
                  </a:lnTo>
                  <a:lnTo>
                    <a:pt x="106" y="18"/>
                  </a:lnTo>
                  <a:lnTo>
                    <a:pt x="89" y="5"/>
                  </a:lnTo>
                  <a:lnTo>
                    <a:pt x="6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112" name="Picture 88">
              <a:extLst>
                <a:ext uri="{FF2B5EF4-FFF2-40B4-BE49-F238E27FC236}">
                  <a16:creationId xmlns:a16="http://schemas.microsoft.com/office/drawing/2014/main" id="{59E3BA7C-2759-3454-9206-9F02E20AD80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489" y="21395"/>
              <a:ext cx="230"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3" name="Picture 89">
              <a:extLst>
                <a:ext uri="{FF2B5EF4-FFF2-40B4-BE49-F238E27FC236}">
                  <a16:creationId xmlns:a16="http://schemas.microsoft.com/office/drawing/2014/main" id="{166526CF-A54C-A6A0-F6B4-85E88B3C3CB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489" y="20901"/>
              <a:ext cx="230"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4" name="Picture 90">
              <a:extLst>
                <a:ext uri="{FF2B5EF4-FFF2-40B4-BE49-F238E27FC236}">
                  <a16:creationId xmlns:a16="http://schemas.microsoft.com/office/drawing/2014/main" id="{9D26541E-13BB-3937-32A3-5AD79F1EFE0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489" y="21927"/>
              <a:ext cx="230"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5" name="Picture 91">
              <a:extLst>
                <a:ext uri="{FF2B5EF4-FFF2-40B4-BE49-F238E27FC236}">
                  <a16:creationId xmlns:a16="http://schemas.microsoft.com/office/drawing/2014/main" id="{02610021-12B9-3EF1-EB63-3142294584D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489" y="22476"/>
              <a:ext cx="230"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0" name="Picture 96">
              <a:extLst>
                <a:ext uri="{FF2B5EF4-FFF2-40B4-BE49-F238E27FC236}">
                  <a16:creationId xmlns:a16="http://schemas.microsoft.com/office/drawing/2014/main" id="{C5A0BAD5-6130-70E9-49DE-51D90FC22936}"/>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67" y="21668"/>
              <a:ext cx="368"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6" name="Rectangle 97">
              <a:extLst>
                <a:ext uri="{FF2B5EF4-FFF2-40B4-BE49-F238E27FC236}">
                  <a16:creationId xmlns:a16="http://schemas.microsoft.com/office/drawing/2014/main" id="{EC9E9DB2-8065-05C0-4F01-D5EF394E4CE9}"/>
                </a:ext>
              </a:extLst>
            </p:cNvPr>
            <p:cNvSpPr>
              <a:spLocks noChangeArrowheads="1"/>
            </p:cNvSpPr>
            <p:nvPr/>
          </p:nvSpPr>
          <p:spPr bwMode="auto">
            <a:xfrm>
              <a:off x="7073" y="21652"/>
              <a:ext cx="48" cy="2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122" name="Picture 98">
              <a:extLst>
                <a:ext uri="{FF2B5EF4-FFF2-40B4-BE49-F238E27FC236}">
                  <a16:creationId xmlns:a16="http://schemas.microsoft.com/office/drawing/2014/main" id="{A58F4356-2165-DE96-7EE4-6B5BB6509362}"/>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172" y="21669"/>
              <a:ext cx="315"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3" name="Picture 99">
              <a:extLst>
                <a:ext uri="{FF2B5EF4-FFF2-40B4-BE49-F238E27FC236}">
                  <a16:creationId xmlns:a16="http://schemas.microsoft.com/office/drawing/2014/main" id="{BEC827C6-7373-73D0-805F-18D862092068}"/>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503" y="21652"/>
              <a:ext cx="2042"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8" name="AutoShape 100">
              <a:extLst>
                <a:ext uri="{FF2B5EF4-FFF2-40B4-BE49-F238E27FC236}">
                  <a16:creationId xmlns:a16="http://schemas.microsoft.com/office/drawing/2014/main" id="{FFB6CD08-1B5E-ADA2-28B1-75C309F2BC03}"/>
                </a:ext>
              </a:extLst>
            </p:cNvPr>
            <p:cNvSpPr>
              <a:spLocks/>
            </p:cNvSpPr>
            <p:nvPr/>
          </p:nvSpPr>
          <p:spPr bwMode="auto">
            <a:xfrm>
              <a:off x="7520" y="21657"/>
              <a:ext cx="60" cy="268"/>
            </a:xfrm>
            <a:custGeom>
              <a:avLst/>
              <a:gdLst>
                <a:gd name="T0" fmla="+- 0 7574 7521"/>
                <a:gd name="T1" fmla="*/ T0 w 60"/>
                <a:gd name="T2" fmla="+- 0 21739 21657"/>
                <a:gd name="T3" fmla="*/ 21739 h 268"/>
                <a:gd name="T4" fmla="+- 0 7526 7521"/>
                <a:gd name="T5" fmla="*/ T4 w 60"/>
                <a:gd name="T6" fmla="+- 0 21739 21657"/>
                <a:gd name="T7" fmla="*/ 21739 h 268"/>
                <a:gd name="T8" fmla="+- 0 7526 7521"/>
                <a:gd name="T9" fmla="*/ T8 w 60"/>
                <a:gd name="T10" fmla="+- 0 21925 21657"/>
                <a:gd name="T11" fmla="*/ 21925 h 268"/>
                <a:gd name="T12" fmla="+- 0 7574 7521"/>
                <a:gd name="T13" fmla="*/ T12 w 60"/>
                <a:gd name="T14" fmla="+- 0 21925 21657"/>
                <a:gd name="T15" fmla="*/ 21925 h 268"/>
                <a:gd name="T16" fmla="+- 0 7574 7521"/>
                <a:gd name="T17" fmla="*/ T16 w 60"/>
                <a:gd name="T18" fmla="+- 0 21739 21657"/>
                <a:gd name="T19" fmla="*/ 21739 h 268"/>
                <a:gd name="T20" fmla="+- 0 7550 7521"/>
                <a:gd name="T21" fmla="*/ T20 w 60"/>
                <a:gd name="T22" fmla="+- 0 21657 21657"/>
                <a:gd name="T23" fmla="*/ 21657 h 268"/>
                <a:gd name="T24" fmla="+- 0 7539 7521"/>
                <a:gd name="T25" fmla="*/ T24 w 60"/>
                <a:gd name="T26" fmla="+- 0 21660 21657"/>
                <a:gd name="T27" fmla="*/ 21660 h 268"/>
                <a:gd name="T28" fmla="+- 0 7529 7521"/>
                <a:gd name="T29" fmla="*/ T28 w 60"/>
                <a:gd name="T30" fmla="+- 0 21666 21657"/>
                <a:gd name="T31" fmla="*/ 21666 h 268"/>
                <a:gd name="T32" fmla="+- 0 7523 7521"/>
                <a:gd name="T33" fmla="*/ T32 w 60"/>
                <a:gd name="T34" fmla="+- 0 21675 21657"/>
                <a:gd name="T35" fmla="*/ 21675 h 268"/>
                <a:gd name="T36" fmla="+- 0 7521 7521"/>
                <a:gd name="T37" fmla="*/ T36 w 60"/>
                <a:gd name="T38" fmla="+- 0 21686 21657"/>
                <a:gd name="T39" fmla="*/ 21686 h 268"/>
                <a:gd name="T40" fmla="+- 0 7523 7521"/>
                <a:gd name="T41" fmla="*/ T40 w 60"/>
                <a:gd name="T42" fmla="+- 0 21698 21657"/>
                <a:gd name="T43" fmla="*/ 21698 h 268"/>
                <a:gd name="T44" fmla="+- 0 7529 7521"/>
                <a:gd name="T45" fmla="*/ T44 w 60"/>
                <a:gd name="T46" fmla="+- 0 21707 21657"/>
                <a:gd name="T47" fmla="*/ 21707 h 268"/>
                <a:gd name="T48" fmla="+- 0 7539 7521"/>
                <a:gd name="T49" fmla="*/ T48 w 60"/>
                <a:gd name="T50" fmla="+- 0 21713 21657"/>
                <a:gd name="T51" fmla="*/ 21713 h 268"/>
                <a:gd name="T52" fmla="+- 0 7550 7521"/>
                <a:gd name="T53" fmla="*/ T52 w 60"/>
                <a:gd name="T54" fmla="+- 0 21715 21657"/>
                <a:gd name="T55" fmla="*/ 21715 h 268"/>
                <a:gd name="T56" fmla="+- 0 7562 7521"/>
                <a:gd name="T57" fmla="*/ T56 w 60"/>
                <a:gd name="T58" fmla="+- 0 21713 21657"/>
                <a:gd name="T59" fmla="*/ 21713 h 268"/>
                <a:gd name="T60" fmla="+- 0 7571 7521"/>
                <a:gd name="T61" fmla="*/ T60 w 60"/>
                <a:gd name="T62" fmla="+- 0 21707 21657"/>
                <a:gd name="T63" fmla="*/ 21707 h 268"/>
                <a:gd name="T64" fmla="+- 0 7578 7521"/>
                <a:gd name="T65" fmla="*/ T64 w 60"/>
                <a:gd name="T66" fmla="+- 0 21698 21657"/>
                <a:gd name="T67" fmla="*/ 21698 h 268"/>
                <a:gd name="T68" fmla="+- 0 7580 7521"/>
                <a:gd name="T69" fmla="*/ T68 w 60"/>
                <a:gd name="T70" fmla="+- 0 21686 21657"/>
                <a:gd name="T71" fmla="*/ 21686 h 268"/>
                <a:gd name="T72" fmla="+- 0 7578 7521"/>
                <a:gd name="T73" fmla="*/ T72 w 60"/>
                <a:gd name="T74" fmla="+- 0 21675 21657"/>
                <a:gd name="T75" fmla="*/ 21675 h 268"/>
                <a:gd name="T76" fmla="+- 0 7571 7521"/>
                <a:gd name="T77" fmla="*/ T76 w 60"/>
                <a:gd name="T78" fmla="+- 0 21666 21657"/>
                <a:gd name="T79" fmla="*/ 21666 h 268"/>
                <a:gd name="T80" fmla="+- 0 7562 7521"/>
                <a:gd name="T81" fmla="*/ T80 w 60"/>
                <a:gd name="T82" fmla="+- 0 21660 21657"/>
                <a:gd name="T83" fmla="*/ 21660 h 268"/>
                <a:gd name="T84" fmla="+- 0 7550 7521"/>
                <a:gd name="T85" fmla="*/ T84 w 60"/>
                <a:gd name="T86" fmla="+- 0 21657 21657"/>
                <a:gd name="T87" fmla="*/ 21657 h 26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60" h="268">
                  <a:moveTo>
                    <a:pt x="53" y="82"/>
                  </a:moveTo>
                  <a:lnTo>
                    <a:pt x="5" y="82"/>
                  </a:lnTo>
                  <a:lnTo>
                    <a:pt x="5" y="268"/>
                  </a:lnTo>
                  <a:lnTo>
                    <a:pt x="53" y="268"/>
                  </a:lnTo>
                  <a:lnTo>
                    <a:pt x="53" y="82"/>
                  </a:lnTo>
                  <a:close/>
                  <a:moveTo>
                    <a:pt x="29" y="0"/>
                  </a:moveTo>
                  <a:lnTo>
                    <a:pt x="18" y="3"/>
                  </a:lnTo>
                  <a:lnTo>
                    <a:pt x="8" y="9"/>
                  </a:lnTo>
                  <a:lnTo>
                    <a:pt x="2" y="18"/>
                  </a:lnTo>
                  <a:lnTo>
                    <a:pt x="0" y="29"/>
                  </a:lnTo>
                  <a:lnTo>
                    <a:pt x="2" y="41"/>
                  </a:lnTo>
                  <a:lnTo>
                    <a:pt x="8" y="50"/>
                  </a:lnTo>
                  <a:lnTo>
                    <a:pt x="18" y="56"/>
                  </a:lnTo>
                  <a:lnTo>
                    <a:pt x="29" y="58"/>
                  </a:lnTo>
                  <a:lnTo>
                    <a:pt x="41" y="56"/>
                  </a:lnTo>
                  <a:lnTo>
                    <a:pt x="50" y="50"/>
                  </a:lnTo>
                  <a:lnTo>
                    <a:pt x="57" y="41"/>
                  </a:lnTo>
                  <a:lnTo>
                    <a:pt x="59" y="29"/>
                  </a:lnTo>
                  <a:lnTo>
                    <a:pt x="57" y="18"/>
                  </a:lnTo>
                  <a:lnTo>
                    <a:pt x="50" y="9"/>
                  </a:lnTo>
                  <a:lnTo>
                    <a:pt x="41" y="3"/>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125" name="Picture 101">
              <a:extLst>
                <a:ext uri="{FF2B5EF4-FFF2-40B4-BE49-F238E27FC236}">
                  <a16:creationId xmlns:a16="http://schemas.microsoft.com/office/drawing/2014/main" id="{23D8C6BB-7EEA-4D9A-7E21-7ABFFDF66C30}"/>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832" y="21735"/>
              <a:ext cx="162"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 name="Picture 102">
              <a:extLst>
                <a:ext uri="{FF2B5EF4-FFF2-40B4-BE49-F238E27FC236}">
                  <a16:creationId xmlns:a16="http://schemas.microsoft.com/office/drawing/2014/main" id="{DEF17A76-A255-C9D8-2C39-4390738FD12D}"/>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612" y="21735"/>
              <a:ext cx="18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 name="Picture 103">
              <a:extLst>
                <a:ext uri="{FF2B5EF4-FFF2-40B4-BE49-F238E27FC236}">
                  <a16:creationId xmlns:a16="http://schemas.microsoft.com/office/drawing/2014/main" id="{95700F4E-2467-DC3A-47CD-4E275D7F738C}"/>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035" y="21735"/>
              <a:ext cx="12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9" name="Freeform 104">
              <a:extLst>
                <a:ext uri="{FF2B5EF4-FFF2-40B4-BE49-F238E27FC236}">
                  <a16:creationId xmlns:a16="http://schemas.microsoft.com/office/drawing/2014/main" id="{5BF37803-8FD0-C6DF-113D-DD4DC9AF1B1D}"/>
                </a:ext>
              </a:extLst>
            </p:cNvPr>
            <p:cNvSpPr>
              <a:spLocks/>
            </p:cNvSpPr>
            <p:nvPr/>
          </p:nvSpPr>
          <p:spPr bwMode="auto">
            <a:xfrm>
              <a:off x="6598" y="22121"/>
              <a:ext cx="138" cy="252"/>
            </a:xfrm>
            <a:custGeom>
              <a:avLst/>
              <a:gdLst>
                <a:gd name="T0" fmla="+- 0 6736 6599"/>
                <a:gd name="T1" fmla="*/ T0 w 138"/>
                <a:gd name="T2" fmla="+- 0 22122 22122"/>
                <a:gd name="T3" fmla="*/ 22122 h 252"/>
                <a:gd name="T4" fmla="+- 0 6599 6599"/>
                <a:gd name="T5" fmla="*/ T4 w 138"/>
                <a:gd name="T6" fmla="+- 0 22122 22122"/>
                <a:gd name="T7" fmla="*/ 22122 h 252"/>
                <a:gd name="T8" fmla="+- 0 6599 6599"/>
                <a:gd name="T9" fmla="*/ T8 w 138"/>
                <a:gd name="T10" fmla="+- 0 22162 22122"/>
                <a:gd name="T11" fmla="*/ 22162 h 252"/>
                <a:gd name="T12" fmla="+- 0 6599 6599"/>
                <a:gd name="T13" fmla="*/ T12 w 138"/>
                <a:gd name="T14" fmla="+- 0 22224 22122"/>
                <a:gd name="T15" fmla="*/ 22224 h 252"/>
                <a:gd name="T16" fmla="+- 0 6599 6599"/>
                <a:gd name="T17" fmla="*/ T16 w 138"/>
                <a:gd name="T18" fmla="+- 0 22264 22122"/>
                <a:gd name="T19" fmla="*/ 22264 h 252"/>
                <a:gd name="T20" fmla="+- 0 6599 6599"/>
                <a:gd name="T21" fmla="*/ T20 w 138"/>
                <a:gd name="T22" fmla="+- 0 22332 22122"/>
                <a:gd name="T23" fmla="*/ 22332 h 252"/>
                <a:gd name="T24" fmla="+- 0 6599 6599"/>
                <a:gd name="T25" fmla="*/ T24 w 138"/>
                <a:gd name="T26" fmla="+- 0 22374 22122"/>
                <a:gd name="T27" fmla="*/ 22374 h 252"/>
                <a:gd name="T28" fmla="+- 0 6736 6599"/>
                <a:gd name="T29" fmla="*/ T28 w 138"/>
                <a:gd name="T30" fmla="+- 0 22374 22122"/>
                <a:gd name="T31" fmla="*/ 22374 h 252"/>
                <a:gd name="T32" fmla="+- 0 6736 6599"/>
                <a:gd name="T33" fmla="*/ T32 w 138"/>
                <a:gd name="T34" fmla="+- 0 22332 22122"/>
                <a:gd name="T35" fmla="*/ 22332 h 252"/>
                <a:gd name="T36" fmla="+- 0 6647 6599"/>
                <a:gd name="T37" fmla="*/ T36 w 138"/>
                <a:gd name="T38" fmla="+- 0 22332 22122"/>
                <a:gd name="T39" fmla="*/ 22332 h 252"/>
                <a:gd name="T40" fmla="+- 0 6647 6599"/>
                <a:gd name="T41" fmla="*/ T40 w 138"/>
                <a:gd name="T42" fmla="+- 0 22264 22122"/>
                <a:gd name="T43" fmla="*/ 22264 h 252"/>
                <a:gd name="T44" fmla="+- 0 6732 6599"/>
                <a:gd name="T45" fmla="*/ T44 w 138"/>
                <a:gd name="T46" fmla="+- 0 22264 22122"/>
                <a:gd name="T47" fmla="*/ 22264 h 252"/>
                <a:gd name="T48" fmla="+- 0 6732 6599"/>
                <a:gd name="T49" fmla="*/ T48 w 138"/>
                <a:gd name="T50" fmla="+- 0 22224 22122"/>
                <a:gd name="T51" fmla="*/ 22224 h 252"/>
                <a:gd name="T52" fmla="+- 0 6647 6599"/>
                <a:gd name="T53" fmla="*/ T52 w 138"/>
                <a:gd name="T54" fmla="+- 0 22224 22122"/>
                <a:gd name="T55" fmla="*/ 22224 h 252"/>
                <a:gd name="T56" fmla="+- 0 6647 6599"/>
                <a:gd name="T57" fmla="*/ T56 w 138"/>
                <a:gd name="T58" fmla="+- 0 22162 22122"/>
                <a:gd name="T59" fmla="*/ 22162 h 252"/>
                <a:gd name="T60" fmla="+- 0 6736 6599"/>
                <a:gd name="T61" fmla="*/ T60 w 138"/>
                <a:gd name="T62" fmla="+- 0 22162 22122"/>
                <a:gd name="T63" fmla="*/ 22162 h 252"/>
                <a:gd name="T64" fmla="+- 0 6736 6599"/>
                <a:gd name="T65" fmla="*/ T64 w 138"/>
                <a:gd name="T66" fmla="+- 0 22122 22122"/>
                <a:gd name="T67" fmla="*/ 22122 h 2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38" h="252">
                  <a:moveTo>
                    <a:pt x="137" y="0"/>
                  </a:moveTo>
                  <a:lnTo>
                    <a:pt x="0" y="0"/>
                  </a:lnTo>
                  <a:lnTo>
                    <a:pt x="0" y="40"/>
                  </a:lnTo>
                  <a:lnTo>
                    <a:pt x="0" y="102"/>
                  </a:lnTo>
                  <a:lnTo>
                    <a:pt x="0" y="142"/>
                  </a:lnTo>
                  <a:lnTo>
                    <a:pt x="0" y="210"/>
                  </a:lnTo>
                  <a:lnTo>
                    <a:pt x="0" y="252"/>
                  </a:lnTo>
                  <a:lnTo>
                    <a:pt x="137" y="252"/>
                  </a:lnTo>
                  <a:lnTo>
                    <a:pt x="137" y="210"/>
                  </a:lnTo>
                  <a:lnTo>
                    <a:pt x="48" y="210"/>
                  </a:lnTo>
                  <a:lnTo>
                    <a:pt x="48" y="142"/>
                  </a:lnTo>
                  <a:lnTo>
                    <a:pt x="133" y="142"/>
                  </a:lnTo>
                  <a:lnTo>
                    <a:pt x="133" y="102"/>
                  </a:lnTo>
                  <a:lnTo>
                    <a:pt x="48" y="102"/>
                  </a:lnTo>
                  <a:lnTo>
                    <a:pt x="48" y="40"/>
                  </a:lnTo>
                  <a:lnTo>
                    <a:pt x="137" y="40"/>
                  </a:lnTo>
                  <a:lnTo>
                    <a:pt x="13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129" name="Picture 105">
              <a:extLst>
                <a:ext uri="{FF2B5EF4-FFF2-40B4-BE49-F238E27FC236}">
                  <a16:creationId xmlns:a16="http://schemas.microsoft.com/office/drawing/2014/main" id="{1C10B325-F99F-E45A-C560-75BFB26857A3}"/>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782" y="22106"/>
              <a:ext cx="452"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 name="Picture 106">
              <a:extLst>
                <a:ext uri="{FF2B5EF4-FFF2-40B4-BE49-F238E27FC236}">
                  <a16:creationId xmlns:a16="http://schemas.microsoft.com/office/drawing/2014/main" id="{82BCBA76-3B86-8B97-118B-D7A6CE73D1B4}"/>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280" y="22184"/>
              <a:ext cx="29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 name="Picture 107">
              <a:extLst>
                <a:ext uri="{FF2B5EF4-FFF2-40B4-BE49-F238E27FC236}">
                  <a16:creationId xmlns:a16="http://schemas.microsoft.com/office/drawing/2014/main" id="{FE586291-CD52-B2F0-1E6E-930328AEE98E}"/>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615" y="22184"/>
              <a:ext cx="162"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 name="Picture 108">
              <a:extLst>
                <a:ext uri="{FF2B5EF4-FFF2-40B4-BE49-F238E27FC236}">
                  <a16:creationId xmlns:a16="http://schemas.microsoft.com/office/drawing/2014/main" id="{2AFC9210-FA85-5783-4FFB-3887DE3ABE0C}"/>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829" y="22184"/>
              <a:ext cx="273"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3" name="Picture 109">
              <a:extLst>
                <a:ext uri="{FF2B5EF4-FFF2-40B4-BE49-F238E27FC236}">
                  <a16:creationId xmlns:a16="http://schemas.microsoft.com/office/drawing/2014/main" id="{2FE7C4F2-5F30-E0B7-7B54-8F84D03B6273}"/>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8139" y="22184"/>
              <a:ext cx="16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4" name="Picture 110">
              <a:extLst>
                <a:ext uri="{FF2B5EF4-FFF2-40B4-BE49-F238E27FC236}">
                  <a16:creationId xmlns:a16="http://schemas.microsoft.com/office/drawing/2014/main" id="{0AB1FB86-2BC2-9B72-DD0B-AA249D8CAF93}"/>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345" y="22118"/>
              <a:ext cx="313"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1" name="Freeform 112">
              <a:extLst>
                <a:ext uri="{FF2B5EF4-FFF2-40B4-BE49-F238E27FC236}">
                  <a16:creationId xmlns:a16="http://schemas.microsoft.com/office/drawing/2014/main" id="{2DDB4F3E-0209-F870-1E1E-AF778761262F}"/>
                </a:ext>
              </a:extLst>
            </p:cNvPr>
            <p:cNvSpPr>
              <a:spLocks/>
            </p:cNvSpPr>
            <p:nvPr/>
          </p:nvSpPr>
          <p:spPr bwMode="auto">
            <a:xfrm>
              <a:off x="1268" y="21314"/>
              <a:ext cx="673" cy="1035"/>
            </a:xfrm>
            <a:custGeom>
              <a:avLst/>
              <a:gdLst>
                <a:gd name="T0" fmla="+- 0 1268 1268"/>
                <a:gd name="T1" fmla="*/ T0 w 673"/>
                <a:gd name="T2" fmla="+- 0 21315 21315"/>
                <a:gd name="T3" fmla="*/ 21315 h 1035"/>
                <a:gd name="T4" fmla="+- 0 1941 1268"/>
                <a:gd name="T5" fmla="*/ T4 w 673"/>
                <a:gd name="T6" fmla="+- 0 21315 21315"/>
                <a:gd name="T7" fmla="*/ 21315 h 1035"/>
                <a:gd name="T8" fmla="+- 0 1941 1268"/>
                <a:gd name="T9" fmla="*/ T8 w 673"/>
                <a:gd name="T10" fmla="+- 0 21653 21315"/>
                <a:gd name="T11" fmla="*/ 21653 h 1035"/>
                <a:gd name="T12" fmla="+- 0 1846 1268"/>
                <a:gd name="T13" fmla="*/ T12 w 673"/>
                <a:gd name="T14" fmla="+- 0 21643 21315"/>
                <a:gd name="T15" fmla="*/ 21643 h 1035"/>
                <a:gd name="T16" fmla="+- 0 1846 1268"/>
                <a:gd name="T17" fmla="*/ T16 w 673"/>
                <a:gd name="T18" fmla="+- 0 22350 21315"/>
                <a:gd name="T19" fmla="*/ 22350 h 1035"/>
                <a:gd name="T20" fmla="+- 0 1469 1268"/>
                <a:gd name="T21" fmla="*/ T20 w 673"/>
                <a:gd name="T22" fmla="+- 0 22350 21315"/>
                <a:gd name="T23" fmla="*/ 22350 h 1035"/>
                <a:gd name="T24" fmla="+- 0 1469 1268"/>
                <a:gd name="T25" fmla="*/ T24 w 673"/>
                <a:gd name="T26" fmla="+- 0 21643 21315"/>
                <a:gd name="T27" fmla="*/ 21643 h 1035"/>
                <a:gd name="T28" fmla="+- 0 1268 1268"/>
                <a:gd name="T29" fmla="*/ T28 w 673"/>
                <a:gd name="T30" fmla="+- 0 21653 21315"/>
                <a:gd name="T31" fmla="*/ 21653 h 1035"/>
                <a:gd name="T32" fmla="+- 0 1268 1268"/>
                <a:gd name="T33" fmla="*/ T32 w 673"/>
                <a:gd name="T34" fmla="+- 0 21315 21315"/>
                <a:gd name="T35" fmla="*/ 21315 h 10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673" h="1035">
                  <a:moveTo>
                    <a:pt x="0" y="0"/>
                  </a:moveTo>
                  <a:lnTo>
                    <a:pt x="673" y="0"/>
                  </a:lnTo>
                  <a:lnTo>
                    <a:pt x="673" y="338"/>
                  </a:lnTo>
                  <a:lnTo>
                    <a:pt x="578" y="328"/>
                  </a:lnTo>
                  <a:lnTo>
                    <a:pt x="578" y="1035"/>
                  </a:lnTo>
                  <a:lnTo>
                    <a:pt x="201" y="1035"/>
                  </a:lnTo>
                  <a:lnTo>
                    <a:pt x="201" y="328"/>
                  </a:lnTo>
                  <a:lnTo>
                    <a:pt x="0" y="338"/>
                  </a:lnTo>
                  <a:lnTo>
                    <a:pt x="0" y="0"/>
                  </a:lnTo>
                  <a:close/>
                </a:path>
              </a:pathLst>
            </a:custGeom>
            <a:noFill/>
            <a:ln w="2983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83" name="Freeform 114">
              <a:extLst>
                <a:ext uri="{FF2B5EF4-FFF2-40B4-BE49-F238E27FC236}">
                  <a16:creationId xmlns:a16="http://schemas.microsoft.com/office/drawing/2014/main" id="{713C8DF7-EC22-0CB5-2876-65721900B0A2}"/>
                </a:ext>
              </a:extLst>
            </p:cNvPr>
            <p:cNvSpPr>
              <a:spLocks/>
            </p:cNvSpPr>
            <p:nvPr/>
          </p:nvSpPr>
          <p:spPr bwMode="auto">
            <a:xfrm>
              <a:off x="1869" y="21314"/>
              <a:ext cx="1137" cy="1035"/>
            </a:xfrm>
            <a:custGeom>
              <a:avLst/>
              <a:gdLst>
                <a:gd name="T0" fmla="+- 0 1870 1870"/>
                <a:gd name="T1" fmla="*/ T0 w 1137"/>
                <a:gd name="T2" fmla="+- 0 21315 21315"/>
                <a:gd name="T3" fmla="*/ 21315 h 1035"/>
                <a:gd name="T4" fmla="+- 0 2407 1870"/>
                <a:gd name="T5" fmla="*/ T4 w 1137"/>
                <a:gd name="T6" fmla="+- 0 21315 21315"/>
                <a:gd name="T7" fmla="*/ 21315 h 1035"/>
                <a:gd name="T8" fmla="+- 0 2407 1870"/>
                <a:gd name="T9" fmla="*/ T8 w 1137"/>
                <a:gd name="T10" fmla="+- 0 21664 21315"/>
                <a:gd name="T11" fmla="*/ 21664 h 1035"/>
                <a:gd name="T12" fmla="+- 0 2638 1870"/>
                <a:gd name="T13" fmla="*/ T12 w 1137"/>
                <a:gd name="T14" fmla="+- 0 21664 21315"/>
                <a:gd name="T15" fmla="*/ 21664 h 1035"/>
                <a:gd name="T16" fmla="+- 0 2638 1870"/>
                <a:gd name="T17" fmla="*/ T16 w 1137"/>
                <a:gd name="T18" fmla="+- 0 21315 21315"/>
                <a:gd name="T19" fmla="*/ 21315 h 1035"/>
                <a:gd name="T20" fmla="+- 0 3006 1870"/>
                <a:gd name="T21" fmla="*/ T20 w 1137"/>
                <a:gd name="T22" fmla="+- 0 21317 21315"/>
                <a:gd name="T23" fmla="*/ 21317 h 1035"/>
                <a:gd name="T24" fmla="+- 0 3001 1870"/>
                <a:gd name="T25" fmla="*/ T24 w 1137"/>
                <a:gd name="T26" fmla="+- 0 22349 21315"/>
                <a:gd name="T27" fmla="*/ 22349 h 1035"/>
                <a:gd name="T28" fmla="+- 0 2638 1870"/>
                <a:gd name="T29" fmla="*/ T28 w 1137"/>
                <a:gd name="T30" fmla="+- 0 22349 21315"/>
                <a:gd name="T31" fmla="*/ 22349 h 1035"/>
                <a:gd name="T32" fmla="+- 0 2638 1870"/>
                <a:gd name="T33" fmla="*/ T32 w 1137"/>
                <a:gd name="T34" fmla="+- 0 21992 21315"/>
                <a:gd name="T35" fmla="*/ 21992 h 1035"/>
                <a:gd name="T36" fmla="+- 0 2407 1870"/>
                <a:gd name="T37" fmla="*/ T36 w 1137"/>
                <a:gd name="T38" fmla="+- 0 21992 21315"/>
                <a:gd name="T39" fmla="*/ 21992 h 1035"/>
                <a:gd name="T40" fmla="+- 0 2407 1870"/>
                <a:gd name="T41" fmla="*/ T40 w 1137"/>
                <a:gd name="T42" fmla="+- 0 22350 21315"/>
                <a:gd name="T43" fmla="*/ 22350 h 1035"/>
                <a:gd name="T44" fmla="+- 0 1870 1870"/>
                <a:gd name="T45" fmla="*/ T44 w 1137"/>
                <a:gd name="T46" fmla="+- 0 22350 21315"/>
                <a:gd name="T47" fmla="*/ 22350 h 1035"/>
                <a:gd name="T48" fmla="+- 0 1870 1870"/>
                <a:gd name="T49" fmla="*/ T48 w 1137"/>
                <a:gd name="T50" fmla="+- 0 21315 21315"/>
                <a:gd name="T51" fmla="*/ 21315 h 10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137" h="1035">
                  <a:moveTo>
                    <a:pt x="0" y="0"/>
                  </a:moveTo>
                  <a:lnTo>
                    <a:pt x="537" y="0"/>
                  </a:lnTo>
                  <a:lnTo>
                    <a:pt x="537" y="349"/>
                  </a:lnTo>
                  <a:lnTo>
                    <a:pt x="768" y="349"/>
                  </a:lnTo>
                  <a:lnTo>
                    <a:pt x="768" y="0"/>
                  </a:lnTo>
                  <a:lnTo>
                    <a:pt x="1136" y="2"/>
                  </a:lnTo>
                  <a:lnTo>
                    <a:pt x="1131" y="1034"/>
                  </a:lnTo>
                  <a:lnTo>
                    <a:pt x="768" y="1034"/>
                  </a:lnTo>
                  <a:lnTo>
                    <a:pt x="768" y="677"/>
                  </a:lnTo>
                  <a:lnTo>
                    <a:pt x="537" y="677"/>
                  </a:lnTo>
                  <a:lnTo>
                    <a:pt x="537" y="1035"/>
                  </a:lnTo>
                  <a:lnTo>
                    <a:pt x="0" y="1035"/>
                  </a:lnTo>
                  <a:lnTo>
                    <a:pt x="0" y="0"/>
                  </a:lnTo>
                  <a:close/>
                </a:path>
              </a:pathLst>
            </a:custGeom>
            <a:noFill/>
            <a:ln w="2983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142" name="Picture 118">
              <a:extLst>
                <a:ext uri="{FF2B5EF4-FFF2-40B4-BE49-F238E27FC236}">
                  <a16:creationId xmlns:a16="http://schemas.microsoft.com/office/drawing/2014/main" id="{B7AADC5F-175D-F733-97E4-EB147DCA27C2}"/>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60" y="22581"/>
              <a:ext cx="169"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3" name="Picture 119">
              <a:extLst>
                <a:ext uri="{FF2B5EF4-FFF2-40B4-BE49-F238E27FC236}">
                  <a16:creationId xmlns:a16="http://schemas.microsoft.com/office/drawing/2014/main" id="{FFC285D1-544D-31D9-9979-8B3AA47DE75F}"/>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79" y="22581"/>
              <a:ext cx="186"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4" name="Picture 120">
              <a:extLst>
                <a:ext uri="{FF2B5EF4-FFF2-40B4-BE49-F238E27FC236}">
                  <a16:creationId xmlns:a16="http://schemas.microsoft.com/office/drawing/2014/main" id="{AEE2726F-684D-AD1A-610D-DF480958E020}"/>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116" y="22581"/>
              <a:ext cx="169"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5" name="Picture 121">
              <a:extLst>
                <a:ext uri="{FF2B5EF4-FFF2-40B4-BE49-F238E27FC236}">
                  <a16:creationId xmlns:a16="http://schemas.microsoft.com/office/drawing/2014/main" id="{F6BCB7E6-12DC-9C6F-7928-FE8FAE27DB03}"/>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335" y="22581"/>
              <a:ext cx="186"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 name="Picture 122">
              <a:extLst>
                <a:ext uri="{FF2B5EF4-FFF2-40B4-BE49-F238E27FC236}">
                  <a16:creationId xmlns:a16="http://schemas.microsoft.com/office/drawing/2014/main" id="{2642CD46-3DE6-6B50-7C25-B24E011D1301}"/>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737" y="22578"/>
              <a:ext cx="191"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 name="Picture 123">
              <a:extLst>
                <a:ext uri="{FF2B5EF4-FFF2-40B4-BE49-F238E27FC236}">
                  <a16:creationId xmlns:a16="http://schemas.microsoft.com/office/drawing/2014/main" id="{1C0BA85F-FBAB-F38D-1360-E3A660A086FB}"/>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161" y="22581"/>
              <a:ext cx="165"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8" name="Picture 124">
              <a:extLst>
                <a:ext uri="{FF2B5EF4-FFF2-40B4-BE49-F238E27FC236}">
                  <a16:creationId xmlns:a16="http://schemas.microsoft.com/office/drawing/2014/main" id="{1E9DD206-FB68-0E63-1601-836D8E3B8EE6}"/>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429" y="22577"/>
              <a:ext cx="170"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9" name="Picture 125">
              <a:extLst>
                <a:ext uri="{FF2B5EF4-FFF2-40B4-BE49-F238E27FC236}">
                  <a16:creationId xmlns:a16="http://schemas.microsoft.com/office/drawing/2014/main" id="{932CB786-505D-BAC4-675D-3FF19C5A57F7}"/>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680" y="22581"/>
              <a:ext cx="276"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0" name="Picture 126">
              <a:extLst>
                <a:ext uri="{FF2B5EF4-FFF2-40B4-BE49-F238E27FC236}">
                  <a16:creationId xmlns:a16="http://schemas.microsoft.com/office/drawing/2014/main" id="{B7FCD585-77BE-6FA6-0446-4F75951605BD}"/>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020" y="22581"/>
              <a:ext cx="186"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1" name="Picture 127">
              <a:extLst>
                <a:ext uri="{FF2B5EF4-FFF2-40B4-BE49-F238E27FC236}">
                  <a16:creationId xmlns:a16="http://schemas.microsoft.com/office/drawing/2014/main" id="{0D04A06F-F9FA-95F0-1377-7E3F8FA7B05F}"/>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3291" y="22581"/>
              <a:ext cx="16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2" name="Picture 128">
              <a:extLst>
                <a:ext uri="{FF2B5EF4-FFF2-40B4-BE49-F238E27FC236}">
                  <a16:creationId xmlns:a16="http://schemas.microsoft.com/office/drawing/2014/main" id="{8BA9073E-54EC-0312-D44D-D2FE412BD05D}"/>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553" y="22581"/>
              <a:ext cx="166"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7" name="Line 129">
              <a:extLst>
                <a:ext uri="{FF2B5EF4-FFF2-40B4-BE49-F238E27FC236}">
                  <a16:creationId xmlns:a16="http://schemas.microsoft.com/office/drawing/2014/main" id="{2D8481E3-BBB1-2C01-1751-3008C4DEE113}"/>
                </a:ext>
              </a:extLst>
            </p:cNvPr>
            <p:cNvSpPr>
              <a:spLocks noChangeShapeType="1"/>
            </p:cNvSpPr>
            <p:nvPr/>
          </p:nvSpPr>
          <p:spPr bwMode="auto">
            <a:xfrm>
              <a:off x="4102" y="21098"/>
              <a:ext cx="0" cy="1948"/>
            </a:xfrm>
            <a:prstGeom prst="line">
              <a:avLst/>
            </a:prstGeom>
            <a:noFill/>
            <a:ln w="15474">
              <a:solidFill>
                <a:srgbClr val="FF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154" name="Picture 130">
              <a:extLst>
                <a:ext uri="{FF2B5EF4-FFF2-40B4-BE49-F238E27FC236}">
                  <a16:creationId xmlns:a16="http://schemas.microsoft.com/office/drawing/2014/main" id="{0376E54D-7E29-612F-E050-0EEF8B68E194}"/>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29615" y="4313"/>
              <a:ext cx="1476" cy="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5" name="Picture 131">
              <a:extLst>
                <a:ext uri="{FF2B5EF4-FFF2-40B4-BE49-F238E27FC236}">
                  <a16:creationId xmlns:a16="http://schemas.microsoft.com/office/drawing/2014/main" id="{B93A9A5E-E257-A331-CB2D-96F9AE95ECEC}"/>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29146" y="6473"/>
              <a:ext cx="191"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1" name="AutoShape 132">
              <a:extLst>
                <a:ext uri="{FF2B5EF4-FFF2-40B4-BE49-F238E27FC236}">
                  <a16:creationId xmlns:a16="http://schemas.microsoft.com/office/drawing/2014/main" id="{C2E46085-AFA2-D3AE-C6EC-625A2ACBE133}"/>
                </a:ext>
              </a:extLst>
            </p:cNvPr>
            <p:cNvSpPr>
              <a:spLocks/>
            </p:cNvSpPr>
            <p:nvPr/>
          </p:nvSpPr>
          <p:spPr bwMode="auto">
            <a:xfrm>
              <a:off x="29981" y="5969"/>
              <a:ext cx="1230" cy="1336"/>
            </a:xfrm>
            <a:custGeom>
              <a:avLst/>
              <a:gdLst>
                <a:gd name="T0" fmla="+- 0 30045 29982"/>
                <a:gd name="T1" fmla="*/ T0 w 1230"/>
                <a:gd name="T2" fmla="+- 0 6039 5970"/>
                <a:gd name="T3" fmla="*/ 6039 h 1336"/>
                <a:gd name="T4" fmla="+- 0 30141 29982"/>
                <a:gd name="T5" fmla="*/ T4 w 1230"/>
                <a:gd name="T6" fmla="+- 0 6180 5970"/>
                <a:gd name="T7" fmla="*/ 6180 h 1336"/>
                <a:gd name="T8" fmla="+- 0 30206 29982"/>
                <a:gd name="T9" fmla="*/ T8 w 1230"/>
                <a:gd name="T10" fmla="+- 0 6322 5970"/>
                <a:gd name="T11" fmla="*/ 6322 h 1336"/>
                <a:gd name="T12" fmla="+- 0 30245 29982"/>
                <a:gd name="T13" fmla="*/ T12 w 1230"/>
                <a:gd name="T14" fmla="+- 0 6464 5970"/>
                <a:gd name="T15" fmla="*/ 6464 h 1336"/>
                <a:gd name="T16" fmla="+- 0 30268 29982"/>
                <a:gd name="T17" fmla="*/ T16 w 1230"/>
                <a:gd name="T18" fmla="+- 0 6602 5970"/>
                <a:gd name="T19" fmla="*/ 6602 h 1336"/>
                <a:gd name="T20" fmla="+- 0 30282 29982"/>
                <a:gd name="T21" fmla="*/ T20 w 1230"/>
                <a:gd name="T22" fmla="+- 0 6734 5970"/>
                <a:gd name="T23" fmla="*/ 6734 h 1336"/>
                <a:gd name="T24" fmla="+- 0 30295 29982"/>
                <a:gd name="T25" fmla="*/ T24 w 1230"/>
                <a:gd name="T26" fmla="+- 0 6858 5970"/>
                <a:gd name="T27" fmla="*/ 6858 h 1336"/>
                <a:gd name="T28" fmla="+- 0 30314 29982"/>
                <a:gd name="T29" fmla="*/ T28 w 1230"/>
                <a:gd name="T30" fmla="+- 0 6973 5970"/>
                <a:gd name="T31" fmla="*/ 6973 h 1336"/>
                <a:gd name="T32" fmla="+- 0 30349 29982"/>
                <a:gd name="T33" fmla="*/ T32 w 1230"/>
                <a:gd name="T34" fmla="+- 0 7075 5970"/>
                <a:gd name="T35" fmla="*/ 7075 h 1336"/>
                <a:gd name="T36" fmla="+- 0 30406 29982"/>
                <a:gd name="T37" fmla="*/ T36 w 1230"/>
                <a:gd name="T38" fmla="+- 0 7162 5970"/>
                <a:gd name="T39" fmla="*/ 7162 h 1336"/>
                <a:gd name="T40" fmla="+- 0 30522 29982"/>
                <a:gd name="T41" fmla="*/ T40 w 1230"/>
                <a:gd name="T42" fmla="+- 0 7252 5970"/>
                <a:gd name="T43" fmla="*/ 7252 h 1336"/>
                <a:gd name="T44" fmla="+- 0 30656 29982"/>
                <a:gd name="T45" fmla="*/ T44 w 1230"/>
                <a:gd name="T46" fmla="+- 0 7298 5970"/>
                <a:gd name="T47" fmla="*/ 7298 h 1336"/>
                <a:gd name="T48" fmla="+- 0 30798 29982"/>
                <a:gd name="T49" fmla="*/ T48 w 1230"/>
                <a:gd name="T50" fmla="+- 0 7301 5970"/>
                <a:gd name="T51" fmla="*/ 7301 h 1336"/>
                <a:gd name="T52" fmla="+- 0 30937 29982"/>
                <a:gd name="T53" fmla="*/ T52 w 1230"/>
                <a:gd name="T54" fmla="+- 0 7260 5970"/>
                <a:gd name="T55" fmla="*/ 7260 h 1336"/>
                <a:gd name="T56" fmla="+- 0 31061 29982"/>
                <a:gd name="T57" fmla="*/ T56 w 1230"/>
                <a:gd name="T58" fmla="+- 0 7176 5970"/>
                <a:gd name="T59" fmla="*/ 7176 h 1336"/>
                <a:gd name="T60" fmla="+- 0 31125 29982"/>
                <a:gd name="T61" fmla="*/ T60 w 1230"/>
                <a:gd name="T62" fmla="+- 0 7101 5970"/>
                <a:gd name="T63" fmla="*/ 7101 h 1336"/>
                <a:gd name="T64" fmla="+- 0 30860 29982"/>
                <a:gd name="T65" fmla="*/ T64 w 1230"/>
                <a:gd name="T66" fmla="+- 0 7099 5970"/>
                <a:gd name="T67" fmla="*/ 7099 h 1336"/>
                <a:gd name="T68" fmla="+- 0 30831 29982"/>
                <a:gd name="T69" fmla="*/ T68 w 1230"/>
                <a:gd name="T70" fmla="+- 0 7074 5970"/>
                <a:gd name="T71" fmla="*/ 7074 h 1336"/>
                <a:gd name="T72" fmla="+- 0 30830 29982"/>
                <a:gd name="T73" fmla="*/ T72 w 1230"/>
                <a:gd name="T74" fmla="+- 0 7036 5970"/>
                <a:gd name="T75" fmla="*/ 7036 h 1336"/>
                <a:gd name="T76" fmla="+- 0 30884 29982"/>
                <a:gd name="T77" fmla="*/ T76 w 1230"/>
                <a:gd name="T78" fmla="+- 0 6963 5970"/>
                <a:gd name="T79" fmla="*/ 6963 h 1336"/>
                <a:gd name="T80" fmla="+- 0 30929 29982"/>
                <a:gd name="T81" fmla="*/ T80 w 1230"/>
                <a:gd name="T82" fmla="+- 0 6854 5970"/>
                <a:gd name="T83" fmla="*/ 6854 h 1336"/>
                <a:gd name="T84" fmla="+- 0 30929 29982"/>
                <a:gd name="T85" fmla="*/ T84 w 1230"/>
                <a:gd name="T86" fmla="+- 0 6754 5970"/>
                <a:gd name="T87" fmla="*/ 6754 h 1336"/>
                <a:gd name="T88" fmla="+- 0 30890 29982"/>
                <a:gd name="T89" fmla="*/ T88 w 1230"/>
                <a:gd name="T90" fmla="+- 0 6653 5970"/>
                <a:gd name="T91" fmla="*/ 6653 h 1336"/>
                <a:gd name="T92" fmla="+- 0 30848 29982"/>
                <a:gd name="T93" fmla="*/ T92 w 1230"/>
                <a:gd name="T94" fmla="+- 0 6587 5970"/>
                <a:gd name="T95" fmla="*/ 6587 h 1336"/>
                <a:gd name="T96" fmla="+- 0 30848 29982"/>
                <a:gd name="T97" fmla="*/ T96 w 1230"/>
                <a:gd name="T98" fmla="+- 0 6556 5970"/>
                <a:gd name="T99" fmla="*/ 6556 h 1336"/>
                <a:gd name="T100" fmla="+- 0 30873 29982"/>
                <a:gd name="T101" fmla="*/ T100 w 1230"/>
                <a:gd name="T102" fmla="+- 0 6529 5970"/>
                <a:gd name="T103" fmla="*/ 6529 h 1336"/>
                <a:gd name="T104" fmla="+- 0 31092 29982"/>
                <a:gd name="T105" fmla="*/ T104 w 1230"/>
                <a:gd name="T106" fmla="+- 0 6526 5970"/>
                <a:gd name="T107" fmla="*/ 6526 h 1336"/>
                <a:gd name="T108" fmla="+- 0 31045 29982"/>
                <a:gd name="T109" fmla="*/ T108 w 1230"/>
                <a:gd name="T110" fmla="+- 0 6478 5970"/>
                <a:gd name="T111" fmla="*/ 6478 h 1336"/>
                <a:gd name="T112" fmla="+- 0 30943 29982"/>
                <a:gd name="T113" fmla="*/ T112 w 1230"/>
                <a:gd name="T114" fmla="+- 0 6397 5970"/>
                <a:gd name="T115" fmla="*/ 6397 h 1336"/>
                <a:gd name="T116" fmla="+- 0 30829 29982"/>
                <a:gd name="T117" fmla="*/ T116 w 1230"/>
                <a:gd name="T118" fmla="+- 0 6324 5970"/>
                <a:gd name="T119" fmla="*/ 6324 h 1336"/>
                <a:gd name="T120" fmla="+- 0 30701 29982"/>
                <a:gd name="T121" fmla="*/ T120 w 1230"/>
                <a:gd name="T122" fmla="+- 0 6258 5970"/>
                <a:gd name="T123" fmla="*/ 6258 h 1336"/>
                <a:gd name="T124" fmla="+- 0 30561 29982"/>
                <a:gd name="T125" fmla="*/ T124 w 1230"/>
                <a:gd name="T126" fmla="+- 0 6196 5970"/>
                <a:gd name="T127" fmla="*/ 6196 h 1336"/>
                <a:gd name="T128" fmla="+- 0 29982 29982"/>
                <a:gd name="T129" fmla="*/ T128 w 1230"/>
                <a:gd name="T130" fmla="+- 0 5970 5970"/>
                <a:gd name="T131" fmla="*/ 5970 h 1336"/>
                <a:gd name="T132" fmla="+- 0 30895 29982"/>
                <a:gd name="T133" fmla="*/ T132 w 1230"/>
                <a:gd name="T134" fmla="+- 0 6526 5970"/>
                <a:gd name="T135" fmla="*/ 6526 h 1336"/>
                <a:gd name="T136" fmla="+- 0 30932 29982"/>
                <a:gd name="T137" fmla="*/ T136 w 1230"/>
                <a:gd name="T138" fmla="+- 0 6544 5970"/>
                <a:gd name="T139" fmla="*/ 6544 h 1336"/>
                <a:gd name="T140" fmla="+- 0 31005 29982"/>
                <a:gd name="T141" fmla="*/ T140 w 1230"/>
                <a:gd name="T142" fmla="+- 0 6670 5970"/>
                <a:gd name="T143" fmla="*/ 6670 h 1336"/>
                <a:gd name="T144" fmla="+- 0 31032 29982"/>
                <a:gd name="T145" fmla="*/ T144 w 1230"/>
                <a:gd name="T146" fmla="+- 0 6805 5970"/>
                <a:gd name="T147" fmla="*/ 6805 h 1336"/>
                <a:gd name="T148" fmla="+- 0 31002 29982"/>
                <a:gd name="T149" fmla="*/ T148 w 1230"/>
                <a:gd name="T150" fmla="+- 0 6945 5970"/>
                <a:gd name="T151" fmla="*/ 6945 h 1336"/>
                <a:gd name="T152" fmla="+- 0 30913 29982"/>
                <a:gd name="T153" fmla="*/ T152 w 1230"/>
                <a:gd name="T154" fmla="+- 0 7083 5970"/>
                <a:gd name="T155" fmla="*/ 7083 h 1336"/>
                <a:gd name="T156" fmla="+- 0 30880 29982"/>
                <a:gd name="T157" fmla="*/ T156 w 1230"/>
                <a:gd name="T158" fmla="+- 0 7101 5970"/>
                <a:gd name="T159" fmla="*/ 7101 h 1336"/>
                <a:gd name="T160" fmla="+- 0 31153 29982"/>
                <a:gd name="T161" fmla="*/ T160 w 1230"/>
                <a:gd name="T162" fmla="+- 0 7059 5970"/>
                <a:gd name="T163" fmla="*/ 7059 h 1336"/>
                <a:gd name="T164" fmla="+- 0 31203 29982"/>
                <a:gd name="T165" fmla="*/ T164 w 1230"/>
                <a:gd name="T166" fmla="+- 0 6924 5970"/>
                <a:gd name="T167" fmla="*/ 6924 h 1336"/>
                <a:gd name="T168" fmla="+- 0 31209 29982"/>
                <a:gd name="T169" fmla="*/ T168 w 1230"/>
                <a:gd name="T170" fmla="+- 0 6783 5970"/>
                <a:gd name="T171" fmla="*/ 6783 h 1336"/>
                <a:gd name="T172" fmla="+- 0 31172 29982"/>
                <a:gd name="T173" fmla="*/ T172 w 1230"/>
                <a:gd name="T174" fmla="+- 0 6646 5970"/>
                <a:gd name="T175" fmla="*/ 6646 h 1336"/>
                <a:gd name="T176" fmla="+- 0 31092 29982"/>
                <a:gd name="T177" fmla="*/ T176 w 1230"/>
                <a:gd name="T178" fmla="+- 0 6526 5970"/>
                <a:gd name="T179" fmla="*/ 6526 h 133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1230" h="1336">
                  <a:moveTo>
                    <a:pt x="0" y="0"/>
                  </a:moveTo>
                  <a:lnTo>
                    <a:pt x="63" y="69"/>
                  </a:lnTo>
                  <a:lnTo>
                    <a:pt x="116" y="139"/>
                  </a:lnTo>
                  <a:lnTo>
                    <a:pt x="159" y="210"/>
                  </a:lnTo>
                  <a:lnTo>
                    <a:pt x="195" y="281"/>
                  </a:lnTo>
                  <a:lnTo>
                    <a:pt x="224" y="352"/>
                  </a:lnTo>
                  <a:lnTo>
                    <a:pt x="246" y="423"/>
                  </a:lnTo>
                  <a:lnTo>
                    <a:pt x="263" y="494"/>
                  </a:lnTo>
                  <a:lnTo>
                    <a:pt x="276" y="563"/>
                  </a:lnTo>
                  <a:lnTo>
                    <a:pt x="286" y="632"/>
                  </a:lnTo>
                  <a:lnTo>
                    <a:pt x="293" y="698"/>
                  </a:lnTo>
                  <a:lnTo>
                    <a:pt x="300" y="764"/>
                  </a:lnTo>
                  <a:lnTo>
                    <a:pt x="306" y="827"/>
                  </a:lnTo>
                  <a:lnTo>
                    <a:pt x="313" y="888"/>
                  </a:lnTo>
                  <a:lnTo>
                    <a:pt x="321" y="947"/>
                  </a:lnTo>
                  <a:lnTo>
                    <a:pt x="332" y="1003"/>
                  </a:lnTo>
                  <a:lnTo>
                    <a:pt x="347" y="1055"/>
                  </a:lnTo>
                  <a:lnTo>
                    <a:pt x="367" y="1105"/>
                  </a:lnTo>
                  <a:lnTo>
                    <a:pt x="392" y="1151"/>
                  </a:lnTo>
                  <a:lnTo>
                    <a:pt x="424" y="1192"/>
                  </a:lnTo>
                  <a:lnTo>
                    <a:pt x="479" y="1243"/>
                  </a:lnTo>
                  <a:lnTo>
                    <a:pt x="540" y="1282"/>
                  </a:lnTo>
                  <a:lnTo>
                    <a:pt x="606" y="1310"/>
                  </a:lnTo>
                  <a:lnTo>
                    <a:pt x="674" y="1328"/>
                  </a:lnTo>
                  <a:lnTo>
                    <a:pt x="745" y="1335"/>
                  </a:lnTo>
                  <a:lnTo>
                    <a:pt x="816" y="1331"/>
                  </a:lnTo>
                  <a:lnTo>
                    <a:pt x="887" y="1316"/>
                  </a:lnTo>
                  <a:lnTo>
                    <a:pt x="955" y="1290"/>
                  </a:lnTo>
                  <a:lnTo>
                    <a:pt x="1019" y="1254"/>
                  </a:lnTo>
                  <a:lnTo>
                    <a:pt x="1079" y="1206"/>
                  </a:lnTo>
                  <a:lnTo>
                    <a:pt x="1130" y="1150"/>
                  </a:lnTo>
                  <a:lnTo>
                    <a:pt x="1143" y="1131"/>
                  </a:lnTo>
                  <a:lnTo>
                    <a:pt x="898" y="1131"/>
                  </a:lnTo>
                  <a:lnTo>
                    <a:pt x="878" y="1129"/>
                  </a:lnTo>
                  <a:lnTo>
                    <a:pt x="860" y="1119"/>
                  </a:lnTo>
                  <a:lnTo>
                    <a:pt x="849" y="1104"/>
                  </a:lnTo>
                  <a:lnTo>
                    <a:pt x="845" y="1085"/>
                  </a:lnTo>
                  <a:lnTo>
                    <a:pt x="848" y="1066"/>
                  </a:lnTo>
                  <a:lnTo>
                    <a:pt x="859" y="1050"/>
                  </a:lnTo>
                  <a:lnTo>
                    <a:pt x="902" y="993"/>
                  </a:lnTo>
                  <a:lnTo>
                    <a:pt x="931" y="937"/>
                  </a:lnTo>
                  <a:lnTo>
                    <a:pt x="947" y="884"/>
                  </a:lnTo>
                  <a:lnTo>
                    <a:pt x="952" y="834"/>
                  </a:lnTo>
                  <a:lnTo>
                    <a:pt x="947" y="784"/>
                  </a:lnTo>
                  <a:lnTo>
                    <a:pt x="932" y="734"/>
                  </a:lnTo>
                  <a:lnTo>
                    <a:pt x="908" y="683"/>
                  </a:lnTo>
                  <a:lnTo>
                    <a:pt x="874" y="632"/>
                  </a:lnTo>
                  <a:lnTo>
                    <a:pt x="866" y="617"/>
                  </a:lnTo>
                  <a:lnTo>
                    <a:pt x="863" y="601"/>
                  </a:lnTo>
                  <a:lnTo>
                    <a:pt x="866" y="586"/>
                  </a:lnTo>
                  <a:lnTo>
                    <a:pt x="874" y="571"/>
                  </a:lnTo>
                  <a:lnTo>
                    <a:pt x="891" y="559"/>
                  </a:lnTo>
                  <a:lnTo>
                    <a:pt x="913" y="556"/>
                  </a:lnTo>
                  <a:lnTo>
                    <a:pt x="1110" y="556"/>
                  </a:lnTo>
                  <a:lnTo>
                    <a:pt x="1108" y="554"/>
                  </a:lnTo>
                  <a:lnTo>
                    <a:pt x="1063" y="508"/>
                  </a:lnTo>
                  <a:lnTo>
                    <a:pt x="1014" y="466"/>
                  </a:lnTo>
                  <a:lnTo>
                    <a:pt x="961" y="427"/>
                  </a:lnTo>
                  <a:lnTo>
                    <a:pt x="906" y="389"/>
                  </a:lnTo>
                  <a:lnTo>
                    <a:pt x="847" y="354"/>
                  </a:lnTo>
                  <a:lnTo>
                    <a:pt x="784" y="320"/>
                  </a:lnTo>
                  <a:lnTo>
                    <a:pt x="719" y="288"/>
                  </a:lnTo>
                  <a:lnTo>
                    <a:pt x="650" y="257"/>
                  </a:lnTo>
                  <a:lnTo>
                    <a:pt x="579" y="226"/>
                  </a:lnTo>
                  <a:lnTo>
                    <a:pt x="504" y="195"/>
                  </a:lnTo>
                  <a:lnTo>
                    <a:pt x="0" y="0"/>
                  </a:lnTo>
                  <a:close/>
                  <a:moveTo>
                    <a:pt x="1110" y="556"/>
                  </a:moveTo>
                  <a:lnTo>
                    <a:pt x="913" y="556"/>
                  </a:lnTo>
                  <a:lnTo>
                    <a:pt x="934" y="561"/>
                  </a:lnTo>
                  <a:lnTo>
                    <a:pt x="950" y="574"/>
                  </a:lnTo>
                  <a:lnTo>
                    <a:pt x="992" y="636"/>
                  </a:lnTo>
                  <a:lnTo>
                    <a:pt x="1023" y="700"/>
                  </a:lnTo>
                  <a:lnTo>
                    <a:pt x="1043" y="767"/>
                  </a:lnTo>
                  <a:lnTo>
                    <a:pt x="1050" y="835"/>
                  </a:lnTo>
                  <a:lnTo>
                    <a:pt x="1042" y="905"/>
                  </a:lnTo>
                  <a:lnTo>
                    <a:pt x="1020" y="975"/>
                  </a:lnTo>
                  <a:lnTo>
                    <a:pt x="983" y="1044"/>
                  </a:lnTo>
                  <a:lnTo>
                    <a:pt x="931" y="1113"/>
                  </a:lnTo>
                  <a:lnTo>
                    <a:pt x="917" y="1126"/>
                  </a:lnTo>
                  <a:lnTo>
                    <a:pt x="898" y="1131"/>
                  </a:lnTo>
                  <a:lnTo>
                    <a:pt x="1143" y="1131"/>
                  </a:lnTo>
                  <a:lnTo>
                    <a:pt x="1171" y="1089"/>
                  </a:lnTo>
                  <a:lnTo>
                    <a:pt x="1201" y="1023"/>
                  </a:lnTo>
                  <a:lnTo>
                    <a:pt x="1221" y="954"/>
                  </a:lnTo>
                  <a:lnTo>
                    <a:pt x="1229" y="883"/>
                  </a:lnTo>
                  <a:lnTo>
                    <a:pt x="1227" y="813"/>
                  </a:lnTo>
                  <a:lnTo>
                    <a:pt x="1214" y="743"/>
                  </a:lnTo>
                  <a:lnTo>
                    <a:pt x="1190" y="676"/>
                  </a:lnTo>
                  <a:lnTo>
                    <a:pt x="1154" y="612"/>
                  </a:lnTo>
                  <a:lnTo>
                    <a:pt x="1110" y="556"/>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Freeform 133">
              <a:extLst>
                <a:ext uri="{FF2B5EF4-FFF2-40B4-BE49-F238E27FC236}">
                  <a16:creationId xmlns:a16="http://schemas.microsoft.com/office/drawing/2014/main" id="{B27DBCC1-53EF-1D89-946D-78CC72E0CBDD}"/>
                </a:ext>
              </a:extLst>
            </p:cNvPr>
            <p:cNvSpPr>
              <a:spLocks/>
            </p:cNvSpPr>
            <p:nvPr/>
          </p:nvSpPr>
          <p:spPr bwMode="auto">
            <a:xfrm>
              <a:off x="30821" y="6534"/>
              <a:ext cx="206" cy="576"/>
            </a:xfrm>
            <a:custGeom>
              <a:avLst/>
              <a:gdLst>
                <a:gd name="T0" fmla="+- 0 30890 30822"/>
                <a:gd name="T1" fmla="*/ T0 w 206"/>
                <a:gd name="T2" fmla="+- 0 6534 6534"/>
                <a:gd name="T3" fmla="*/ 6534 h 576"/>
                <a:gd name="T4" fmla="+- 0 30869 30822"/>
                <a:gd name="T5" fmla="*/ T4 w 206"/>
                <a:gd name="T6" fmla="+- 0 6538 6534"/>
                <a:gd name="T7" fmla="*/ 6538 h 576"/>
                <a:gd name="T8" fmla="+- 0 30851 30822"/>
                <a:gd name="T9" fmla="*/ T8 w 206"/>
                <a:gd name="T10" fmla="+- 0 6550 6534"/>
                <a:gd name="T11" fmla="*/ 6550 h 576"/>
                <a:gd name="T12" fmla="+- 0 30843 30822"/>
                <a:gd name="T13" fmla="*/ T12 w 206"/>
                <a:gd name="T14" fmla="+- 0 6564 6534"/>
                <a:gd name="T15" fmla="*/ 6564 h 576"/>
                <a:gd name="T16" fmla="+- 0 30840 30822"/>
                <a:gd name="T17" fmla="*/ T16 w 206"/>
                <a:gd name="T18" fmla="+- 0 6580 6534"/>
                <a:gd name="T19" fmla="*/ 6580 h 576"/>
                <a:gd name="T20" fmla="+- 0 30843 30822"/>
                <a:gd name="T21" fmla="*/ T20 w 206"/>
                <a:gd name="T22" fmla="+- 0 6596 6534"/>
                <a:gd name="T23" fmla="*/ 6596 h 576"/>
                <a:gd name="T24" fmla="+- 0 30851 30822"/>
                <a:gd name="T25" fmla="*/ T24 w 206"/>
                <a:gd name="T26" fmla="+- 0 6610 6534"/>
                <a:gd name="T27" fmla="*/ 6610 h 576"/>
                <a:gd name="T28" fmla="+- 0 30885 30822"/>
                <a:gd name="T29" fmla="*/ T28 w 206"/>
                <a:gd name="T30" fmla="+- 0 6661 6534"/>
                <a:gd name="T31" fmla="*/ 6661 h 576"/>
                <a:gd name="T32" fmla="+- 0 30909 30822"/>
                <a:gd name="T33" fmla="*/ T32 w 206"/>
                <a:gd name="T34" fmla="+- 0 6712 6534"/>
                <a:gd name="T35" fmla="*/ 6712 h 576"/>
                <a:gd name="T36" fmla="+- 0 30924 30822"/>
                <a:gd name="T37" fmla="*/ T36 w 206"/>
                <a:gd name="T38" fmla="+- 0 6762 6534"/>
                <a:gd name="T39" fmla="*/ 6762 h 576"/>
                <a:gd name="T40" fmla="+- 0 30929 30822"/>
                <a:gd name="T41" fmla="*/ T40 w 206"/>
                <a:gd name="T42" fmla="+- 0 6812 6534"/>
                <a:gd name="T43" fmla="*/ 6812 h 576"/>
                <a:gd name="T44" fmla="+- 0 30924 30822"/>
                <a:gd name="T45" fmla="*/ T44 w 206"/>
                <a:gd name="T46" fmla="+- 0 6863 6534"/>
                <a:gd name="T47" fmla="*/ 6863 h 576"/>
                <a:gd name="T48" fmla="+- 0 30908 30822"/>
                <a:gd name="T49" fmla="*/ T48 w 206"/>
                <a:gd name="T50" fmla="+- 0 6916 6534"/>
                <a:gd name="T51" fmla="*/ 6916 h 576"/>
                <a:gd name="T52" fmla="+- 0 30879 30822"/>
                <a:gd name="T53" fmla="*/ T52 w 206"/>
                <a:gd name="T54" fmla="+- 0 6971 6534"/>
                <a:gd name="T55" fmla="*/ 6971 h 576"/>
                <a:gd name="T56" fmla="+- 0 30836 30822"/>
                <a:gd name="T57" fmla="*/ T56 w 206"/>
                <a:gd name="T58" fmla="+- 0 7028 6534"/>
                <a:gd name="T59" fmla="*/ 7028 h 576"/>
                <a:gd name="T60" fmla="+- 0 30825 30822"/>
                <a:gd name="T61" fmla="*/ T60 w 206"/>
                <a:gd name="T62" fmla="+- 0 7045 6534"/>
                <a:gd name="T63" fmla="*/ 7045 h 576"/>
                <a:gd name="T64" fmla="+- 0 30855 30822"/>
                <a:gd name="T65" fmla="*/ T64 w 206"/>
                <a:gd name="T66" fmla="+- 0 7107 6534"/>
                <a:gd name="T67" fmla="*/ 7107 h 576"/>
                <a:gd name="T68" fmla="+- 0 30875 30822"/>
                <a:gd name="T69" fmla="*/ T68 w 206"/>
                <a:gd name="T70" fmla="+- 0 7109 6534"/>
                <a:gd name="T71" fmla="*/ 7109 h 576"/>
                <a:gd name="T72" fmla="+- 0 30894 30822"/>
                <a:gd name="T73" fmla="*/ T72 w 206"/>
                <a:gd name="T74" fmla="+- 0 7104 6534"/>
                <a:gd name="T75" fmla="*/ 7104 h 576"/>
                <a:gd name="T76" fmla="+- 0 30960 30822"/>
                <a:gd name="T77" fmla="*/ T76 w 206"/>
                <a:gd name="T78" fmla="+- 0 7023 6534"/>
                <a:gd name="T79" fmla="*/ 7023 h 576"/>
                <a:gd name="T80" fmla="+- 0 30997 30822"/>
                <a:gd name="T81" fmla="*/ T80 w 206"/>
                <a:gd name="T82" fmla="+- 0 6953 6534"/>
                <a:gd name="T83" fmla="*/ 6953 h 576"/>
                <a:gd name="T84" fmla="+- 0 31020 30822"/>
                <a:gd name="T85" fmla="*/ T84 w 206"/>
                <a:gd name="T86" fmla="+- 0 6883 6534"/>
                <a:gd name="T87" fmla="*/ 6883 h 576"/>
                <a:gd name="T88" fmla="+- 0 31027 30822"/>
                <a:gd name="T89" fmla="*/ T88 w 206"/>
                <a:gd name="T90" fmla="+- 0 6813 6534"/>
                <a:gd name="T91" fmla="*/ 6813 h 576"/>
                <a:gd name="T92" fmla="+- 0 31020 30822"/>
                <a:gd name="T93" fmla="*/ T92 w 206"/>
                <a:gd name="T94" fmla="+- 0 6745 6534"/>
                <a:gd name="T95" fmla="*/ 6745 h 576"/>
                <a:gd name="T96" fmla="+- 0 31000 30822"/>
                <a:gd name="T97" fmla="*/ T96 w 206"/>
                <a:gd name="T98" fmla="+- 0 6678 6534"/>
                <a:gd name="T99" fmla="*/ 6678 h 576"/>
                <a:gd name="T100" fmla="+- 0 30969 30822"/>
                <a:gd name="T101" fmla="*/ T100 w 206"/>
                <a:gd name="T102" fmla="+- 0 6614 6534"/>
                <a:gd name="T103" fmla="*/ 6614 h 576"/>
                <a:gd name="T104" fmla="+- 0 30927 30822"/>
                <a:gd name="T105" fmla="*/ T104 w 206"/>
                <a:gd name="T106" fmla="+- 0 6552 6534"/>
                <a:gd name="T107" fmla="*/ 6552 h 576"/>
                <a:gd name="T108" fmla="+- 0 30911 30822"/>
                <a:gd name="T109" fmla="*/ T108 w 206"/>
                <a:gd name="T110" fmla="+- 0 6539 6534"/>
                <a:gd name="T111" fmla="*/ 6539 h 576"/>
                <a:gd name="T112" fmla="+- 0 30890 30822"/>
                <a:gd name="T113" fmla="*/ T112 w 206"/>
                <a:gd name="T114" fmla="+- 0 6534 6534"/>
                <a:gd name="T115" fmla="*/ 6534 h 57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206" h="576">
                  <a:moveTo>
                    <a:pt x="68" y="0"/>
                  </a:moveTo>
                  <a:lnTo>
                    <a:pt x="47" y="4"/>
                  </a:lnTo>
                  <a:lnTo>
                    <a:pt x="29" y="16"/>
                  </a:lnTo>
                  <a:lnTo>
                    <a:pt x="21" y="30"/>
                  </a:lnTo>
                  <a:lnTo>
                    <a:pt x="18" y="46"/>
                  </a:lnTo>
                  <a:lnTo>
                    <a:pt x="21" y="62"/>
                  </a:lnTo>
                  <a:lnTo>
                    <a:pt x="29" y="76"/>
                  </a:lnTo>
                  <a:lnTo>
                    <a:pt x="63" y="127"/>
                  </a:lnTo>
                  <a:lnTo>
                    <a:pt x="87" y="178"/>
                  </a:lnTo>
                  <a:lnTo>
                    <a:pt x="102" y="228"/>
                  </a:lnTo>
                  <a:lnTo>
                    <a:pt x="107" y="278"/>
                  </a:lnTo>
                  <a:lnTo>
                    <a:pt x="102" y="329"/>
                  </a:lnTo>
                  <a:lnTo>
                    <a:pt x="86" y="382"/>
                  </a:lnTo>
                  <a:lnTo>
                    <a:pt x="57" y="437"/>
                  </a:lnTo>
                  <a:lnTo>
                    <a:pt x="14" y="494"/>
                  </a:lnTo>
                  <a:lnTo>
                    <a:pt x="3" y="511"/>
                  </a:lnTo>
                  <a:lnTo>
                    <a:pt x="33" y="573"/>
                  </a:lnTo>
                  <a:lnTo>
                    <a:pt x="53" y="575"/>
                  </a:lnTo>
                  <a:lnTo>
                    <a:pt x="72" y="570"/>
                  </a:lnTo>
                  <a:lnTo>
                    <a:pt x="138" y="489"/>
                  </a:lnTo>
                  <a:lnTo>
                    <a:pt x="175" y="419"/>
                  </a:lnTo>
                  <a:lnTo>
                    <a:pt x="198" y="349"/>
                  </a:lnTo>
                  <a:lnTo>
                    <a:pt x="205" y="279"/>
                  </a:lnTo>
                  <a:lnTo>
                    <a:pt x="198" y="211"/>
                  </a:lnTo>
                  <a:lnTo>
                    <a:pt x="178" y="144"/>
                  </a:lnTo>
                  <a:lnTo>
                    <a:pt x="147" y="80"/>
                  </a:lnTo>
                  <a:lnTo>
                    <a:pt x="105" y="18"/>
                  </a:lnTo>
                  <a:lnTo>
                    <a:pt x="89" y="5"/>
                  </a:lnTo>
                  <a:lnTo>
                    <a:pt x="6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28" name="Freeform 134">
              <a:extLst>
                <a:ext uri="{FF2B5EF4-FFF2-40B4-BE49-F238E27FC236}">
                  <a16:creationId xmlns:a16="http://schemas.microsoft.com/office/drawing/2014/main" id="{DFFC1D56-10FF-C754-B606-85E800B161A2}"/>
                </a:ext>
              </a:extLst>
            </p:cNvPr>
            <p:cNvSpPr>
              <a:spLocks/>
            </p:cNvSpPr>
            <p:nvPr/>
          </p:nvSpPr>
          <p:spPr bwMode="auto">
            <a:xfrm>
              <a:off x="27911" y="5882"/>
              <a:ext cx="2325" cy="2181"/>
            </a:xfrm>
            <a:custGeom>
              <a:avLst/>
              <a:gdLst>
                <a:gd name="T0" fmla="+- 0 28574 27912"/>
                <a:gd name="T1" fmla="*/ T0 w 2325"/>
                <a:gd name="T2" fmla="+- 0 5882 5882"/>
                <a:gd name="T3" fmla="*/ 5882 h 2181"/>
                <a:gd name="T4" fmla="+- 0 27918 27912"/>
                <a:gd name="T5" fmla="*/ T4 w 2325"/>
                <a:gd name="T6" fmla="+- 0 6657 5882"/>
                <a:gd name="T7" fmla="*/ 6657 h 2181"/>
                <a:gd name="T8" fmla="+- 0 27912 27912"/>
                <a:gd name="T9" fmla="*/ T8 w 2325"/>
                <a:gd name="T10" fmla="+- 0 6676 5882"/>
                <a:gd name="T11" fmla="*/ 6676 h 2181"/>
                <a:gd name="T12" fmla="+- 0 27914 27912"/>
                <a:gd name="T13" fmla="*/ T12 w 2325"/>
                <a:gd name="T14" fmla="+- 0 6686 5882"/>
                <a:gd name="T15" fmla="*/ 6686 h 2181"/>
                <a:gd name="T16" fmla="+- 0 27921 27912"/>
                <a:gd name="T17" fmla="*/ T16 w 2325"/>
                <a:gd name="T18" fmla="+- 0 6694 5882"/>
                <a:gd name="T19" fmla="*/ 6694 h 2181"/>
                <a:gd name="T20" fmla="+- 0 29554 27912"/>
                <a:gd name="T21" fmla="*/ T20 w 2325"/>
                <a:gd name="T22" fmla="+- 0 8057 5882"/>
                <a:gd name="T23" fmla="*/ 8057 h 2181"/>
                <a:gd name="T24" fmla="+- 0 29564 27912"/>
                <a:gd name="T25" fmla="*/ T24 w 2325"/>
                <a:gd name="T26" fmla="+- 0 8062 5882"/>
                <a:gd name="T27" fmla="*/ 8062 h 2181"/>
                <a:gd name="T28" fmla="+- 0 29574 27912"/>
                <a:gd name="T29" fmla="*/ T28 w 2325"/>
                <a:gd name="T30" fmla="+- 0 8063 5882"/>
                <a:gd name="T31" fmla="*/ 8063 h 2181"/>
                <a:gd name="T32" fmla="+- 0 29584 27912"/>
                <a:gd name="T33" fmla="*/ T32 w 2325"/>
                <a:gd name="T34" fmla="+- 0 8061 5882"/>
                <a:gd name="T35" fmla="*/ 8061 h 2181"/>
                <a:gd name="T36" fmla="+- 0 29592 27912"/>
                <a:gd name="T37" fmla="*/ T36 w 2325"/>
                <a:gd name="T38" fmla="+- 0 8054 5882"/>
                <a:gd name="T39" fmla="*/ 8054 h 2181"/>
                <a:gd name="T40" fmla="+- 0 30230 27912"/>
                <a:gd name="T41" fmla="*/ T40 w 2325"/>
                <a:gd name="T42" fmla="+- 0 7289 5882"/>
                <a:gd name="T43" fmla="*/ 7289 h 2181"/>
                <a:gd name="T44" fmla="+- 0 30235 27912"/>
                <a:gd name="T45" fmla="*/ T44 w 2325"/>
                <a:gd name="T46" fmla="+- 0 7280 5882"/>
                <a:gd name="T47" fmla="*/ 7280 h 2181"/>
                <a:gd name="T48" fmla="+- 0 30236 27912"/>
                <a:gd name="T49" fmla="*/ T48 w 2325"/>
                <a:gd name="T50" fmla="+- 0 7270 5882"/>
                <a:gd name="T51" fmla="*/ 7270 h 2181"/>
                <a:gd name="T52" fmla="+- 0 30233 27912"/>
                <a:gd name="T53" fmla="*/ T52 w 2325"/>
                <a:gd name="T54" fmla="+- 0 7260 5882"/>
                <a:gd name="T55" fmla="*/ 7260 h 2181"/>
                <a:gd name="T56" fmla="+- 0 30227 27912"/>
                <a:gd name="T57" fmla="*/ T56 w 2325"/>
                <a:gd name="T58" fmla="+- 0 7252 5882"/>
                <a:gd name="T59" fmla="*/ 7252 h 2181"/>
                <a:gd name="T60" fmla="+- 0 28594 27912"/>
                <a:gd name="T61" fmla="*/ T60 w 2325"/>
                <a:gd name="T62" fmla="+- 0 5889 5882"/>
                <a:gd name="T63" fmla="*/ 5889 h 2181"/>
                <a:gd name="T64" fmla="+- 0 28584 27912"/>
                <a:gd name="T65" fmla="*/ T64 w 2325"/>
                <a:gd name="T66" fmla="+- 0 5884 5882"/>
                <a:gd name="T67" fmla="*/ 5884 h 2181"/>
                <a:gd name="T68" fmla="+- 0 28574 27912"/>
                <a:gd name="T69" fmla="*/ T68 w 2325"/>
                <a:gd name="T70" fmla="+- 0 5882 5882"/>
                <a:gd name="T71" fmla="*/ 5882 h 218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2325" h="2181">
                  <a:moveTo>
                    <a:pt x="662" y="0"/>
                  </a:moveTo>
                  <a:lnTo>
                    <a:pt x="6" y="775"/>
                  </a:lnTo>
                  <a:lnTo>
                    <a:pt x="0" y="794"/>
                  </a:lnTo>
                  <a:lnTo>
                    <a:pt x="2" y="804"/>
                  </a:lnTo>
                  <a:lnTo>
                    <a:pt x="9" y="812"/>
                  </a:lnTo>
                  <a:lnTo>
                    <a:pt x="1642" y="2175"/>
                  </a:lnTo>
                  <a:lnTo>
                    <a:pt x="1652" y="2180"/>
                  </a:lnTo>
                  <a:lnTo>
                    <a:pt x="1662" y="2181"/>
                  </a:lnTo>
                  <a:lnTo>
                    <a:pt x="1672" y="2179"/>
                  </a:lnTo>
                  <a:lnTo>
                    <a:pt x="1680" y="2172"/>
                  </a:lnTo>
                  <a:lnTo>
                    <a:pt x="2318" y="1407"/>
                  </a:lnTo>
                  <a:lnTo>
                    <a:pt x="2323" y="1398"/>
                  </a:lnTo>
                  <a:lnTo>
                    <a:pt x="2324" y="1388"/>
                  </a:lnTo>
                  <a:lnTo>
                    <a:pt x="2321" y="1378"/>
                  </a:lnTo>
                  <a:lnTo>
                    <a:pt x="2315" y="1370"/>
                  </a:lnTo>
                  <a:lnTo>
                    <a:pt x="682" y="7"/>
                  </a:lnTo>
                  <a:lnTo>
                    <a:pt x="672" y="2"/>
                  </a:lnTo>
                  <a:lnTo>
                    <a:pt x="662" y="0"/>
                  </a:lnTo>
                  <a:close/>
                </a:path>
              </a:pathLst>
            </a:custGeom>
            <a:solidFill>
              <a:srgbClr val="6599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35" name="Freeform 135">
              <a:extLst>
                <a:ext uri="{FF2B5EF4-FFF2-40B4-BE49-F238E27FC236}">
                  <a16:creationId xmlns:a16="http://schemas.microsoft.com/office/drawing/2014/main" id="{A172205A-BB9E-0FB6-284A-F5AD91241F2E}"/>
                </a:ext>
              </a:extLst>
            </p:cNvPr>
            <p:cNvSpPr>
              <a:spLocks/>
            </p:cNvSpPr>
            <p:nvPr/>
          </p:nvSpPr>
          <p:spPr bwMode="auto">
            <a:xfrm>
              <a:off x="28059" y="6030"/>
              <a:ext cx="2029" cy="1886"/>
            </a:xfrm>
            <a:custGeom>
              <a:avLst/>
              <a:gdLst>
                <a:gd name="T0" fmla="+- 0 28661 28060"/>
                <a:gd name="T1" fmla="*/ T0 w 2029"/>
                <a:gd name="T2" fmla="+- 0 6030 6030"/>
                <a:gd name="T3" fmla="*/ 6030 h 1886"/>
                <a:gd name="T4" fmla="+- 0 28630 28060"/>
                <a:gd name="T5" fmla="*/ T4 w 2029"/>
                <a:gd name="T6" fmla="+- 0 6055 6030"/>
                <a:gd name="T7" fmla="*/ 6055 h 1886"/>
                <a:gd name="T8" fmla="+- 0 28593 28060"/>
                <a:gd name="T9" fmla="*/ T8 w 2029"/>
                <a:gd name="T10" fmla="+- 0 6066 6030"/>
                <a:gd name="T11" fmla="*/ 6066 h 1886"/>
                <a:gd name="T12" fmla="+- 0 28554 28060"/>
                <a:gd name="T13" fmla="*/ T12 w 2029"/>
                <a:gd name="T14" fmla="+- 0 6062 6030"/>
                <a:gd name="T15" fmla="*/ 6062 h 1886"/>
                <a:gd name="T16" fmla="+- 0 28519 28060"/>
                <a:gd name="T17" fmla="*/ T16 w 2029"/>
                <a:gd name="T18" fmla="+- 0 6043 6030"/>
                <a:gd name="T19" fmla="*/ 6043 h 1886"/>
                <a:gd name="T20" fmla="+- 0 28060 28060"/>
                <a:gd name="T21" fmla="*/ T20 w 2029"/>
                <a:gd name="T22" fmla="+- 0 6593 6030"/>
                <a:gd name="T23" fmla="*/ 6593 h 1886"/>
                <a:gd name="T24" fmla="+- 0 28085 28060"/>
                <a:gd name="T25" fmla="*/ T24 w 2029"/>
                <a:gd name="T26" fmla="+- 0 6624 6030"/>
                <a:gd name="T27" fmla="*/ 6624 h 1886"/>
                <a:gd name="T28" fmla="+- 0 28096 28060"/>
                <a:gd name="T29" fmla="*/ T28 w 2029"/>
                <a:gd name="T30" fmla="+- 0 6662 6030"/>
                <a:gd name="T31" fmla="*/ 6662 h 1886"/>
                <a:gd name="T32" fmla="+- 0 28092 28060"/>
                <a:gd name="T33" fmla="*/ T32 w 2029"/>
                <a:gd name="T34" fmla="+- 0 6700 6030"/>
                <a:gd name="T35" fmla="*/ 6700 h 1886"/>
                <a:gd name="T36" fmla="+- 0 28072 28060"/>
                <a:gd name="T37" fmla="*/ T36 w 2029"/>
                <a:gd name="T38" fmla="+- 0 6736 6030"/>
                <a:gd name="T39" fmla="*/ 6736 h 1886"/>
                <a:gd name="T40" fmla="+- 0 29486 28060"/>
                <a:gd name="T41" fmla="*/ T40 w 2029"/>
                <a:gd name="T42" fmla="+- 0 7916 6030"/>
                <a:gd name="T43" fmla="*/ 7916 h 1886"/>
                <a:gd name="T44" fmla="+- 0 29518 28060"/>
                <a:gd name="T45" fmla="*/ T44 w 2029"/>
                <a:gd name="T46" fmla="+- 0 7891 6030"/>
                <a:gd name="T47" fmla="*/ 7891 h 1886"/>
                <a:gd name="T48" fmla="+- 0 29555 28060"/>
                <a:gd name="T49" fmla="*/ T48 w 2029"/>
                <a:gd name="T50" fmla="+- 0 7880 6030"/>
                <a:gd name="T51" fmla="*/ 7880 h 1886"/>
                <a:gd name="T52" fmla="+- 0 29594 28060"/>
                <a:gd name="T53" fmla="*/ T52 w 2029"/>
                <a:gd name="T54" fmla="+- 0 7884 6030"/>
                <a:gd name="T55" fmla="*/ 7884 h 1886"/>
                <a:gd name="T56" fmla="+- 0 29629 28060"/>
                <a:gd name="T57" fmla="*/ T56 w 2029"/>
                <a:gd name="T58" fmla="+- 0 7903 6030"/>
                <a:gd name="T59" fmla="*/ 7903 h 1886"/>
                <a:gd name="T60" fmla="+- 0 30088 28060"/>
                <a:gd name="T61" fmla="*/ T60 w 2029"/>
                <a:gd name="T62" fmla="+- 0 7353 6030"/>
                <a:gd name="T63" fmla="*/ 7353 h 1886"/>
                <a:gd name="T64" fmla="+- 0 30063 28060"/>
                <a:gd name="T65" fmla="*/ T64 w 2029"/>
                <a:gd name="T66" fmla="+- 0 7321 6030"/>
                <a:gd name="T67" fmla="*/ 7321 h 1886"/>
                <a:gd name="T68" fmla="+- 0 30052 28060"/>
                <a:gd name="T69" fmla="*/ T68 w 2029"/>
                <a:gd name="T70" fmla="+- 0 7284 6030"/>
                <a:gd name="T71" fmla="*/ 7284 h 1886"/>
                <a:gd name="T72" fmla="+- 0 30056 28060"/>
                <a:gd name="T73" fmla="*/ T72 w 2029"/>
                <a:gd name="T74" fmla="+- 0 7246 6030"/>
                <a:gd name="T75" fmla="*/ 7246 h 1886"/>
                <a:gd name="T76" fmla="+- 0 30075 28060"/>
                <a:gd name="T77" fmla="*/ T76 w 2029"/>
                <a:gd name="T78" fmla="+- 0 7210 6030"/>
                <a:gd name="T79" fmla="*/ 7210 h 1886"/>
                <a:gd name="T80" fmla="+- 0 28661 28060"/>
                <a:gd name="T81" fmla="*/ T80 w 2029"/>
                <a:gd name="T82" fmla="+- 0 6030 6030"/>
                <a:gd name="T83" fmla="*/ 6030 h 18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029" h="1886">
                  <a:moveTo>
                    <a:pt x="601" y="0"/>
                  </a:moveTo>
                  <a:lnTo>
                    <a:pt x="570" y="25"/>
                  </a:lnTo>
                  <a:lnTo>
                    <a:pt x="533" y="36"/>
                  </a:lnTo>
                  <a:lnTo>
                    <a:pt x="494" y="32"/>
                  </a:lnTo>
                  <a:lnTo>
                    <a:pt x="459" y="13"/>
                  </a:lnTo>
                  <a:lnTo>
                    <a:pt x="0" y="563"/>
                  </a:lnTo>
                  <a:lnTo>
                    <a:pt x="25" y="594"/>
                  </a:lnTo>
                  <a:lnTo>
                    <a:pt x="36" y="632"/>
                  </a:lnTo>
                  <a:lnTo>
                    <a:pt x="32" y="670"/>
                  </a:lnTo>
                  <a:lnTo>
                    <a:pt x="12" y="706"/>
                  </a:lnTo>
                  <a:lnTo>
                    <a:pt x="1426" y="1886"/>
                  </a:lnTo>
                  <a:lnTo>
                    <a:pt x="1458" y="1861"/>
                  </a:lnTo>
                  <a:lnTo>
                    <a:pt x="1495" y="1850"/>
                  </a:lnTo>
                  <a:lnTo>
                    <a:pt x="1534" y="1854"/>
                  </a:lnTo>
                  <a:lnTo>
                    <a:pt x="1569" y="1873"/>
                  </a:lnTo>
                  <a:lnTo>
                    <a:pt x="2028" y="1323"/>
                  </a:lnTo>
                  <a:lnTo>
                    <a:pt x="2003" y="1291"/>
                  </a:lnTo>
                  <a:lnTo>
                    <a:pt x="1992" y="1254"/>
                  </a:lnTo>
                  <a:lnTo>
                    <a:pt x="1996" y="1216"/>
                  </a:lnTo>
                  <a:lnTo>
                    <a:pt x="2015" y="1180"/>
                  </a:lnTo>
                  <a:lnTo>
                    <a:pt x="601" y="0"/>
                  </a:lnTo>
                  <a:close/>
                </a:path>
              </a:pathLst>
            </a:custGeom>
            <a:solidFill>
              <a:srgbClr val="D7E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36" name="AutoShape 136">
              <a:extLst>
                <a:ext uri="{FF2B5EF4-FFF2-40B4-BE49-F238E27FC236}">
                  <a16:creationId xmlns:a16="http://schemas.microsoft.com/office/drawing/2014/main" id="{DFCABEBC-96F8-607B-39D4-55E72D2D5754}"/>
                </a:ext>
              </a:extLst>
            </p:cNvPr>
            <p:cNvSpPr>
              <a:spLocks/>
            </p:cNvSpPr>
            <p:nvPr/>
          </p:nvSpPr>
          <p:spPr bwMode="auto">
            <a:xfrm>
              <a:off x="28040" y="6010"/>
              <a:ext cx="2068" cy="1925"/>
            </a:xfrm>
            <a:custGeom>
              <a:avLst/>
              <a:gdLst>
                <a:gd name="T0" fmla="+- 0 28040 28040"/>
                <a:gd name="T1" fmla="*/ T0 w 2068"/>
                <a:gd name="T2" fmla="+- 0 6595 6011"/>
                <a:gd name="T3" fmla="*/ 6595 h 1925"/>
                <a:gd name="T4" fmla="+- 0 28073 28040"/>
                <a:gd name="T5" fmla="*/ T4 w 2068"/>
                <a:gd name="T6" fmla="+- 0 6631 6011"/>
                <a:gd name="T7" fmla="*/ 6631 h 1925"/>
                <a:gd name="T8" fmla="+- 0 28078 28040"/>
                <a:gd name="T9" fmla="*/ T8 w 2068"/>
                <a:gd name="T10" fmla="+- 0 6696 6011"/>
                <a:gd name="T11" fmla="*/ 6696 h 1925"/>
                <a:gd name="T12" fmla="+- 0 28053 28040"/>
                <a:gd name="T13" fmla="*/ T12 w 2068"/>
                <a:gd name="T14" fmla="+- 0 6737 6011"/>
                <a:gd name="T15" fmla="*/ 6737 h 1925"/>
                <a:gd name="T16" fmla="+- 0 29497 28040"/>
                <a:gd name="T17" fmla="*/ T16 w 2068"/>
                <a:gd name="T18" fmla="+- 0 7925 6011"/>
                <a:gd name="T19" fmla="*/ 7925 h 1925"/>
                <a:gd name="T20" fmla="+- 0 29544 28040"/>
                <a:gd name="T21" fmla="*/ T20 w 2068"/>
                <a:gd name="T22" fmla="+- 0 7897 6011"/>
                <a:gd name="T23" fmla="*/ 7897 h 1925"/>
                <a:gd name="T24" fmla="+- 0 28091 28040"/>
                <a:gd name="T25" fmla="*/ T24 w 2068"/>
                <a:gd name="T26" fmla="+- 0 6733 6011"/>
                <a:gd name="T27" fmla="*/ 6733 h 1925"/>
                <a:gd name="T28" fmla="+- 0 28109 28040"/>
                <a:gd name="T29" fmla="*/ T28 w 2068"/>
                <a:gd name="T30" fmla="+- 0 6660 6011"/>
                <a:gd name="T31" fmla="*/ 6660 h 1925"/>
                <a:gd name="T32" fmla="+- 0 28078 28040"/>
                <a:gd name="T33" fmla="*/ T32 w 2068"/>
                <a:gd name="T34" fmla="+- 0 6592 6011"/>
                <a:gd name="T35" fmla="*/ 6592 h 1925"/>
                <a:gd name="T36" fmla="+- 0 28643 28040"/>
                <a:gd name="T37" fmla="*/ T36 w 2068"/>
                <a:gd name="T38" fmla="+- 0 6062 6011"/>
                <a:gd name="T39" fmla="*/ 6062 h 1925"/>
                <a:gd name="T40" fmla="+- 0 28591 28040"/>
                <a:gd name="T41" fmla="*/ T40 w 2068"/>
                <a:gd name="T42" fmla="+- 0 6052 6011"/>
                <a:gd name="T43" fmla="*/ 6052 h 1925"/>
                <a:gd name="T44" fmla="+- 0 28528 28040"/>
                <a:gd name="T45" fmla="*/ T44 w 2068"/>
                <a:gd name="T46" fmla="+- 0 6032 6011"/>
                <a:gd name="T47" fmla="*/ 6032 h 1925"/>
                <a:gd name="T48" fmla="+- 0 29655 28040"/>
                <a:gd name="T49" fmla="*/ T48 w 2068"/>
                <a:gd name="T50" fmla="+- 0 7894 6011"/>
                <a:gd name="T51" fmla="*/ 7894 h 1925"/>
                <a:gd name="T52" fmla="+- 0 29590 28040"/>
                <a:gd name="T53" fmla="*/ T52 w 2068"/>
                <a:gd name="T54" fmla="+- 0 7897 6011"/>
                <a:gd name="T55" fmla="*/ 7897 h 1925"/>
                <a:gd name="T56" fmla="+- 0 29631 28040"/>
                <a:gd name="T57" fmla="*/ T56 w 2068"/>
                <a:gd name="T58" fmla="+- 0 7922 6011"/>
                <a:gd name="T59" fmla="*/ 7922 h 1925"/>
                <a:gd name="T60" fmla="+- 0 29554 28040"/>
                <a:gd name="T61" fmla="*/ T60 w 2068"/>
                <a:gd name="T62" fmla="+- 0 7866 6011"/>
                <a:gd name="T63" fmla="*/ 7866 h 1925"/>
                <a:gd name="T64" fmla="+- 0 29485 28040"/>
                <a:gd name="T65" fmla="*/ T64 w 2068"/>
                <a:gd name="T66" fmla="+- 0 7897 6011"/>
                <a:gd name="T67" fmla="*/ 7897 h 1925"/>
                <a:gd name="T68" fmla="+- 0 29556 28040"/>
                <a:gd name="T69" fmla="*/ T68 w 2068"/>
                <a:gd name="T70" fmla="+- 0 7894 6011"/>
                <a:gd name="T71" fmla="*/ 7894 h 1925"/>
                <a:gd name="T72" fmla="+- 0 29662 28040"/>
                <a:gd name="T73" fmla="*/ T72 w 2068"/>
                <a:gd name="T74" fmla="+- 0 7884 6011"/>
                <a:gd name="T75" fmla="*/ 7884 h 1925"/>
                <a:gd name="T76" fmla="+- 0 29591 28040"/>
                <a:gd name="T77" fmla="*/ T76 w 2068"/>
                <a:gd name="T78" fmla="+- 0 7869 6011"/>
                <a:gd name="T79" fmla="*/ 7869 h 1925"/>
                <a:gd name="T80" fmla="+- 0 28705 28040"/>
                <a:gd name="T81" fmla="*/ T80 w 2068"/>
                <a:gd name="T82" fmla="+- 0 6049 6011"/>
                <a:gd name="T83" fmla="*/ 6049 h 1925"/>
                <a:gd name="T84" fmla="+- 0 30057 28040"/>
                <a:gd name="T85" fmla="*/ T84 w 2068"/>
                <a:gd name="T86" fmla="+- 0 7212 6011"/>
                <a:gd name="T87" fmla="*/ 7212 h 1925"/>
                <a:gd name="T88" fmla="+- 0 30039 28040"/>
                <a:gd name="T89" fmla="*/ T88 w 2068"/>
                <a:gd name="T90" fmla="+- 0 7285 6011"/>
                <a:gd name="T91" fmla="*/ 7285 h 1925"/>
                <a:gd name="T92" fmla="+- 0 30069 28040"/>
                <a:gd name="T93" fmla="*/ T92 w 2068"/>
                <a:gd name="T94" fmla="+- 0 7354 6011"/>
                <a:gd name="T95" fmla="*/ 7354 h 1925"/>
                <a:gd name="T96" fmla="+- 0 29662 28040"/>
                <a:gd name="T97" fmla="*/ T96 w 2068"/>
                <a:gd name="T98" fmla="+- 0 7884 6011"/>
                <a:gd name="T99" fmla="*/ 7884 h 1925"/>
                <a:gd name="T100" fmla="+- 0 30097 28040"/>
                <a:gd name="T101" fmla="*/ T100 w 2068"/>
                <a:gd name="T102" fmla="+- 0 7342 6011"/>
                <a:gd name="T103" fmla="*/ 7342 h 1925"/>
                <a:gd name="T104" fmla="+- 0 30066 28040"/>
                <a:gd name="T105" fmla="*/ T104 w 2068"/>
                <a:gd name="T106" fmla="+- 0 7283 6011"/>
                <a:gd name="T107" fmla="*/ 7283 h 1925"/>
                <a:gd name="T108" fmla="+- 0 30086 28040"/>
                <a:gd name="T109" fmla="*/ T108 w 2068"/>
                <a:gd name="T110" fmla="+- 0 7219 6011"/>
                <a:gd name="T111" fmla="*/ 7219 h 1925"/>
                <a:gd name="T112" fmla="+- 0 28705 28040"/>
                <a:gd name="T113" fmla="*/ T112 w 2068"/>
                <a:gd name="T114" fmla="+- 0 6049 6011"/>
                <a:gd name="T115" fmla="*/ 6049 h 1925"/>
                <a:gd name="T116" fmla="+- 0 28521 28040"/>
                <a:gd name="T117" fmla="*/ T116 w 2068"/>
                <a:gd name="T118" fmla="+- 0 6062 6011"/>
                <a:gd name="T119" fmla="*/ 6062 h 1925"/>
                <a:gd name="T120" fmla="+- 0 28594 28040"/>
                <a:gd name="T121" fmla="*/ T120 w 2068"/>
                <a:gd name="T122" fmla="+- 0 6080 6011"/>
                <a:gd name="T123" fmla="*/ 6080 h 1925"/>
                <a:gd name="T124" fmla="+- 0 28643 28040"/>
                <a:gd name="T125" fmla="*/ T124 w 2068"/>
                <a:gd name="T126" fmla="+- 0 6062 6011"/>
                <a:gd name="T127" fmla="*/ 6062 h 1925"/>
                <a:gd name="T128" fmla="+- 0 28651 28040"/>
                <a:gd name="T129" fmla="*/ T128 w 2068"/>
                <a:gd name="T130" fmla="+- 0 6021 6011"/>
                <a:gd name="T131" fmla="*/ 6021 h 1925"/>
                <a:gd name="T132" fmla="+- 0 28591 28040"/>
                <a:gd name="T133" fmla="*/ T132 w 2068"/>
                <a:gd name="T134" fmla="+- 0 6052 6011"/>
                <a:gd name="T135" fmla="*/ 6052 h 1925"/>
                <a:gd name="T136" fmla="+- 0 28662 28040"/>
                <a:gd name="T137" fmla="*/ T136 w 2068"/>
                <a:gd name="T138" fmla="+- 0 6049 6011"/>
                <a:gd name="T139" fmla="*/ 6049 h 1925"/>
                <a:gd name="T140" fmla="+- 0 28660 28040"/>
                <a:gd name="T141" fmla="*/ T140 w 2068"/>
                <a:gd name="T142" fmla="+- 0 6011 6011"/>
                <a:gd name="T143" fmla="*/ 6011 h 19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2068" h="1925">
                  <a:moveTo>
                    <a:pt x="477" y="13"/>
                  </a:moveTo>
                  <a:lnTo>
                    <a:pt x="0" y="584"/>
                  </a:lnTo>
                  <a:lnTo>
                    <a:pt x="11" y="593"/>
                  </a:lnTo>
                  <a:lnTo>
                    <a:pt x="33" y="620"/>
                  </a:lnTo>
                  <a:lnTo>
                    <a:pt x="42" y="652"/>
                  </a:lnTo>
                  <a:lnTo>
                    <a:pt x="38" y="685"/>
                  </a:lnTo>
                  <a:lnTo>
                    <a:pt x="22" y="716"/>
                  </a:lnTo>
                  <a:lnTo>
                    <a:pt x="13" y="726"/>
                  </a:lnTo>
                  <a:lnTo>
                    <a:pt x="1448" y="1924"/>
                  </a:lnTo>
                  <a:lnTo>
                    <a:pt x="1457" y="1914"/>
                  </a:lnTo>
                  <a:lnTo>
                    <a:pt x="1484" y="1892"/>
                  </a:lnTo>
                  <a:lnTo>
                    <a:pt x="1504" y="1886"/>
                  </a:lnTo>
                  <a:lnTo>
                    <a:pt x="1445" y="1886"/>
                  </a:lnTo>
                  <a:lnTo>
                    <a:pt x="51" y="722"/>
                  </a:lnTo>
                  <a:lnTo>
                    <a:pt x="66" y="687"/>
                  </a:lnTo>
                  <a:lnTo>
                    <a:pt x="69" y="649"/>
                  </a:lnTo>
                  <a:lnTo>
                    <a:pt x="60" y="613"/>
                  </a:lnTo>
                  <a:lnTo>
                    <a:pt x="38" y="581"/>
                  </a:lnTo>
                  <a:lnTo>
                    <a:pt x="481" y="51"/>
                  </a:lnTo>
                  <a:lnTo>
                    <a:pt x="603" y="51"/>
                  </a:lnTo>
                  <a:lnTo>
                    <a:pt x="617" y="41"/>
                  </a:lnTo>
                  <a:lnTo>
                    <a:pt x="551" y="41"/>
                  </a:lnTo>
                  <a:lnTo>
                    <a:pt x="518" y="38"/>
                  </a:lnTo>
                  <a:lnTo>
                    <a:pt x="488" y="21"/>
                  </a:lnTo>
                  <a:lnTo>
                    <a:pt x="477" y="13"/>
                  </a:lnTo>
                  <a:close/>
                  <a:moveTo>
                    <a:pt x="1615" y="1883"/>
                  </a:moveTo>
                  <a:lnTo>
                    <a:pt x="1516" y="1883"/>
                  </a:lnTo>
                  <a:lnTo>
                    <a:pt x="1550" y="1886"/>
                  </a:lnTo>
                  <a:lnTo>
                    <a:pt x="1580" y="1903"/>
                  </a:lnTo>
                  <a:lnTo>
                    <a:pt x="1591" y="1911"/>
                  </a:lnTo>
                  <a:lnTo>
                    <a:pt x="1615" y="1883"/>
                  </a:lnTo>
                  <a:close/>
                  <a:moveTo>
                    <a:pt x="1514" y="1855"/>
                  </a:moveTo>
                  <a:lnTo>
                    <a:pt x="1477" y="1865"/>
                  </a:lnTo>
                  <a:lnTo>
                    <a:pt x="1445" y="1886"/>
                  </a:lnTo>
                  <a:lnTo>
                    <a:pt x="1504" y="1886"/>
                  </a:lnTo>
                  <a:lnTo>
                    <a:pt x="1516" y="1883"/>
                  </a:lnTo>
                  <a:lnTo>
                    <a:pt x="1615" y="1883"/>
                  </a:lnTo>
                  <a:lnTo>
                    <a:pt x="1622" y="1873"/>
                  </a:lnTo>
                  <a:lnTo>
                    <a:pt x="1587" y="1873"/>
                  </a:lnTo>
                  <a:lnTo>
                    <a:pt x="1551" y="1858"/>
                  </a:lnTo>
                  <a:lnTo>
                    <a:pt x="1514" y="1855"/>
                  </a:lnTo>
                  <a:close/>
                  <a:moveTo>
                    <a:pt x="665" y="38"/>
                  </a:moveTo>
                  <a:lnTo>
                    <a:pt x="622" y="38"/>
                  </a:lnTo>
                  <a:lnTo>
                    <a:pt x="2017" y="1201"/>
                  </a:lnTo>
                  <a:lnTo>
                    <a:pt x="2001" y="1237"/>
                  </a:lnTo>
                  <a:lnTo>
                    <a:pt x="1999" y="1274"/>
                  </a:lnTo>
                  <a:lnTo>
                    <a:pt x="2008" y="1311"/>
                  </a:lnTo>
                  <a:lnTo>
                    <a:pt x="2029" y="1343"/>
                  </a:lnTo>
                  <a:lnTo>
                    <a:pt x="1587" y="1873"/>
                  </a:lnTo>
                  <a:lnTo>
                    <a:pt x="1622" y="1873"/>
                  </a:lnTo>
                  <a:lnTo>
                    <a:pt x="2067" y="1340"/>
                  </a:lnTo>
                  <a:lnTo>
                    <a:pt x="2057" y="1331"/>
                  </a:lnTo>
                  <a:lnTo>
                    <a:pt x="2035" y="1304"/>
                  </a:lnTo>
                  <a:lnTo>
                    <a:pt x="2026" y="1272"/>
                  </a:lnTo>
                  <a:lnTo>
                    <a:pt x="2029" y="1239"/>
                  </a:lnTo>
                  <a:lnTo>
                    <a:pt x="2046" y="1208"/>
                  </a:lnTo>
                  <a:lnTo>
                    <a:pt x="2055" y="1198"/>
                  </a:lnTo>
                  <a:lnTo>
                    <a:pt x="665" y="38"/>
                  </a:lnTo>
                  <a:close/>
                  <a:moveTo>
                    <a:pt x="603" y="51"/>
                  </a:moveTo>
                  <a:lnTo>
                    <a:pt x="481" y="51"/>
                  </a:lnTo>
                  <a:lnTo>
                    <a:pt x="516" y="66"/>
                  </a:lnTo>
                  <a:lnTo>
                    <a:pt x="554" y="69"/>
                  </a:lnTo>
                  <a:lnTo>
                    <a:pt x="590" y="59"/>
                  </a:lnTo>
                  <a:lnTo>
                    <a:pt x="603" y="51"/>
                  </a:lnTo>
                  <a:close/>
                  <a:moveTo>
                    <a:pt x="620" y="0"/>
                  </a:moveTo>
                  <a:lnTo>
                    <a:pt x="611" y="10"/>
                  </a:lnTo>
                  <a:lnTo>
                    <a:pt x="584" y="32"/>
                  </a:lnTo>
                  <a:lnTo>
                    <a:pt x="551" y="41"/>
                  </a:lnTo>
                  <a:lnTo>
                    <a:pt x="617" y="41"/>
                  </a:lnTo>
                  <a:lnTo>
                    <a:pt x="622" y="38"/>
                  </a:lnTo>
                  <a:lnTo>
                    <a:pt x="665" y="38"/>
                  </a:lnTo>
                  <a:lnTo>
                    <a:pt x="620" y="0"/>
                  </a:lnTo>
                  <a:close/>
                </a:path>
              </a:pathLst>
            </a:custGeom>
            <a:solidFill>
              <a:srgbClr val="487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37" name="Freeform 137">
              <a:extLst>
                <a:ext uri="{FF2B5EF4-FFF2-40B4-BE49-F238E27FC236}">
                  <a16:creationId xmlns:a16="http://schemas.microsoft.com/office/drawing/2014/main" id="{FF3A88EE-652E-D00F-0831-C766725A83EA}"/>
                </a:ext>
              </a:extLst>
            </p:cNvPr>
            <p:cNvSpPr>
              <a:spLocks/>
            </p:cNvSpPr>
            <p:nvPr/>
          </p:nvSpPr>
          <p:spPr bwMode="auto">
            <a:xfrm>
              <a:off x="28703" y="6602"/>
              <a:ext cx="741" cy="741"/>
            </a:xfrm>
            <a:custGeom>
              <a:avLst/>
              <a:gdLst>
                <a:gd name="T0" fmla="+- 0 29041 28703"/>
                <a:gd name="T1" fmla="*/ T0 w 741"/>
                <a:gd name="T2" fmla="+- 0 6603 6603"/>
                <a:gd name="T3" fmla="*/ 6603 h 741"/>
                <a:gd name="T4" fmla="+- 0 28970 28703"/>
                <a:gd name="T5" fmla="*/ T4 w 741"/>
                <a:gd name="T6" fmla="+- 0 6616 6603"/>
                <a:gd name="T7" fmla="*/ 6616 h 741"/>
                <a:gd name="T8" fmla="+- 0 28904 28703"/>
                <a:gd name="T9" fmla="*/ T8 w 741"/>
                <a:gd name="T10" fmla="+- 0 6642 6603"/>
                <a:gd name="T11" fmla="*/ 6642 h 741"/>
                <a:gd name="T12" fmla="+- 0 28842 28703"/>
                <a:gd name="T13" fmla="*/ T12 w 741"/>
                <a:gd name="T14" fmla="+- 0 6682 6603"/>
                <a:gd name="T15" fmla="*/ 6682 h 741"/>
                <a:gd name="T16" fmla="+- 0 28788 28703"/>
                <a:gd name="T17" fmla="*/ T16 w 741"/>
                <a:gd name="T18" fmla="+- 0 6735 6603"/>
                <a:gd name="T19" fmla="*/ 6735 h 741"/>
                <a:gd name="T20" fmla="+- 0 28746 28703"/>
                <a:gd name="T21" fmla="*/ T20 w 741"/>
                <a:gd name="T22" fmla="+- 0 6797 6603"/>
                <a:gd name="T23" fmla="*/ 6797 h 741"/>
                <a:gd name="T24" fmla="+- 0 28718 28703"/>
                <a:gd name="T25" fmla="*/ T24 w 741"/>
                <a:gd name="T26" fmla="+- 0 6864 6603"/>
                <a:gd name="T27" fmla="*/ 6864 h 741"/>
                <a:gd name="T28" fmla="+- 0 28704 28703"/>
                <a:gd name="T29" fmla="*/ T28 w 741"/>
                <a:gd name="T30" fmla="+- 0 6935 6603"/>
                <a:gd name="T31" fmla="*/ 6935 h 741"/>
                <a:gd name="T32" fmla="+- 0 28703 28703"/>
                <a:gd name="T33" fmla="*/ T32 w 741"/>
                <a:gd name="T34" fmla="+- 0 7006 6603"/>
                <a:gd name="T35" fmla="*/ 7006 h 741"/>
                <a:gd name="T36" fmla="+- 0 28717 28703"/>
                <a:gd name="T37" fmla="*/ T36 w 741"/>
                <a:gd name="T38" fmla="+- 0 7076 6603"/>
                <a:gd name="T39" fmla="*/ 7076 h 741"/>
                <a:gd name="T40" fmla="+- 0 28743 28703"/>
                <a:gd name="T41" fmla="*/ T40 w 741"/>
                <a:gd name="T42" fmla="+- 0 7143 6603"/>
                <a:gd name="T43" fmla="*/ 7143 h 741"/>
                <a:gd name="T44" fmla="+- 0 28783 28703"/>
                <a:gd name="T45" fmla="*/ T44 w 741"/>
                <a:gd name="T46" fmla="+- 0 7205 6603"/>
                <a:gd name="T47" fmla="*/ 7205 h 741"/>
                <a:gd name="T48" fmla="+- 0 28836 28703"/>
                <a:gd name="T49" fmla="*/ T48 w 741"/>
                <a:gd name="T50" fmla="+- 0 7258 6603"/>
                <a:gd name="T51" fmla="*/ 7258 h 741"/>
                <a:gd name="T52" fmla="+- 0 28898 28703"/>
                <a:gd name="T53" fmla="*/ T52 w 741"/>
                <a:gd name="T54" fmla="+- 0 7301 6603"/>
                <a:gd name="T55" fmla="*/ 7301 h 741"/>
                <a:gd name="T56" fmla="+- 0 28965 28703"/>
                <a:gd name="T57" fmla="*/ T56 w 741"/>
                <a:gd name="T58" fmla="+- 0 7329 6603"/>
                <a:gd name="T59" fmla="*/ 7329 h 741"/>
                <a:gd name="T60" fmla="+- 0 29036 28703"/>
                <a:gd name="T61" fmla="*/ T60 w 741"/>
                <a:gd name="T62" fmla="+- 0 7343 6603"/>
                <a:gd name="T63" fmla="*/ 7343 h 741"/>
                <a:gd name="T64" fmla="+- 0 29107 28703"/>
                <a:gd name="T65" fmla="*/ T64 w 741"/>
                <a:gd name="T66" fmla="+- 0 7343 6603"/>
                <a:gd name="T67" fmla="*/ 7343 h 741"/>
                <a:gd name="T68" fmla="+- 0 29177 28703"/>
                <a:gd name="T69" fmla="*/ T68 w 741"/>
                <a:gd name="T70" fmla="+- 0 7330 6603"/>
                <a:gd name="T71" fmla="*/ 7330 h 741"/>
                <a:gd name="T72" fmla="+- 0 29244 28703"/>
                <a:gd name="T73" fmla="*/ T72 w 741"/>
                <a:gd name="T74" fmla="+- 0 7304 6603"/>
                <a:gd name="T75" fmla="*/ 7304 h 741"/>
                <a:gd name="T76" fmla="+- 0 29306 28703"/>
                <a:gd name="T77" fmla="*/ T76 w 741"/>
                <a:gd name="T78" fmla="+- 0 7264 6603"/>
                <a:gd name="T79" fmla="*/ 7264 h 741"/>
                <a:gd name="T80" fmla="+- 0 29359 28703"/>
                <a:gd name="T81" fmla="*/ T80 w 741"/>
                <a:gd name="T82" fmla="+- 0 7211 6603"/>
                <a:gd name="T83" fmla="*/ 7211 h 741"/>
                <a:gd name="T84" fmla="+- 0 29402 28703"/>
                <a:gd name="T85" fmla="*/ T84 w 741"/>
                <a:gd name="T86" fmla="+- 0 7149 6603"/>
                <a:gd name="T87" fmla="*/ 7149 h 741"/>
                <a:gd name="T88" fmla="+- 0 29430 28703"/>
                <a:gd name="T89" fmla="*/ T88 w 741"/>
                <a:gd name="T90" fmla="+- 0 7081 6603"/>
                <a:gd name="T91" fmla="*/ 7081 h 741"/>
                <a:gd name="T92" fmla="+- 0 29444 28703"/>
                <a:gd name="T93" fmla="*/ T92 w 741"/>
                <a:gd name="T94" fmla="+- 0 7011 6603"/>
                <a:gd name="T95" fmla="*/ 7011 h 741"/>
                <a:gd name="T96" fmla="+- 0 29444 28703"/>
                <a:gd name="T97" fmla="*/ T96 w 741"/>
                <a:gd name="T98" fmla="+- 0 6940 6603"/>
                <a:gd name="T99" fmla="*/ 6940 h 741"/>
                <a:gd name="T100" fmla="+- 0 29431 28703"/>
                <a:gd name="T101" fmla="*/ T100 w 741"/>
                <a:gd name="T102" fmla="+- 0 6869 6603"/>
                <a:gd name="T103" fmla="*/ 6869 h 741"/>
                <a:gd name="T104" fmla="+- 0 29405 28703"/>
                <a:gd name="T105" fmla="*/ T104 w 741"/>
                <a:gd name="T106" fmla="+- 0 6803 6603"/>
                <a:gd name="T107" fmla="*/ 6803 h 741"/>
                <a:gd name="T108" fmla="+- 0 29365 28703"/>
                <a:gd name="T109" fmla="*/ T108 w 741"/>
                <a:gd name="T110" fmla="+- 0 6741 6603"/>
                <a:gd name="T111" fmla="*/ 6741 h 741"/>
                <a:gd name="T112" fmla="+- 0 29312 28703"/>
                <a:gd name="T113" fmla="*/ T112 w 741"/>
                <a:gd name="T114" fmla="+- 0 6687 6603"/>
                <a:gd name="T115" fmla="*/ 6687 h 741"/>
                <a:gd name="T116" fmla="+- 0 29250 28703"/>
                <a:gd name="T117" fmla="*/ T116 w 741"/>
                <a:gd name="T118" fmla="+- 0 6645 6603"/>
                <a:gd name="T119" fmla="*/ 6645 h 741"/>
                <a:gd name="T120" fmla="+- 0 29182 28703"/>
                <a:gd name="T121" fmla="*/ T120 w 741"/>
                <a:gd name="T122" fmla="+- 0 6617 6603"/>
                <a:gd name="T123" fmla="*/ 6617 h 741"/>
                <a:gd name="T124" fmla="+- 0 29112 28703"/>
                <a:gd name="T125" fmla="*/ T124 w 741"/>
                <a:gd name="T126" fmla="+- 0 6603 6603"/>
                <a:gd name="T127" fmla="*/ 6603 h 741"/>
                <a:gd name="T128" fmla="+- 0 29041 28703"/>
                <a:gd name="T129" fmla="*/ T128 w 741"/>
                <a:gd name="T130" fmla="+- 0 6603 6603"/>
                <a:gd name="T131" fmla="*/ 6603 h 7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741" h="741">
                  <a:moveTo>
                    <a:pt x="338" y="0"/>
                  </a:moveTo>
                  <a:lnTo>
                    <a:pt x="267" y="13"/>
                  </a:lnTo>
                  <a:lnTo>
                    <a:pt x="201" y="39"/>
                  </a:lnTo>
                  <a:lnTo>
                    <a:pt x="139" y="79"/>
                  </a:lnTo>
                  <a:lnTo>
                    <a:pt x="85" y="132"/>
                  </a:lnTo>
                  <a:lnTo>
                    <a:pt x="43" y="194"/>
                  </a:lnTo>
                  <a:lnTo>
                    <a:pt x="15" y="261"/>
                  </a:lnTo>
                  <a:lnTo>
                    <a:pt x="1" y="332"/>
                  </a:lnTo>
                  <a:lnTo>
                    <a:pt x="0" y="403"/>
                  </a:lnTo>
                  <a:lnTo>
                    <a:pt x="14" y="473"/>
                  </a:lnTo>
                  <a:lnTo>
                    <a:pt x="40" y="540"/>
                  </a:lnTo>
                  <a:lnTo>
                    <a:pt x="80" y="602"/>
                  </a:lnTo>
                  <a:lnTo>
                    <a:pt x="133" y="655"/>
                  </a:lnTo>
                  <a:lnTo>
                    <a:pt x="195" y="698"/>
                  </a:lnTo>
                  <a:lnTo>
                    <a:pt x="262" y="726"/>
                  </a:lnTo>
                  <a:lnTo>
                    <a:pt x="333" y="740"/>
                  </a:lnTo>
                  <a:lnTo>
                    <a:pt x="404" y="740"/>
                  </a:lnTo>
                  <a:lnTo>
                    <a:pt x="474" y="727"/>
                  </a:lnTo>
                  <a:lnTo>
                    <a:pt x="541" y="701"/>
                  </a:lnTo>
                  <a:lnTo>
                    <a:pt x="603" y="661"/>
                  </a:lnTo>
                  <a:lnTo>
                    <a:pt x="656" y="608"/>
                  </a:lnTo>
                  <a:lnTo>
                    <a:pt x="699" y="546"/>
                  </a:lnTo>
                  <a:lnTo>
                    <a:pt x="727" y="478"/>
                  </a:lnTo>
                  <a:lnTo>
                    <a:pt x="741" y="408"/>
                  </a:lnTo>
                  <a:lnTo>
                    <a:pt x="741" y="337"/>
                  </a:lnTo>
                  <a:lnTo>
                    <a:pt x="728" y="266"/>
                  </a:lnTo>
                  <a:lnTo>
                    <a:pt x="702" y="200"/>
                  </a:lnTo>
                  <a:lnTo>
                    <a:pt x="662" y="138"/>
                  </a:lnTo>
                  <a:lnTo>
                    <a:pt x="609" y="84"/>
                  </a:lnTo>
                  <a:lnTo>
                    <a:pt x="547" y="42"/>
                  </a:lnTo>
                  <a:lnTo>
                    <a:pt x="479" y="14"/>
                  </a:lnTo>
                  <a:lnTo>
                    <a:pt x="409" y="0"/>
                  </a:lnTo>
                  <a:lnTo>
                    <a:pt x="338" y="0"/>
                  </a:lnTo>
                  <a:close/>
                </a:path>
              </a:pathLst>
            </a:custGeom>
            <a:solidFill>
              <a:srgbClr val="6599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38" name="AutoShape 138">
              <a:extLst>
                <a:ext uri="{FF2B5EF4-FFF2-40B4-BE49-F238E27FC236}">
                  <a16:creationId xmlns:a16="http://schemas.microsoft.com/office/drawing/2014/main" id="{1A826674-479E-8373-27E3-BF8D1290CE89}"/>
                </a:ext>
              </a:extLst>
            </p:cNvPr>
            <p:cNvSpPr>
              <a:spLocks/>
            </p:cNvSpPr>
            <p:nvPr/>
          </p:nvSpPr>
          <p:spPr bwMode="auto">
            <a:xfrm>
              <a:off x="28749" y="6648"/>
              <a:ext cx="648" cy="648"/>
            </a:xfrm>
            <a:custGeom>
              <a:avLst/>
              <a:gdLst>
                <a:gd name="T0" fmla="+- 0 29010 28750"/>
                <a:gd name="T1" fmla="*/ T0 w 648"/>
                <a:gd name="T2" fmla="+- 0 6655 6649"/>
                <a:gd name="T3" fmla="*/ 6655 h 648"/>
                <a:gd name="T4" fmla="+- 0 28879 28750"/>
                <a:gd name="T5" fmla="*/ T4 w 648"/>
                <a:gd name="T6" fmla="+- 0 6714 6649"/>
                <a:gd name="T7" fmla="*/ 6714 h 648"/>
                <a:gd name="T8" fmla="+- 0 28784 28750"/>
                <a:gd name="T9" fmla="*/ T8 w 648"/>
                <a:gd name="T10" fmla="+- 0 6828 6649"/>
                <a:gd name="T11" fmla="*/ 6828 h 648"/>
                <a:gd name="T12" fmla="+- 0 28750 28750"/>
                <a:gd name="T13" fmla="*/ T12 w 648"/>
                <a:gd name="T14" fmla="+- 0 6966 6649"/>
                <a:gd name="T15" fmla="*/ 6966 h 648"/>
                <a:gd name="T16" fmla="+- 0 28778 28750"/>
                <a:gd name="T17" fmla="*/ T16 w 648"/>
                <a:gd name="T18" fmla="+- 0 7105 6649"/>
                <a:gd name="T19" fmla="*/ 7105 h 648"/>
                <a:gd name="T20" fmla="+- 0 28866 28750"/>
                <a:gd name="T21" fmla="*/ T20 w 648"/>
                <a:gd name="T22" fmla="+- 0 7222 6649"/>
                <a:gd name="T23" fmla="*/ 7222 h 648"/>
                <a:gd name="T24" fmla="+- 0 28997 28750"/>
                <a:gd name="T25" fmla="*/ T24 w 648"/>
                <a:gd name="T26" fmla="+- 0 7288 6649"/>
                <a:gd name="T27" fmla="*/ 7288 h 648"/>
                <a:gd name="T28" fmla="+- 0 29138 28750"/>
                <a:gd name="T29" fmla="*/ T28 w 648"/>
                <a:gd name="T30" fmla="+- 0 7291 6649"/>
                <a:gd name="T31" fmla="*/ 7291 h 648"/>
                <a:gd name="T32" fmla="+- 0 29068 28750"/>
                <a:gd name="T33" fmla="*/ T32 w 648"/>
                <a:gd name="T34" fmla="+- 0 7283 6649"/>
                <a:gd name="T35" fmla="*/ 7283 h 648"/>
                <a:gd name="T36" fmla="+- 0 28935 28750"/>
                <a:gd name="T37" fmla="*/ T36 w 648"/>
                <a:gd name="T38" fmla="+- 0 7251 6649"/>
                <a:gd name="T39" fmla="*/ 7251 h 648"/>
                <a:gd name="T40" fmla="+- 0 28826 28750"/>
                <a:gd name="T41" fmla="*/ T40 w 648"/>
                <a:gd name="T42" fmla="+- 0 7159 6649"/>
                <a:gd name="T43" fmla="*/ 7159 h 648"/>
                <a:gd name="T44" fmla="+- 0 28770 28750"/>
                <a:gd name="T45" fmla="*/ T44 w 648"/>
                <a:gd name="T46" fmla="+- 0 7034 6649"/>
                <a:gd name="T47" fmla="*/ 7034 h 648"/>
                <a:gd name="T48" fmla="+- 0 28772 28750"/>
                <a:gd name="T49" fmla="*/ T48 w 648"/>
                <a:gd name="T50" fmla="+- 0 6899 6649"/>
                <a:gd name="T51" fmla="*/ 6899 h 648"/>
                <a:gd name="T52" fmla="+- 0 28836 28750"/>
                <a:gd name="T53" fmla="*/ T52 w 648"/>
                <a:gd name="T54" fmla="+- 0 6774 6649"/>
                <a:gd name="T55" fmla="*/ 6774 h 648"/>
                <a:gd name="T56" fmla="+- 0 28947 28750"/>
                <a:gd name="T57" fmla="*/ T56 w 648"/>
                <a:gd name="T58" fmla="+- 0 6689 6649"/>
                <a:gd name="T59" fmla="*/ 6689 h 648"/>
                <a:gd name="T60" fmla="+- 0 29080 28750"/>
                <a:gd name="T61" fmla="*/ T60 w 648"/>
                <a:gd name="T62" fmla="+- 0 6663 6649"/>
                <a:gd name="T63" fmla="*/ 6663 h 648"/>
                <a:gd name="T64" fmla="+- 0 29151 28750"/>
                <a:gd name="T65" fmla="*/ T64 w 648"/>
                <a:gd name="T66" fmla="+- 0 6658 6649"/>
                <a:gd name="T67" fmla="*/ 6658 h 648"/>
                <a:gd name="T68" fmla="+- 0 29163 28750"/>
                <a:gd name="T69" fmla="*/ T68 w 648"/>
                <a:gd name="T70" fmla="+- 0 6663 6649"/>
                <a:gd name="T71" fmla="*/ 6663 h 648"/>
                <a:gd name="T72" fmla="+- 0 29148 28750"/>
                <a:gd name="T73" fmla="*/ T72 w 648"/>
                <a:gd name="T74" fmla="+- 0 6671 6649"/>
                <a:gd name="T75" fmla="*/ 6671 h 648"/>
                <a:gd name="T76" fmla="+- 0 29273 28750"/>
                <a:gd name="T77" fmla="*/ T76 w 648"/>
                <a:gd name="T78" fmla="+- 0 6735 6649"/>
                <a:gd name="T79" fmla="*/ 6735 h 648"/>
                <a:gd name="T80" fmla="+- 0 29357 28750"/>
                <a:gd name="T81" fmla="*/ T80 w 648"/>
                <a:gd name="T82" fmla="+- 0 6846 6649"/>
                <a:gd name="T83" fmla="*/ 6846 h 648"/>
                <a:gd name="T84" fmla="+- 0 29384 28750"/>
                <a:gd name="T85" fmla="*/ T84 w 648"/>
                <a:gd name="T86" fmla="+- 0 6979 6649"/>
                <a:gd name="T87" fmla="*/ 6979 h 648"/>
                <a:gd name="T88" fmla="+- 0 29351 28750"/>
                <a:gd name="T89" fmla="*/ T88 w 648"/>
                <a:gd name="T90" fmla="+- 0 7112 6649"/>
                <a:gd name="T91" fmla="*/ 7112 h 648"/>
                <a:gd name="T92" fmla="+- 0 29260 28750"/>
                <a:gd name="T93" fmla="*/ T92 w 648"/>
                <a:gd name="T94" fmla="+- 0 7221 6649"/>
                <a:gd name="T95" fmla="*/ 7221 h 648"/>
                <a:gd name="T96" fmla="+- 0 29135 28750"/>
                <a:gd name="T97" fmla="*/ T96 w 648"/>
                <a:gd name="T98" fmla="+- 0 7277 6649"/>
                <a:gd name="T99" fmla="*/ 7277 h 648"/>
                <a:gd name="T100" fmla="+- 0 29161 28750"/>
                <a:gd name="T101" fmla="*/ T100 w 648"/>
                <a:gd name="T102" fmla="+- 0 7283 6649"/>
                <a:gd name="T103" fmla="*/ 7283 h 648"/>
                <a:gd name="T104" fmla="+- 0 29269 28750"/>
                <a:gd name="T105" fmla="*/ T104 w 648"/>
                <a:gd name="T106" fmla="+- 0 7232 6649"/>
                <a:gd name="T107" fmla="*/ 7232 h 648"/>
                <a:gd name="T108" fmla="+- 0 29364 28750"/>
                <a:gd name="T109" fmla="*/ T108 w 648"/>
                <a:gd name="T110" fmla="+- 0 7118 6649"/>
                <a:gd name="T111" fmla="*/ 7118 h 648"/>
                <a:gd name="T112" fmla="+- 0 29398 28750"/>
                <a:gd name="T113" fmla="*/ T112 w 648"/>
                <a:gd name="T114" fmla="+- 0 6979 6649"/>
                <a:gd name="T115" fmla="*/ 6979 h 648"/>
                <a:gd name="T116" fmla="+- 0 29370 28750"/>
                <a:gd name="T117" fmla="*/ T116 w 648"/>
                <a:gd name="T118" fmla="+- 0 6841 6649"/>
                <a:gd name="T119" fmla="*/ 6841 h 648"/>
                <a:gd name="T120" fmla="+- 0 29282 28750"/>
                <a:gd name="T121" fmla="*/ T120 w 648"/>
                <a:gd name="T122" fmla="+- 0 6724 6649"/>
                <a:gd name="T123" fmla="*/ 6724 h 648"/>
                <a:gd name="T124" fmla="+- 0 29163 28750"/>
                <a:gd name="T125" fmla="*/ T124 w 648"/>
                <a:gd name="T126" fmla="+- 0 6663 6649"/>
                <a:gd name="T127" fmla="*/ 6663 h 6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648" h="648">
                  <a:moveTo>
                    <a:pt x="330" y="0"/>
                  </a:moveTo>
                  <a:lnTo>
                    <a:pt x="260" y="6"/>
                  </a:lnTo>
                  <a:lnTo>
                    <a:pt x="192" y="28"/>
                  </a:lnTo>
                  <a:lnTo>
                    <a:pt x="129" y="65"/>
                  </a:lnTo>
                  <a:lnTo>
                    <a:pt x="75" y="116"/>
                  </a:lnTo>
                  <a:lnTo>
                    <a:pt x="34" y="179"/>
                  </a:lnTo>
                  <a:lnTo>
                    <a:pt x="9" y="247"/>
                  </a:lnTo>
                  <a:lnTo>
                    <a:pt x="0" y="317"/>
                  </a:lnTo>
                  <a:lnTo>
                    <a:pt x="6" y="388"/>
                  </a:lnTo>
                  <a:lnTo>
                    <a:pt x="28" y="456"/>
                  </a:lnTo>
                  <a:lnTo>
                    <a:pt x="65" y="519"/>
                  </a:lnTo>
                  <a:lnTo>
                    <a:pt x="116" y="573"/>
                  </a:lnTo>
                  <a:lnTo>
                    <a:pt x="179" y="614"/>
                  </a:lnTo>
                  <a:lnTo>
                    <a:pt x="247" y="639"/>
                  </a:lnTo>
                  <a:lnTo>
                    <a:pt x="317" y="648"/>
                  </a:lnTo>
                  <a:lnTo>
                    <a:pt x="388" y="642"/>
                  </a:lnTo>
                  <a:lnTo>
                    <a:pt x="411" y="634"/>
                  </a:lnTo>
                  <a:lnTo>
                    <a:pt x="318" y="634"/>
                  </a:lnTo>
                  <a:lnTo>
                    <a:pt x="250" y="625"/>
                  </a:lnTo>
                  <a:lnTo>
                    <a:pt x="185" y="602"/>
                  </a:lnTo>
                  <a:lnTo>
                    <a:pt x="125" y="562"/>
                  </a:lnTo>
                  <a:lnTo>
                    <a:pt x="76" y="510"/>
                  </a:lnTo>
                  <a:lnTo>
                    <a:pt x="40" y="451"/>
                  </a:lnTo>
                  <a:lnTo>
                    <a:pt x="20" y="385"/>
                  </a:lnTo>
                  <a:lnTo>
                    <a:pt x="14" y="318"/>
                  </a:lnTo>
                  <a:lnTo>
                    <a:pt x="22" y="250"/>
                  </a:lnTo>
                  <a:lnTo>
                    <a:pt x="46" y="185"/>
                  </a:lnTo>
                  <a:lnTo>
                    <a:pt x="86" y="125"/>
                  </a:lnTo>
                  <a:lnTo>
                    <a:pt x="137" y="76"/>
                  </a:lnTo>
                  <a:lnTo>
                    <a:pt x="197" y="40"/>
                  </a:lnTo>
                  <a:lnTo>
                    <a:pt x="262" y="20"/>
                  </a:lnTo>
                  <a:lnTo>
                    <a:pt x="330" y="14"/>
                  </a:lnTo>
                  <a:lnTo>
                    <a:pt x="413" y="14"/>
                  </a:lnTo>
                  <a:lnTo>
                    <a:pt x="401" y="9"/>
                  </a:lnTo>
                  <a:lnTo>
                    <a:pt x="330" y="0"/>
                  </a:lnTo>
                  <a:close/>
                  <a:moveTo>
                    <a:pt x="413" y="14"/>
                  </a:moveTo>
                  <a:lnTo>
                    <a:pt x="330" y="14"/>
                  </a:lnTo>
                  <a:lnTo>
                    <a:pt x="398" y="22"/>
                  </a:lnTo>
                  <a:lnTo>
                    <a:pt x="463" y="46"/>
                  </a:lnTo>
                  <a:lnTo>
                    <a:pt x="523" y="86"/>
                  </a:lnTo>
                  <a:lnTo>
                    <a:pt x="572" y="137"/>
                  </a:lnTo>
                  <a:lnTo>
                    <a:pt x="607" y="197"/>
                  </a:lnTo>
                  <a:lnTo>
                    <a:pt x="628" y="262"/>
                  </a:lnTo>
                  <a:lnTo>
                    <a:pt x="634" y="330"/>
                  </a:lnTo>
                  <a:lnTo>
                    <a:pt x="625" y="398"/>
                  </a:lnTo>
                  <a:lnTo>
                    <a:pt x="601" y="463"/>
                  </a:lnTo>
                  <a:lnTo>
                    <a:pt x="562" y="523"/>
                  </a:lnTo>
                  <a:lnTo>
                    <a:pt x="510" y="572"/>
                  </a:lnTo>
                  <a:lnTo>
                    <a:pt x="451" y="607"/>
                  </a:lnTo>
                  <a:lnTo>
                    <a:pt x="385" y="628"/>
                  </a:lnTo>
                  <a:lnTo>
                    <a:pt x="318" y="634"/>
                  </a:lnTo>
                  <a:lnTo>
                    <a:pt x="411" y="634"/>
                  </a:lnTo>
                  <a:lnTo>
                    <a:pt x="456" y="620"/>
                  </a:lnTo>
                  <a:lnTo>
                    <a:pt x="519" y="583"/>
                  </a:lnTo>
                  <a:lnTo>
                    <a:pt x="573" y="532"/>
                  </a:lnTo>
                  <a:lnTo>
                    <a:pt x="614" y="469"/>
                  </a:lnTo>
                  <a:lnTo>
                    <a:pt x="639" y="401"/>
                  </a:lnTo>
                  <a:lnTo>
                    <a:pt x="648" y="330"/>
                  </a:lnTo>
                  <a:lnTo>
                    <a:pt x="641" y="260"/>
                  </a:lnTo>
                  <a:lnTo>
                    <a:pt x="620" y="192"/>
                  </a:lnTo>
                  <a:lnTo>
                    <a:pt x="583" y="129"/>
                  </a:lnTo>
                  <a:lnTo>
                    <a:pt x="532" y="75"/>
                  </a:lnTo>
                  <a:lnTo>
                    <a:pt x="469" y="34"/>
                  </a:lnTo>
                  <a:lnTo>
                    <a:pt x="413" y="14"/>
                  </a:lnTo>
                  <a:close/>
                </a:path>
              </a:pathLst>
            </a:custGeom>
            <a:solidFill>
              <a:srgbClr val="D7E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39" name="AutoShape 139">
              <a:extLst>
                <a:ext uri="{FF2B5EF4-FFF2-40B4-BE49-F238E27FC236}">
                  <a16:creationId xmlns:a16="http://schemas.microsoft.com/office/drawing/2014/main" id="{C674790C-E95F-956A-297C-A3414F1FDD44}"/>
                </a:ext>
              </a:extLst>
            </p:cNvPr>
            <p:cNvSpPr>
              <a:spLocks/>
            </p:cNvSpPr>
            <p:nvPr/>
          </p:nvSpPr>
          <p:spPr bwMode="auto">
            <a:xfrm>
              <a:off x="28723" y="6622"/>
              <a:ext cx="701" cy="701"/>
            </a:xfrm>
            <a:custGeom>
              <a:avLst/>
              <a:gdLst>
                <a:gd name="T0" fmla="+- 0 28976 28723"/>
                <a:gd name="T1" fmla="*/ T0 w 701"/>
                <a:gd name="T2" fmla="+- 0 6635 6622"/>
                <a:gd name="T3" fmla="*/ 6635 h 701"/>
                <a:gd name="T4" fmla="+- 0 28855 28723"/>
                <a:gd name="T5" fmla="*/ T4 w 701"/>
                <a:gd name="T6" fmla="+- 0 6698 6622"/>
                <a:gd name="T7" fmla="*/ 6698 h 701"/>
                <a:gd name="T8" fmla="+- 0 28764 28723"/>
                <a:gd name="T9" fmla="*/ T8 w 701"/>
                <a:gd name="T10" fmla="+- 0 6806 6622"/>
                <a:gd name="T11" fmla="*/ 6806 h 701"/>
                <a:gd name="T12" fmla="+- 0 28724 28723"/>
                <a:gd name="T13" fmla="*/ T12 w 701"/>
                <a:gd name="T14" fmla="+- 0 6937 6622"/>
                <a:gd name="T15" fmla="*/ 6937 h 701"/>
                <a:gd name="T16" fmla="+- 0 28736 28723"/>
                <a:gd name="T17" fmla="*/ T16 w 701"/>
                <a:gd name="T18" fmla="+- 0 7071 6622"/>
                <a:gd name="T19" fmla="*/ 7071 h 701"/>
                <a:gd name="T20" fmla="+- 0 28798 28723"/>
                <a:gd name="T21" fmla="*/ T20 w 701"/>
                <a:gd name="T22" fmla="+- 0 7192 6622"/>
                <a:gd name="T23" fmla="*/ 7192 h 701"/>
                <a:gd name="T24" fmla="+- 0 28907 28723"/>
                <a:gd name="T25" fmla="*/ T24 w 701"/>
                <a:gd name="T26" fmla="+- 0 7283 6622"/>
                <a:gd name="T27" fmla="*/ 7283 h 701"/>
                <a:gd name="T28" fmla="+- 0 29038 28723"/>
                <a:gd name="T29" fmla="*/ T28 w 701"/>
                <a:gd name="T30" fmla="+- 0 7323 6622"/>
                <a:gd name="T31" fmla="*/ 7323 h 701"/>
                <a:gd name="T32" fmla="+- 0 29172 28723"/>
                <a:gd name="T33" fmla="*/ T32 w 701"/>
                <a:gd name="T34" fmla="+- 0 7311 6622"/>
                <a:gd name="T35" fmla="*/ 7311 h 701"/>
                <a:gd name="T36" fmla="+- 0 29067 28723"/>
                <a:gd name="T37" fmla="*/ T36 w 701"/>
                <a:gd name="T38" fmla="+- 0 7304 6622"/>
                <a:gd name="T39" fmla="*/ 7304 h 701"/>
                <a:gd name="T40" fmla="+- 0 28925 28723"/>
                <a:gd name="T41" fmla="*/ T40 w 701"/>
                <a:gd name="T42" fmla="+- 0 7269 6622"/>
                <a:gd name="T43" fmla="*/ 7269 h 701"/>
                <a:gd name="T44" fmla="+- 0 28809 28723"/>
                <a:gd name="T45" fmla="*/ T44 w 701"/>
                <a:gd name="T46" fmla="+- 0 7172 6622"/>
                <a:gd name="T47" fmla="*/ 7172 h 701"/>
                <a:gd name="T48" fmla="+- 0 28749 28723"/>
                <a:gd name="T49" fmla="*/ T48 w 701"/>
                <a:gd name="T50" fmla="+- 0 7039 6622"/>
                <a:gd name="T51" fmla="*/ 7039 h 701"/>
                <a:gd name="T52" fmla="+- 0 28752 28723"/>
                <a:gd name="T53" fmla="*/ T52 w 701"/>
                <a:gd name="T54" fmla="+- 0 6894 6622"/>
                <a:gd name="T55" fmla="*/ 6894 h 701"/>
                <a:gd name="T56" fmla="+- 0 28819 28723"/>
                <a:gd name="T57" fmla="*/ T56 w 701"/>
                <a:gd name="T58" fmla="+- 0 6761 6622"/>
                <a:gd name="T59" fmla="*/ 6761 h 701"/>
                <a:gd name="T60" fmla="+- 0 28939 28723"/>
                <a:gd name="T61" fmla="*/ T60 w 701"/>
                <a:gd name="T62" fmla="+- 0 6670 6622"/>
                <a:gd name="T63" fmla="*/ 6670 h 701"/>
                <a:gd name="T64" fmla="+- 0 29080 28723"/>
                <a:gd name="T65" fmla="*/ T64 w 701"/>
                <a:gd name="T66" fmla="+- 0 6642 6622"/>
                <a:gd name="T67" fmla="*/ 6642 h 701"/>
                <a:gd name="T68" fmla="+- 0 29177 28723"/>
                <a:gd name="T69" fmla="*/ T68 w 701"/>
                <a:gd name="T70" fmla="+- 0 6636 6622"/>
                <a:gd name="T71" fmla="*/ 6636 h 701"/>
                <a:gd name="T72" fmla="+- 0 29042 28723"/>
                <a:gd name="T73" fmla="*/ T72 w 701"/>
                <a:gd name="T74" fmla="+- 0 6622 6622"/>
                <a:gd name="T75" fmla="*/ 6622 h 701"/>
                <a:gd name="T76" fmla="+- 0 29080 28723"/>
                <a:gd name="T77" fmla="*/ T76 w 701"/>
                <a:gd name="T78" fmla="+- 0 6642 6622"/>
                <a:gd name="T79" fmla="*/ 6642 h 701"/>
                <a:gd name="T80" fmla="+- 0 29222 28723"/>
                <a:gd name="T81" fmla="*/ T80 w 701"/>
                <a:gd name="T82" fmla="+- 0 6677 6622"/>
                <a:gd name="T83" fmla="*/ 6677 h 701"/>
                <a:gd name="T84" fmla="+- 0 29339 28723"/>
                <a:gd name="T85" fmla="*/ T84 w 701"/>
                <a:gd name="T86" fmla="+- 0 6774 6622"/>
                <a:gd name="T87" fmla="*/ 6774 h 701"/>
                <a:gd name="T88" fmla="+- 0 29399 28723"/>
                <a:gd name="T89" fmla="*/ T88 w 701"/>
                <a:gd name="T90" fmla="+- 0 6907 6622"/>
                <a:gd name="T91" fmla="*/ 6907 h 701"/>
                <a:gd name="T92" fmla="+- 0 29396 28723"/>
                <a:gd name="T93" fmla="*/ T92 w 701"/>
                <a:gd name="T94" fmla="+- 0 7052 6622"/>
                <a:gd name="T95" fmla="*/ 7052 h 701"/>
                <a:gd name="T96" fmla="+- 0 29328 28723"/>
                <a:gd name="T97" fmla="*/ T96 w 701"/>
                <a:gd name="T98" fmla="+- 0 7185 6622"/>
                <a:gd name="T99" fmla="*/ 7185 h 701"/>
                <a:gd name="T100" fmla="+- 0 29209 28723"/>
                <a:gd name="T101" fmla="*/ T100 w 701"/>
                <a:gd name="T102" fmla="+- 0 7276 6622"/>
                <a:gd name="T103" fmla="*/ 7276 h 701"/>
                <a:gd name="T104" fmla="+- 0 29067 28723"/>
                <a:gd name="T105" fmla="*/ T104 w 701"/>
                <a:gd name="T106" fmla="+- 0 7304 6622"/>
                <a:gd name="T107" fmla="*/ 7304 h 701"/>
                <a:gd name="T108" fmla="+- 0 29235 28723"/>
                <a:gd name="T109" fmla="*/ T108 w 701"/>
                <a:gd name="T110" fmla="+- 0 7286 6622"/>
                <a:gd name="T111" fmla="*/ 7286 h 701"/>
                <a:gd name="T112" fmla="+- 0 29344 28723"/>
                <a:gd name="T113" fmla="*/ T112 w 701"/>
                <a:gd name="T114" fmla="+- 0 7199 6622"/>
                <a:gd name="T115" fmla="*/ 7199 h 701"/>
                <a:gd name="T116" fmla="+- 0 29411 28723"/>
                <a:gd name="T117" fmla="*/ T116 w 701"/>
                <a:gd name="T118" fmla="+- 0 7076 6622"/>
                <a:gd name="T119" fmla="*/ 7076 h 701"/>
                <a:gd name="T120" fmla="+- 0 29424 28723"/>
                <a:gd name="T121" fmla="*/ T120 w 701"/>
                <a:gd name="T122" fmla="+- 0 6941 6622"/>
                <a:gd name="T123" fmla="*/ 6941 h 701"/>
                <a:gd name="T124" fmla="+- 0 29387 28723"/>
                <a:gd name="T125" fmla="*/ T124 w 701"/>
                <a:gd name="T126" fmla="+- 0 6812 6622"/>
                <a:gd name="T127" fmla="*/ 6812 h 701"/>
                <a:gd name="T128" fmla="+- 0 29299 28723"/>
                <a:gd name="T129" fmla="*/ T128 w 701"/>
                <a:gd name="T130" fmla="+- 0 6703 6622"/>
                <a:gd name="T131" fmla="*/ 6703 h 701"/>
                <a:gd name="T132" fmla="+- 0 29190 28723"/>
                <a:gd name="T133" fmla="*/ T132 w 701"/>
                <a:gd name="T134" fmla="+- 0 6642 6622"/>
                <a:gd name="T135" fmla="*/ 6642 h 7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701" h="701">
                  <a:moveTo>
                    <a:pt x="319" y="0"/>
                  </a:moveTo>
                  <a:lnTo>
                    <a:pt x="253" y="13"/>
                  </a:lnTo>
                  <a:lnTo>
                    <a:pt x="190" y="38"/>
                  </a:lnTo>
                  <a:lnTo>
                    <a:pt x="132" y="76"/>
                  </a:lnTo>
                  <a:lnTo>
                    <a:pt x="81" y="125"/>
                  </a:lnTo>
                  <a:lnTo>
                    <a:pt x="41" y="184"/>
                  </a:lnTo>
                  <a:lnTo>
                    <a:pt x="14" y="248"/>
                  </a:lnTo>
                  <a:lnTo>
                    <a:pt x="1" y="315"/>
                  </a:lnTo>
                  <a:lnTo>
                    <a:pt x="0" y="383"/>
                  </a:lnTo>
                  <a:lnTo>
                    <a:pt x="13" y="449"/>
                  </a:lnTo>
                  <a:lnTo>
                    <a:pt x="38" y="512"/>
                  </a:lnTo>
                  <a:lnTo>
                    <a:pt x="75" y="570"/>
                  </a:lnTo>
                  <a:lnTo>
                    <a:pt x="125" y="621"/>
                  </a:lnTo>
                  <a:lnTo>
                    <a:pt x="184" y="661"/>
                  </a:lnTo>
                  <a:lnTo>
                    <a:pt x="248" y="688"/>
                  </a:lnTo>
                  <a:lnTo>
                    <a:pt x="315" y="701"/>
                  </a:lnTo>
                  <a:lnTo>
                    <a:pt x="382" y="701"/>
                  </a:lnTo>
                  <a:lnTo>
                    <a:pt x="449" y="689"/>
                  </a:lnTo>
                  <a:lnTo>
                    <a:pt x="466" y="682"/>
                  </a:lnTo>
                  <a:lnTo>
                    <a:pt x="344" y="682"/>
                  </a:lnTo>
                  <a:lnTo>
                    <a:pt x="272" y="673"/>
                  </a:lnTo>
                  <a:lnTo>
                    <a:pt x="202" y="647"/>
                  </a:lnTo>
                  <a:lnTo>
                    <a:pt x="138" y="605"/>
                  </a:lnTo>
                  <a:lnTo>
                    <a:pt x="86" y="550"/>
                  </a:lnTo>
                  <a:lnTo>
                    <a:pt x="48" y="486"/>
                  </a:lnTo>
                  <a:lnTo>
                    <a:pt x="26" y="417"/>
                  </a:lnTo>
                  <a:lnTo>
                    <a:pt x="20" y="344"/>
                  </a:lnTo>
                  <a:lnTo>
                    <a:pt x="29" y="272"/>
                  </a:lnTo>
                  <a:lnTo>
                    <a:pt x="54" y="202"/>
                  </a:lnTo>
                  <a:lnTo>
                    <a:pt x="96" y="139"/>
                  </a:lnTo>
                  <a:lnTo>
                    <a:pt x="152" y="86"/>
                  </a:lnTo>
                  <a:lnTo>
                    <a:pt x="216" y="48"/>
                  </a:lnTo>
                  <a:lnTo>
                    <a:pt x="285" y="26"/>
                  </a:lnTo>
                  <a:lnTo>
                    <a:pt x="357" y="20"/>
                  </a:lnTo>
                  <a:lnTo>
                    <a:pt x="467" y="20"/>
                  </a:lnTo>
                  <a:lnTo>
                    <a:pt x="454" y="14"/>
                  </a:lnTo>
                  <a:lnTo>
                    <a:pt x="387" y="1"/>
                  </a:lnTo>
                  <a:lnTo>
                    <a:pt x="319" y="0"/>
                  </a:lnTo>
                  <a:close/>
                  <a:moveTo>
                    <a:pt x="467" y="20"/>
                  </a:moveTo>
                  <a:lnTo>
                    <a:pt x="357" y="20"/>
                  </a:lnTo>
                  <a:lnTo>
                    <a:pt x="430" y="29"/>
                  </a:lnTo>
                  <a:lnTo>
                    <a:pt x="499" y="55"/>
                  </a:lnTo>
                  <a:lnTo>
                    <a:pt x="563" y="96"/>
                  </a:lnTo>
                  <a:lnTo>
                    <a:pt x="616" y="152"/>
                  </a:lnTo>
                  <a:lnTo>
                    <a:pt x="654" y="216"/>
                  </a:lnTo>
                  <a:lnTo>
                    <a:pt x="676" y="285"/>
                  </a:lnTo>
                  <a:lnTo>
                    <a:pt x="682" y="358"/>
                  </a:lnTo>
                  <a:lnTo>
                    <a:pt x="673" y="430"/>
                  </a:lnTo>
                  <a:lnTo>
                    <a:pt x="647" y="499"/>
                  </a:lnTo>
                  <a:lnTo>
                    <a:pt x="605" y="563"/>
                  </a:lnTo>
                  <a:lnTo>
                    <a:pt x="550" y="616"/>
                  </a:lnTo>
                  <a:lnTo>
                    <a:pt x="486" y="654"/>
                  </a:lnTo>
                  <a:lnTo>
                    <a:pt x="417" y="676"/>
                  </a:lnTo>
                  <a:lnTo>
                    <a:pt x="344" y="682"/>
                  </a:lnTo>
                  <a:lnTo>
                    <a:pt x="466" y="682"/>
                  </a:lnTo>
                  <a:lnTo>
                    <a:pt x="512" y="664"/>
                  </a:lnTo>
                  <a:lnTo>
                    <a:pt x="570" y="626"/>
                  </a:lnTo>
                  <a:lnTo>
                    <a:pt x="621" y="577"/>
                  </a:lnTo>
                  <a:lnTo>
                    <a:pt x="661" y="518"/>
                  </a:lnTo>
                  <a:lnTo>
                    <a:pt x="688" y="454"/>
                  </a:lnTo>
                  <a:lnTo>
                    <a:pt x="701" y="387"/>
                  </a:lnTo>
                  <a:lnTo>
                    <a:pt x="701" y="319"/>
                  </a:lnTo>
                  <a:lnTo>
                    <a:pt x="689" y="253"/>
                  </a:lnTo>
                  <a:lnTo>
                    <a:pt x="664" y="190"/>
                  </a:lnTo>
                  <a:lnTo>
                    <a:pt x="626" y="132"/>
                  </a:lnTo>
                  <a:lnTo>
                    <a:pt x="576" y="81"/>
                  </a:lnTo>
                  <a:lnTo>
                    <a:pt x="517" y="41"/>
                  </a:lnTo>
                  <a:lnTo>
                    <a:pt x="467" y="20"/>
                  </a:lnTo>
                  <a:close/>
                </a:path>
              </a:pathLst>
            </a:custGeom>
            <a:solidFill>
              <a:srgbClr val="487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40" name="AutoShape 140">
              <a:extLst>
                <a:ext uri="{FF2B5EF4-FFF2-40B4-BE49-F238E27FC236}">
                  <a16:creationId xmlns:a16="http://schemas.microsoft.com/office/drawing/2014/main" id="{C62100D4-E236-6189-F2BE-C18C19694F59}"/>
                </a:ext>
              </a:extLst>
            </p:cNvPr>
            <p:cNvSpPr>
              <a:spLocks/>
            </p:cNvSpPr>
            <p:nvPr/>
          </p:nvSpPr>
          <p:spPr bwMode="auto">
            <a:xfrm>
              <a:off x="28855" y="6724"/>
              <a:ext cx="440" cy="500"/>
            </a:xfrm>
            <a:custGeom>
              <a:avLst/>
              <a:gdLst>
                <a:gd name="T0" fmla="+- 0 28922 28856"/>
                <a:gd name="T1" fmla="*/ T0 w 440"/>
                <a:gd name="T2" fmla="+- 0 7148 6725"/>
                <a:gd name="T3" fmla="*/ 7148 h 500"/>
                <a:gd name="T4" fmla="+- 0 28909 28856"/>
                <a:gd name="T5" fmla="*/ T4 w 440"/>
                <a:gd name="T6" fmla="+- 0 7201 6725"/>
                <a:gd name="T7" fmla="*/ 7201 h 500"/>
                <a:gd name="T8" fmla="+- 0 28974 28856"/>
                <a:gd name="T9" fmla="*/ T8 w 440"/>
                <a:gd name="T10" fmla="+- 0 7178 6725"/>
                <a:gd name="T11" fmla="*/ 7178 h 500"/>
                <a:gd name="T12" fmla="+- 0 29098 28856"/>
                <a:gd name="T13" fmla="*/ T12 w 440"/>
                <a:gd name="T14" fmla="+- 0 7160 6725"/>
                <a:gd name="T15" fmla="*/ 7160 h 500"/>
                <a:gd name="T16" fmla="+- 0 29010 28856"/>
                <a:gd name="T17" fmla="*/ T16 w 440"/>
                <a:gd name="T18" fmla="+- 0 7142 6725"/>
                <a:gd name="T19" fmla="*/ 7142 h 500"/>
                <a:gd name="T20" fmla="+- 0 28974 28856"/>
                <a:gd name="T21" fmla="*/ T20 w 440"/>
                <a:gd name="T22" fmla="+- 0 7178 6725"/>
                <a:gd name="T23" fmla="*/ 7178 h 500"/>
                <a:gd name="T24" fmla="+- 0 29025 28856"/>
                <a:gd name="T25" fmla="*/ T24 w 440"/>
                <a:gd name="T26" fmla="+- 0 7185 6725"/>
                <a:gd name="T27" fmla="*/ 7185 h 500"/>
                <a:gd name="T28" fmla="+- 0 29064 28856"/>
                <a:gd name="T29" fmla="*/ T28 w 440"/>
                <a:gd name="T30" fmla="+- 0 7178 6725"/>
                <a:gd name="T31" fmla="*/ 7178 h 500"/>
                <a:gd name="T32" fmla="+- 0 28866 28856"/>
                <a:gd name="T33" fmla="*/ T32 w 440"/>
                <a:gd name="T34" fmla="+- 0 7002 6725"/>
                <a:gd name="T35" fmla="*/ 7002 h 500"/>
                <a:gd name="T36" fmla="+- 0 28865 28856"/>
                <a:gd name="T37" fmla="*/ T36 w 440"/>
                <a:gd name="T38" fmla="+- 0 7046 6725"/>
                <a:gd name="T39" fmla="*/ 7046 h 500"/>
                <a:gd name="T40" fmla="+- 0 28877 28856"/>
                <a:gd name="T41" fmla="*/ T40 w 440"/>
                <a:gd name="T42" fmla="+- 0 7085 6725"/>
                <a:gd name="T43" fmla="*/ 7085 h 500"/>
                <a:gd name="T44" fmla="+- 0 28856 28856"/>
                <a:gd name="T45" fmla="*/ T44 w 440"/>
                <a:gd name="T46" fmla="+- 0 7157 6725"/>
                <a:gd name="T47" fmla="*/ 7157 h 500"/>
                <a:gd name="T48" fmla="+- 0 28914 28856"/>
                <a:gd name="T49" fmla="*/ T48 w 440"/>
                <a:gd name="T50" fmla="+- 0 7140 6725"/>
                <a:gd name="T51" fmla="*/ 7140 h 500"/>
                <a:gd name="T52" fmla="+- 0 28964 28856"/>
                <a:gd name="T53" fmla="*/ T52 w 440"/>
                <a:gd name="T54" fmla="+- 0 7126 6725"/>
                <a:gd name="T55" fmla="*/ 7126 h 500"/>
                <a:gd name="T56" fmla="+- 0 28942 28856"/>
                <a:gd name="T57" fmla="*/ T56 w 440"/>
                <a:gd name="T58" fmla="+- 0 7107 6725"/>
                <a:gd name="T59" fmla="*/ 7107 h 500"/>
                <a:gd name="T60" fmla="+- 0 28920 28856"/>
                <a:gd name="T61" fmla="*/ T60 w 440"/>
                <a:gd name="T62" fmla="+- 0 7075 6725"/>
                <a:gd name="T63" fmla="*/ 7075 h 500"/>
                <a:gd name="T64" fmla="+- 0 28906 28856"/>
                <a:gd name="T65" fmla="*/ T64 w 440"/>
                <a:gd name="T66" fmla="+- 0 7032 6725"/>
                <a:gd name="T67" fmla="*/ 7032 h 500"/>
                <a:gd name="T68" fmla="+- 0 28908 28856"/>
                <a:gd name="T69" fmla="*/ T68 w 440"/>
                <a:gd name="T70" fmla="+- 0 7004 6725"/>
                <a:gd name="T71" fmla="*/ 7004 h 500"/>
                <a:gd name="T72" fmla="+- 0 29141 28856"/>
                <a:gd name="T73" fmla="*/ T72 w 440"/>
                <a:gd name="T74" fmla="+- 0 7033 6725"/>
                <a:gd name="T75" fmla="*/ 7033 h 500"/>
                <a:gd name="T76" fmla="+- 0 29102 28856"/>
                <a:gd name="T77" fmla="*/ T76 w 440"/>
                <a:gd name="T78" fmla="+- 0 7064 6725"/>
                <a:gd name="T79" fmla="*/ 7064 h 500"/>
                <a:gd name="T80" fmla="+- 0 29077 28856"/>
                <a:gd name="T81" fmla="*/ T80 w 440"/>
                <a:gd name="T82" fmla="+- 0 7123 6725"/>
                <a:gd name="T83" fmla="*/ 7123 h 500"/>
                <a:gd name="T84" fmla="+- 0 29016 28856"/>
                <a:gd name="T85" fmla="*/ T84 w 440"/>
                <a:gd name="T86" fmla="+- 0 7143 6725"/>
                <a:gd name="T87" fmla="*/ 7143 h 500"/>
                <a:gd name="T88" fmla="+- 0 29132 28856"/>
                <a:gd name="T89" fmla="*/ T88 w 440"/>
                <a:gd name="T90" fmla="+- 0 7120 6725"/>
                <a:gd name="T91" fmla="*/ 7120 h 500"/>
                <a:gd name="T92" fmla="+- 0 29145 28856"/>
                <a:gd name="T93" fmla="*/ T92 w 440"/>
                <a:gd name="T94" fmla="+- 0 7078 6725"/>
                <a:gd name="T95" fmla="*/ 7078 h 500"/>
                <a:gd name="T96" fmla="+- 0 29144 28856"/>
                <a:gd name="T97" fmla="*/ T96 w 440"/>
                <a:gd name="T98" fmla="+- 0 7046 6725"/>
                <a:gd name="T99" fmla="*/ 7046 h 500"/>
                <a:gd name="T100" fmla="+- 0 29149 28856"/>
                <a:gd name="T101" fmla="*/ T100 w 440"/>
                <a:gd name="T102" fmla="+- 0 6967 6725"/>
                <a:gd name="T103" fmla="*/ 6967 h 500"/>
                <a:gd name="T104" fmla="+- 0 29072 28856"/>
                <a:gd name="T105" fmla="*/ T104 w 440"/>
                <a:gd name="T106" fmla="+- 0 6988 6725"/>
                <a:gd name="T107" fmla="*/ 6988 h 500"/>
                <a:gd name="T108" fmla="+- 0 29014 28856"/>
                <a:gd name="T109" fmla="*/ T108 w 440"/>
                <a:gd name="T110" fmla="+- 0 7129 6725"/>
                <a:gd name="T111" fmla="*/ 7129 h 500"/>
                <a:gd name="T112" fmla="+- 0 29134 28856"/>
                <a:gd name="T113" fmla="*/ T112 w 440"/>
                <a:gd name="T114" fmla="+- 0 7013 6725"/>
                <a:gd name="T115" fmla="*/ 7013 h 500"/>
                <a:gd name="T116" fmla="+- 0 29149 28856"/>
                <a:gd name="T117" fmla="*/ T116 w 440"/>
                <a:gd name="T118" fmla="+- 0 6967 6725"/>
                <a:gd name="T119" fmla="*/ 6967 h 500"/>
                <a:gd name="T120" fmla="+- 0 29088 28856"/>
                <a:gd name="T121" fmla="*/ T120 w 440"/>
                <a:gd name="T122" fmla="+- 0 6784 6725"/>
                <a:gd name="T123" fmla="*/ 6784 h 500"/>
                <a:gd name="T124" fmla="+- 0 29047 28856"/>
                <a:gd name="T125" fmla="*/ T124 w 440"/>
                <a:gd name="T126" fmla="+- 0 6807 6725"/>
                <a:gd name="T127" fmla="*/ 6807 h 500"/>
                <a:gd name="T128" fmla="+- 0 29024 28856"/>
                <a:gd name="T129" fmla="*/ T128 w 440"/>
                <a:gd name="T130" fmla="+- 0 6844 6725"/>
                <a:gd name="T131" fmla="*/ 6844 h 500"/>
                <a:gd name="T132" fmla="+- 0 29024 28856"/>
                <a:gd name="T133" fmla="*/ T132 w 440"/>
                <a:gd name="T134" fmla="+- 0 6887 6725"/>
                <a:gd name="T135" fmla="*/ 6887 h 500"/>
                <a:gd name="T136" fmla="+- 0 29041 28856"/>
                <a:gd name="T137" fmla="*/ T136 w 440"/>
                <a:gd name="T138" fmla="+- 0 6935 6725"/>
                <a:gd name="T139" fmla="*/ 6935 h 500"/>
                <a:gd name="T140" fmla="+- 0 29149 28856"/>
                <a:gd name="T141" fmla="*/ T140 w 440"/>
                <a:gd name="T142" fmla="+- 0 6967 6725"/>
                <a:gd name="T143" fmla="*/ 6967 h 500"/>
                <a:gd name="T144" fmla="+- 0 29099 28856"/>
                <a:gd name="T145" fmla="*/ T144 w 440"/>
                <a:gd name="T146" fmla="+- 0 6947 6725"/>
                <a:gd name="T147" fmla="*/ 6947 h 500"/>
                <a:gd name="T148" fmla="+- 0 29117 28856"/>
                <a:gd name="T149" fmla="*/ T148 w 440"/>
                <a:gd name="T150" fmla="+- 0 6897 6725"/>
                <a:gd name="T151" fmla="*/ 6897 h 500"/>
                <a:gd name="T152" fmla="+- 0 29064 28856"/>
                <a:gd name="T153" fmla="*/ T152 w 440"/>
                <a:gd name="T154" fmla="+- 0 6860 6725"/>
                <a:gd name="T155" fmla="*/ 6860 h 500"/>
                <a:gd name="T156" fmla="+- 0 29108 28856"/>
                <a:gd name="T157" fmla="*/ T156 w 440"/>
                <a:gd name="T158" fmla="+- 0 6822 6725"/>
                <a:gd name="T159" fmla="*/ 6822 h 500"/>
                <a:gd name="T160" fmla="+- 0 29203 28856"/>
                <a:gd name="T161" fmla="*/ T160 w 440"/>
                <a:gd name="T162" fmla="+- 0 6811 6725"/>
                <a:gd name="T163" fmla="*/ 6811 h 500"/>
                <a:gd name="T164" fmla="+- 0 29163 28856"/>
                <a:gd name="T165" fmla="*/ T164 w 440"/>
                <a:gd name="T166" fmla="+- 0 6789 6725"/>
                <a:gd name="T167" fmla="*/ 6789 h 500"/>
                <a:gd name="T168" fmla="+- 0 29122 28856"/>
                <a:gd name="T169" fmla="*/ T168 w 440"/>
                <a:gd name="T170" fmla="+- 0 6781 6725"/>
                <a:gd name="T171" fmla="*/ 6781 h 500"/>
                <a:gd name="T172" fmla="+- 0 29176 28856"/>
                <a:gd name="T173" fmla="*/ T172 w 440"/>
                <a:gd name="T174" fmla="+- 0 6844 6725"/>
                <a:gd name="T175" fmla="*/ 6844 h 500"/>
                <a:gd name="T176" fmla="+- 0 29108 28856"/>
                <a:gd name="T177" fmla="*/ T176 w 440"/>
                <a:gd name="T178" fmla="+- 0 6963 6725"/>
                <a:gd name="T179" fmla="*/ 6963 h 500"/>
                <a:gd name="T180" fmla="+- 0 29259 28856"/>
                <a:gd name="T181" fmla="*/ T180 w 440"/>
                <a:gd name="T182" fmla="+- 0 6885 6725"/>
                <a:gd name="T183" fmla="*/ 6885 h 500"/>
                <a:gd name="T184" fmla="+- 0 29257 28856"/>
                <a:gd name="T185" fmla="*/ T184 w 440"/>
                <a:gd name="T186" fmla="+- 0 6838 6725"/>
                <a:gd name="T187" fmla="*/ 6838 h 500"/>
                <a:gd name="T188" fmla="+- 0 29218 28856"/>
                <a:gd name="T189" fmla="*/ T188 w 440"/>
                <a:gd name="T190" fmla="+- 0 6899 6725"/>
                <a:gd name="T191" fmla="*/ 6899 h 500"/>
                <a:gd name="T192" fmla="+- 0 29220 28856"/>
                <a:gd name="T193" fmla="*/ T192 w 440"/>
                <a:gd name="T194" fmla="+- 0 6933 6725"/>
                <a:gd name="T195" fmla="*/ 6933 h 500"/>
                <a:gd name="T196" fmla="+- 0 29227 28856"/>
                <a:gd name="T197" fmla="*/ T196 w 440"/>
                <a:gd name="T198" fmla="+- 0 6955 6725"/>
                <a:gd name="T199" fmla="*/ 6955 h 500"/>
                <a:gd name="T200" fmla="+- 0 29251 28856"/>
                <a:gd name="T201" fmla="*/ T200 w 440"/>
                <a:gd name="T202" fmla="+- 0 6957 6725"/>
                <a:gd name="T203" fmla="*/ 6957 h 500"/>
                <a:gd name="T204" fmla="+- 0 29266 28856"/>
                <a:gd name="T205" fmla="*/ T204 w 440"/>
                <a:gd name="T206" fmla="+- 0 6922 6725"/>
                <a:gd name="T207" fmla="*/ 6922 h 500"/>
                <a:gd name="T208" fmla="+- 0 29118 28856"/>
                <a:gd name="T209" fmla="*/ T208 w 440"/>
                <a:gd name="T210" fmla="+- 0 6821 6725"/>
                <a:gd name="T211" fmla="*/ 6821 h 500"/>
                <a:gd name="T212" fmla="+- 0 29117 28856"/>
                <a:gd name="T213" fmla="*/ T212 w 440"/>
                <a:gd name="T214" fmla="+- 0 6897 6725"/>
                <a:gd name="T215" fmla="*/ 6897 h 500"/>
                <a:gd name="T216" fmla="+- 0 29221 28856"/>
                <a:gd name="T217" fmla="*/ T216 w 440"/>
                <a:gd name="T218" fmla="+- 0 6827 6725"/>
                <a:gd name="T219" fmla="*/ 6827 h 500"/>
                <a:gd name="T220" fmla="+- 0 29269 28856"/>
                <a:gd name="T221" fmla="*/ T220 w 440"/>
                <a:gd name="T222" fmla="+- 0 6770 6725"/>
                <a:gd name="T223" fmla="*/ 6770 h 500"/>
                <a:gd name="T224" fmla="+- 0 29294 28856"/>
                <a:gd name="T225" fmla="*/ T224 w 440"/>
                <a:gd name="T226" fmla="+- 0 6781 6725"/>
                <a:gd name="T227" fmla="*/ 6781 h 500"/>
                <a:gd name="T228" fmla="+- 0 29163 28856"/>
                <a:gd name="T229" fmla="*/ T228 w 440"/>
                <a:gd name="T230" fmla="+- 0 6789 6725"/>
                <a:gd name="T231" fmla="*/ 6789 h 500"/>
                <a:gd name="T232" fmla="+- 0 29227 28856"/>
                <a:gd name="T233" fmla="*/ T232 w 440"/>
                <a:gd name="T234" fmla="+- 0 6725 6725"/>
                <a:gd name="T235" fmla="*/ 6725 h 5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Lst>
              <a:rect l="0" t="0" r="r" b="b"/>
              <a:pathLst>
                <a:path w="440" h="500">
                  <a:moveTo>
                    <a:pt x="149" y="415"/>
                  </a:moveTo>
                  <a:lnTo>
                    <a:pt x="58" y="415"/>
                  </a:lnTo>
                  <a:lnTo>
                    <a:pt x="62" y="419"/>
                  </a:lnTo>
                  <a:lnTo>
                    <a:pt x="66" y="423"/>
                  </a:lnTo>
                  <a:lnTo>
                    <a:pt x="75" y="430"/>
                  </a:lnTo>
                  <a:lnTo>
                    <a:pt x="80" y="434"/>
                  </a:lnTo>
                  <a:lnTo>
                    <a:pt x="86" y="437"/>
                  </a:lnTo>
                  <a:lnTo>
                    <a:pt x="53" y="476"/>
                  </a:lnTo>
                  <a:lnTo>
                    <a:pt x="54" y="487"/>
                  </a:lnTo>
                  <a:lnTo>
                    <a:pt x="69" y="499"/>
                  </a:lnTo>
                  <a:lnTo>
                    <a:pt x="80" y="498"/>
                  </a:lnTo>
                  <a:lnTo>
                    <a:pt x="118" y="453"/>
                  </a:lnTo>
                  <a:lnTo>
                    <a:pt x="208" y="453"/>
                  </a:lnTo>
                  <a:lnTo>
                    <a:pt x="220" y="448"/>
                  </a:lnTo>
                  <a:lnTo>
                    <a:pt x="231" y="442"/>
                  </a:lnTo>
                  <a:lnTo>
                    <a:pt x="242" y="435"/>
                  </a:lnTo>
                  <a:lnTo>
                    <a:pt x="252" y="426"/>
                  </a:lnTo>
                  <a:lnTo>
                    <a:pt x="260" y="418"/>
                  </a:lnTo>
                  <a:lnTo>
                    <a:pt x="160" y="418"/>
                  </a:lnTo>
                  <a:lnTo>
                    <a:pt x="154" y="417"/>
                  </a:lnTo>
                  <a:lnTo>
                    <a:pt x="148" y="416"/>
                  </a:lnTo>
                  <a:lnTo>
                    <a:pt x="149" y="415"/>
                  </a:lnTo>
                  <a:close/>
                  <a:moveTo>
                    <a:pt x="208" y="453"/>
                  </a:moveTo>
                  <a:lnTo>
                    <a:pt x="118" y="453"/>
                  </a:lnTo>
                  <a:lnTo>
                    <a:pt x="130" y="456"/>
                  </a:lnTo>
                  <a:lnTo>
                    <a:pt x="143" y="459"/>
                  </a:lnTo>
                  <a:lnTo>
                    <a:pt x="156" y="460"/>
                  </a:lnTo>
                  <a:lnTo>
                    <a:pt x="169" y="460"/>
                  </a:lnTo>
                  <a:lnTo>
                    <a:pt x="182" y="459"/>
                  </a:lnTo>
                  <a:lnTo>
                    <a:pt x="195" y="457"/>
                  </a:lnTo>
                  <a:lnTo>
                    <a:pt x="207" y="453"/>
                  </a:lnTo>
                  <a:lnTo>
                    <a:pt x="208" y="453"/>
                  </a:lnTo>
                  <a:close/>
                  <a:moveTo>
                    <a:pt x="28" y="264"/>
                  </a:moveTo>
                  <a:lnTo>
                    <a:pt x="23" y="265"/>
                  </a:lnTo>
                  <a:lnTo>
                    <a:pt x="13" y="272"/>
                  </a:lnTo>
                  <a:lnTo>
                    <a:pt x="10" y="277"/>
                  </a:lnTo>
                  <a:lnTo>
                    <a:pt x="9" y="283"/>
                  </a:lnTo>
                  <a:lnTo>
                    <a:pt x="6" y="295"/>
                  </a:lnTo>
                  <a:lnTo>
                    <a:pt x="6" y="307"/>
                  </a:lnTo>
                  <a:lnTo>
                    <a:pt x="9" y="321"/>
                  </a:lnTo>
                  <a:lnTo>
                    <a:pt x="11" y="330"/>
                  </a:lnTo>
                  <a:lnTo>
                    <a:pt x="13" y="340"/>
                  </a:lnTo>
                  <a:lnTo>
                    <a:pt x="17" y="350"/>
                  </a:lnTo>
                  <a:lnTo>
                    <a:pt x="21" y="360"/>
                  </a:lnTo>
                  <a:lnTo>
                    <a:pt x="25" y="369"/>
                  </a:lnTo>
                  <a:lnTo>
                    <a:pt x="30" y="379"/>
                  </a:lnTo>
                  <a:lnTo>
                    <a:pt x="36" y="388"/>
                  </a:lnTo>
                  <a:lnTo>
                    <a:pt x="0" y="432"/>
                  </a:lnTo>
                  <a:lnTo>
                    <a:pt x="1" y="443"/>
                  </a:lnTo>
                  <a:lnTo>
                    <a:pt x="15" y="455"/>
                  </a:lnTo>
                  <a:lnTo>
                    <a:pt x="26" y="454"/>
                  </a:lnTo>
                  <a:lnTo>
                    <a:pt x="58" y="415"/>
                  </a:lnTo>
                  <a:lnTo>
                    <a:pt x="149" y="415"/>
                  </a:lnTo>
                  <a:lnTo>
                    <a:pt x="158" y="404"/>
                  </a:lnTo>
                  <a:lnTo>
                    <a:pt x="113" y="404"/>
                  </a:lnTo>
                  <a:lnTo>
                    <a:pt x="108" y="401"/>
                  </a:lnTo>
                  <a:lnTo>
                    <a:pt x="102" y="398"/>
                  </a:lnTo>
                  <a:lnTo>
                    <a:pt x="94" y="391"/>
                  </a:lnTo>
                  <a:lnTo>
                    <a:pt x="90" y="387"/>
                  </a:lnTo>
                  <a:lnTo>
                    <a:pt x="86" y="382"/>
                  </a:lnTo>
                  <a:lnTo>
                    <a:pt x="110" y="353"/>
                  </a:lnTo>
                  <a:lnTo>
                    <a:pt x="66" y="353"/>
                  </a:lnTo>
                  <a:lnTo>
                    <a:pt x="65" y="351"/>
                  </a:lnTo>
                  <a:lnTo>
                    <a:pt x="64" y="350"/>
                  </a:lnTo>
                  <a:lnTo>
                    <a:pt x="58" y="339"/>
                  </a:lnTo>
                  <a:lnTo>
                    <a:pt x="55" y="329"/>
                  </a:lnTo>
                  <a:lnTo>
                    <a:pt x="51" y="310"/>
                  </a:lnTo>
                  <a:lnTo>
                    <a:pt x="50" y="307"/>
                  </a:lnTo>
                  <a:lnTo>
                    <a:pt x="51" y="299"/>
                  </a:lnTo>
                  <a:lnTo>
                    <a:pt x="52" y="291"/>
                  </a:lnTo>
                  <a:lnTo>
                    <a:pt x="54" y="285"/>
                  </a:lnTo>
                  <a:lnTo>
                    <a:pt x="52" y="279"/>
                  </a:lnTo>
                  <a:lnTo>
                    <a:pt x="46" y="269"/>
                  </a:lnTo>
                  <a:lnTo>
                    <a:pt x="41" y="266"/>
                  </a:lnTo>
                  <a:lnTo>
                    <a:pt x="28" y="264"/>
                  </a:lnTo>
                  <a:close/>
                  <a:moveTo>
                    <a:pt x="285" y="308"/>
                  </a:moveTo>
                  <a:lnTo>
                    <a:pt x="238" y="308"/>
                  </a:lnTo>
                  <a:lnTo>
                    <a:pt x="241" y="315"/>
                  </a:lnTo>
                  <a:lnTo>
                    <a:pt x="243" y="321"/>
                  </a:lnTo>
                  <a:lnTo>
                    <a:pt x="246" y="339"/>
                  </a:lnTo>
                  <a:lnTo>
                    <a:pt x="246" y="350"/>
                  </a:lnTo>
                  <a:lnTo>
                    <a:pt x="242" y="369"/>
                  </a:lnTo>
                  <a:lnTo>
                    <a:pt x="237" y="379"/>
                  </a:lnTo>
                  <a:lnTo>
                    <a:pt x="221" y="398"/>
                  </a:lnTo>
                  <a:lnTo>
                    <a:pt x="211" y="405"/>
                  </a:lnTo>
                  <a:lnTo>
                    <a:pt x="189" y="415"/>
                  </a:lnTo>
                  <a:lnTo>
                    <a:pt x="178" y="417"/>
                  </a:lnTo>
                  <a:lnTo>
                    <a:pt x="160" y="418"/>
                  </a:lnTo>
                  <a:lnTo>
                    <a:pt x="260" y="418"/>
                  </a:lnTo>
                  <a:lnTo>
                    <a:pt x="262" y="416"/>
                  </a:lnTo>
                  <a:lnTo>
                    <a:pt x="270" y="405"/>
                  </a:lnTo>
                  <a:lnTo>
                    <a:pt x="276" y="395"/>
                  </a:lnTo>
                  <a:lnTo>
                    <a:pt x="282" y="384"/>
                  </a:lnTo>
                  <a:lnTo>
                    <a:pt x="285" y="374"/>
                  </a:lnTo>
                  <a:lnTo>
                    <a:pt x="288" y="364"/>
                  </a:lnTo>
                  <a:lnTo>
                    <a:pt x="289" y="353"/>
                  </a:lnTo>
                  <a:lnTo>
                    <a:pt x="290" y="349"/>
                  </a:lnTo>
                  <a:lnTo>
                    <a:pt x="290" y="339"/>
                  </a:lnTo>
                  <a:lnTo>
                    <a:pt x="289" y="332"/>
                  </a:lnTo>
                  <a:lnTo>
                    <a:pt x="288" y="321"/>
                  </a:lnTo>
                  <a:lnTo>
                    <a:pt x="288" y="320"/>
                  </a:lnTo>
                  <a:lnTo>
                    <a:pt x="285" y="310"/>
                  </a:lnTo>
                  <a:lnTo>
                    <a:pt x="285" y="308"/>
                  </a:lnTo>
                  <a:close/>
                  <a:moveTo>
                    <a:pt x="293" y="242"/>
                  </a:moveTo>
                  <a:lnTo>
                    <a:pt x="203" y="242"/>
                  </a:lnTo>
                  <a:lnTo>
                    <a:pt x="209" y="253"/>
                  </a:lnTo>
                  <a:lnTo>
                    <a:pt x="212" y="257"/>
                  </a:lnTo>
                  <a:lnTo>
                    <a:pt x="216" y="263"/>
                  </a:lnTo>
                  <a:lnTo>
                    <a:pt x="219" y="269"/>
                  </a:lnTo>
                  <a:lnTo>
                    <a:pt x="222" y="274"/>
                  </a:lnTo>
                  <a:lnTo>
                    <a:pt x="113" y="404"/>
                  </a:lnTo>
                  <a:lnTo>
                    <a:pt x="158" y="404"/>
                  </a:lnTo>
                  <a:lnTo>
                    <a:pt x="238" y="308"/>
                  </a:lnTo>
                  <a:lnTo>
                    <a:pt x="285" y="308"/>
                  </a:lnTo>
                  <a:lnTo>
                    <a:pt x="282" y="299"/>
                  </a:lnTo>
                  <a:lnTo>
                    <a:pt x="278" y="288"/>
                  </a:lnTo>
                  <a:lnTo>
                    <a:pt x="275" y="282"/>
                  </a:lnTo>
                  <a:lnTo>
                    <a:pt x="273" y="276"/>
                  </a:lnTo>
                  <a:lnTo>
                    <a:pt x="270" y="270"/>
                  </a:lnTo>
                  <a:lnTo>
                    <a:pt x="293" y="242"/>
                  </a:lnTo>
                  <a:close/>
                  <a:moveTo>
                    <a:pt x="266" y="56"/>
                  </a:moveTo>
                  <a:lnTo>
                    <a:pt x="255" y="56"/>
                  </a:lnTo>
                  <a:lnTo>
                    <a:pt x="244" y="57"/>
                  </a:lnTo>
                  <a:lnTo>
                    <a:pt x="232" y="59"/>
                  </a:lnTo>
                  <a:lnTo>
                    <a:pt x="221" y="63"/>
                  </a:lnTo>
                  <a:lnTo>
                    <a:pt x="211" y="68"/>
                  </a:lnTo>
                  <a:lnTo>
                    <a:pt x="201" y="74"/>
                  </a:lnTo>
                  <a:lnTo>
                    <a:pt x="191" y="82"/>
                  </a:lnTo>
                  <a:lnTo>
                    <a:pt x="182" y="91"/>
                  </a:lnTo>
                  <a:lnTo>
                    <a:pt x="176" y="100"/>
                  </a:lnTo>
                  <a:lnTo>
                    <a:pt x="171" y="109"/>
                  </a:lnTo>
                  <a:lnTo>
                    <a:pt x="168" y="119"/>
                  </a:lnTo>
                  <a:lnTo>
                    <a:pt x="166" y="130"/>
                  </a:lnTo>
                  <a:lnTo>
                    <a:pt x="166" y="141"/>
                  </a:lnTo>
                  <a:lnTo>
                    <a:pt x="166" y="151"/>
                  </a:lnTo>
                  <a:lnTo>
                    <a:pt x="168" y="162"/>
                  </a:lnTo>
                  <a:lnTo>
                    <a:pt x="171" y="174"/>
                  </a:lnTo>
                  <a:lnTo>
                    <a:pt x="174" y="186"/>
                  </a:lnTo>
                  <a:lnTo>
                    <a:pt x="179" y="198"/>
                  </a:lnTo>
                  <a:lnTo>
                    <a:pt x="185" y="210"/>
                  </a:lnTo>
                  <a:lnTo>
                    <a:pt x="66" y="353"/>
                  </a:lnTo>
                  <a:lnTo>
                    <a:pt x="110" y="353"/>
                  </a:lnTo>
                  <a:lnTo>
                    <a:pt x="203" y="242"/>
                  </a:lnTo>
                  <a:lnTo>
                    <a:pt x="293" y="242"/>
                  </a:lnTo>
                  <a:lnTo>
                    <a:pt x="297" y="238"/>
                  </a:lnTo>
                  <a:lnTo>
                    <a:pt x="252" y="238"/>
                  </a:lnTo>
                  <a:lnTo>
                    <a:pt x="248" y="231"/>
                  </a:lnTo>
                  <a:lnTo>
                    <a:pt x="243" y="222"/>
                  </a:lnTo>
                  <a:lnTo>
                    <a:pt x="236" y="211"/>
                  </a:lnTo>
                  <a:lnTo>
                    <a:pt x="235" y="208"/>
                  </a:lnTo>
                  <a:lnTo>
                    <a:pt x="233" y="206"/>
                  </a:lnTo>
                  <a:lnTo>
                    <a:pt x="261" y="172"/>
                  </a:lnTo>
                  <a:lnTo>
                    <a:pt x="216" y="172"/>
                  </a:lnTo>
                  <a:lnTo>
                    <a:pt x="213" y="163"/>
                  </a:lnTo>
                  <a:lnTo>
                    <a:pt x="210" y="154"/>
                  </a:lnTo>
                  <a:lnTo>
                    <a:pt x="208" y="135"/>
                  </a:lnTo>
                  <a:lnTo>
                    <a:pt x="210" y="126"/>
                  </a:lnTo>
                  <a:lnTo>
                    <a:pt x="224" y="109"/>
                  </a:lnTo>
                  <a:lnTo>
                    <a:pt x="233" y="103"/>
                  </a:lnTo>
                  <a:lnTo>
                    <a:pt x="252" y="97"/>
                  </a:lnTo>
                  <a:lnTo>
                    <a:pt x="262" y="96"/>
                  </a:lnTo>
                  <a:lnTo>
                    <a:pt x="359" y="96"/>
                  </a:lnTo>
                  <a:lnTo>
                    <a:pt x="356" y="94"/>
                  </a:lnTo>
                  <a:lnTo>
                    <a:pt x="347" y="86"/>
                  </a:lnTo>
                  <a:lnTo>
                    <a:pt x="343" y="83"/>
                  </a:lnTo>
                  <a:lnTo>
                    <a:pt x="338" y="80"/>
                  </a:lnTo>
                  <a:lnTo>
                    <a:pt x="351" y="64"/>
                  </a:lnTo>
                  <a:lnTo>
                    <a:pt x="307" y="64"/>
                  </a:lnTo>
                  <a:lnTo>
                    <a:pt x="297" y="61"/>
                  </a:lnTo>
                  <a:lnTo>
                    <a:pt x="287" y="59"/>
                  </a:lnTo>
                  <a:lnTo>
                    <a:pt x="277" y="57"/>
                  </a:lnTo>
                  <a:lnTo>
                    <a:pt x="266" y="56"/>
                  </a:lnTo>
                  <a:close/>
                  <a:moveTo>
                    <a:pt x="401" y="113"/>
                  </a:moveTo>
                  <a:lnTo>
                    <a:pt x="311" y="113"/>
                  </a:lnTo>
                  <a:lnTo>
                    <a:pt x="316" y="116"/>
                  </a:lnTo>
                  <a:lnTo>
                    <a:pt x="320" y="119"/>
                  </a:lnTo>
                  <a:lnTo>
                    <a:pt x="329" y="126"/>
                  </a:lnTo>
                  <a:lnTo>
                    <a:pt x="333" y="130"/>
                  </a:lnTo>
                  <a:lnTo>
                    <a:pt x="338" y="135"/>
                  </a:lnTo>
                  <a:lnTo>
                    <a:pt x="252" y="238"/>
                  </a:lnTo>
                  <a:lnTo>
                    <a:pt x="297" y="238"/>
                  </a:lnTo>
                  <a:lnTo>
                    <a:pt x="358" y="164"/>
                  </a:lnTo>
                  <a:lnTo>
                    <a:pt x="404" y="164"/>
                  </a:lnTo>
                  <a:lnTo>
                    <a:pt x="403" y="160"/>
                  </a:lnTo>
                  <a:lnTo>
                    <a:pt x="399" y="149"/>
                  </a:lnTo>
                  <a:lnTo>
                    <a:pt x="392" y="136"/>
                  </a:lnTo>
                  <a:lnTo>
                    <a:pt x="387" y="129"/>
                  </a:lnTo>
                  <a:lnTo>
                    <a:pt x="401" y="113"/>
                  </a:lnTo>
                  <a:close/>
                  <a:moveTo>
                    <a:pt x="404" y="164"/>
                  </a:moveTo>
                  <a:lnTo>
                    <a:pt x="358" y="164"/>
                  </a:lnTo>
                  <a:lnTo>
                    <a:pt x="360" y="169"/>
                  </a:lnTo>
                  <a:lnTo>
                    <a:pt x="362" y="174"/>
                  </a:lnTo>
                  <a:lnTo>
                    <a:pt x="363" y="179"/>
                  </a:lnTo>
                  <a:lnTo>
                    <a:pt x="365" y="187"/>
                  </a:lnTo>
                  <a:lnTo>
                    <a:pt x="365" y="198"/>
                  </a:lnTo>
                  <a:lnTo>
                    <a:pt x="364" y="208"/>
                  </a:lnTo>
                  <a:lnTo>
                    <a:pt x="363" y="213"/>
                  </a:lnTo>
                  <a:lnTo>
                    <a:pt x="364" y="219"/>
                  </a:lnTo>
                  <a:lnTo>
                    <a:pt x="368" y="224"/>
                  </a:lnTo>
                  <a:lnTo>
                    <a:pt x="371" y="230"/>
                  </a:lnTo>
                  <a:lnTo>
                    <a:pt x="376" y="232"/>
                  </a:lnTo>
                  <a:lnTo>
                    <a:pt x="383" y="233"/>
                  </a:lnTo>
                  <a:lnTo>
                    <a:pt x="389" y="234"/>
                  </a:lnTo>
                  <a:lnTo>
                    <a:pt x="395" y="232"/>
                  </a:lnTo>
                  <a:lnTo>
                    <a:pt x="400" y="228"/>
                  </a:lnTo>
                  <a:lnTo>
                    <a:pt x="405" y="223"/>
                  </a:lnTo>
                  <a:lnTo>
                    <a:pt x="408" y="217"/>
                  </a:lnTo>
                  <a:lnTo>
                    <a:pt x="410" y="197"/>
                  </a:lnTo>
                  <a:lnTo>
                    <a:pt x="409" y="184"/>
                  </a:lnTo>
                  <a:lnTo>
                    <a:pt x="404" y="164"/>
                  </a:lnTo>
                  <a:close/>
                  <a:moveTo>
                    <a:pt x="359" y="96"/>
                  </a:moveTo>
                  <a:lnTo>
                    <a:pt x="262" y="96"/>
                  </a:lnTo>
                  <a:lnTo>
                    <a:pt x="274" y="98"/>
                  </a:lnTo>
                  <a:lnTo>
                    <a:pt x="278" y="99"/>
                  </a:lnTo>
                  <a:lnTo>
                    <a:pt x="216" y="172"/>
                  </a:lnTo>
                  <a:lnTo>
                    <a:pt x="261" y="172"/>
                  </a:lnTo>
                  <a:lnTo>
                    <a:pt x="311" y="113"/>
                  </a:lnTo>
                  <a:lnTo>
                    <a:pt x="401" y="113"/>
                  </a:lnTo>
                  <a:lnTo>
                    <a:pt x="410" y="102"/>
                  </a:lnTo>
                  <a:lnTo>
                    <a:pt x="365" y="102"/>
                  </a:lnTo>
                  <a:lnTo>
                    <a:pt x="361" y="98"/>
                  </a:lnTo>
                  <a:lnTo>
                    <a:pt x="359" y="96"/>
                  </a:lnTo>
                  <a:close/>
                  <a:moveTo>
                    <a:pt x="424" y="44"/>
                  </a:moveTo>
                  <a:lnTo>
                    <a:pt x="413" y="45"/>
                  </a:lnTo>
                  <a:lnTo>
                    <a:pt x="365" y="102"/>
                  </a:lnTo>
                  <a:lnTo>
                    <a:pt x="410" y="102"/>
                  </a:lnTo>
                  <a:lnTo>
                    <a:pt x="439" y="67"/>
                  </a:lnTo>
                  <a:lnTo>
                    <a:pt x="438" y="56"/>
                  </a:lnTo>
                  <a:lnTo>
                    <a:pt x="424" y="44"/>
                  </a:lnTo>
                  <a:close/>
                  <a:moveTo>
                    <a:pt x="371" y="0"/>
                  </a:moveTo>
                  <a:lnTo>
                    <a:pt x="360" y="1"/>
                  </a:lnTo>
                  <a:lnTo>
                    <a:pt x="307" y="64"/>
                  </a:lnTo>
                  <a:lnTo>
                    <a:pt x="351" y="64"/>
                  </a:lnTo>
                  <a:lnTo>
                    <a:pt x="386" y="23"/>
                  </a:lnTo>
                  <a:lnTo>
                    <a:pt x="385" y="12"/>
                  </a:lnTo>
                  <a:lnTo>
                    <a:pt x="371" y="0"/>
                  </a:lnTo>
                  <a:close/>
                </a:path>
              </a:pathLst>
            </a:custGeom>
            <a:solidFill>
              <a:srgbClr val="D7E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165" name="Picture 141">
              <a:extLst>
                <a:ext uri="{FF2B5EF4-FFF2-40B4-BE49-F238E27FC236}">
                  <a16:creationId xmlns:a16="http://schemas.microsoft.com/office/drawing/2014/main" id="{3B741D7E-3E61-6BD9-056E-408FD7863E3B}"/>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1159" y="9188"/>
              <a:ext cx="2517" cy="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6" name="Picture 142">
              <a:extLst>
                <a:ext uri="{FF2B5EF4-FFF2-40B4-BE49-F238E27FC236}">
                  <a16:creationId xmlns:a16="http://schemas.microsoft.com/office/drawing/2014/main" id="{E66BBD04-32D5-8B78-DC27-3725DA1138C1}"/>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2212" y="11247"/>
              <a:ext cx="391" cy="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1" name="Freeform 143">
              <a:extLst>
                <a:ext uri="{FF2B5EF4-FFF2-40B4-BE49-F238E27FC236}">
                  <a16:creationId xmlns:a16="http://schemas.microsoft.com/office/drawing/2014/main" id="{928A8EB0-33D7-608A-CF5B-0169EF5E9F27}"/>
                </a:ext>
              </a:extLst>
            </p:cNvPr>
            <p:cNvSpPr>
              <a:spLocks/>
            </p:cNvSpPr>
            <p:nvPr/>
          </p:nvSpPr>
          <p:spPr bwMode="auto">
            <a:xfrm>
              <a:off x="11154" y="11867"/>
              <a:ext cx="2515" cy="544"/>
            </a:xfrm>
            <a:custGeom>
              <a:avLst/>
              <a:gdLst>
                <a:gd name="T0" fmla="+- 0 13669 11154"/>
                <a:gd name="T1" fmla="*/ T0 w 2515"/>
                <a:gd name="T2" fmla="+- 0 11868 11868"/>
                <a:gd name="T3" fmla="*/ 11868 h 544"/>
                <a:gd name="T4" fmla="+- 0 12500 11154"/>
                <a:gd name="T5" fmla="*/ T4 w 2515"/>
                <a:gd name="T6" fmla="+- 0 11868 11868"/>
                <a:gd name="T7" fmla="*/ 11868 h 544"/>
                <a:gd name="T8" fmla="+- 0 12495 11154"/>
                <a:gd name="T9" fmla="*/ T8 w 2515"/>
                <a:gd name="T10" fmla="+- 0 11870 11868"/>
                <a:gd name="T11" fmla="*/ 11870 h 544"/>
                <a:gd name="T12" fmla="+- 0 12528 11154"/>
                <a:gd name="T13" fmla="*/ T12 w 2515"/>
                <a:gd name="T14" fmla="+- 0 11907 11868"/>
                <a:gd name="T15" fmla="*/ 11907 h 544"/>
                <a:gd name="T16" fmla="+- 0 12491 11154"/>
                <a:gd name="T17" fmla="*/ T16 w 2515"/>
                <a:gd name="T18" fmla="+- 0 11926 11868"/>
                <a:gd name="T19" fmla="*/ 11926 h 544"/>
                <a:gd name="T20" fmla="+- 0 12514 11154"/>
                <a:gd name="T21" fmla="*/ T20 w 2515"/>
                <a:gd name="T22" fmla="+- 0 11941 11868"/>
                <a:gd name="T23" fmla="*/ 11941 h 544"/>
                <a:gd name="T24" fmla="+- 0 12486 11154"/>
                <a:gd name="T25" fmla="*/ T24 w 2515"/>
                <a:gd name="T26" fmla="+- 0 11983 11868"/>
                <a:gd name="T27" fmla="*/ 11983 h 544"/>
                <a:gd name="T28" fmla="+- 0 12458 11154"/>
                <a:gd name="T29" fmla="*/ T28 w 2515"/>
                <a:gd name="T30" fmla="+- 0 12025 11868"/>
                <a:gd name="T31" fmla="*/ 12025 h 544"/>
                <a:gd name="T32" fmla="+- 0 12466 11154"/>
                <a:gd name="T33" fmla="*/ T32 w 2515"/>
                <a:gd name="T34" fmla="+- 0 12038 11868"/>
                <a:gd name="T35" fmla="*/ 12038 h 544"/>
                <a:gd name="T36" fmla="+- 0 12422 11154"/>
                <a:gd name="T37" fmla="*/ T36 w 2515"/>
                <a:gd name="T38" fmla="+- 0 12095 11868"/>
                <a:gd name="T39" fmla="*/ 12095 h 544"/>
                <a:gd name="T40" fmla="+- 0 12457 11154"/>
                <a:gd name="T41" fmla="*/ T40 w 2515"/>
                <a:gd name="T42" fmla="+- 0 12151 11868"/>
                <a:gd name="T43" fmla="*/ 12151 h 544"/>
                <a:gd name="T44" fmla="+- 0 12413 11154"/>
                <a:gd name="T45" fmla="*/ T44 w 2515"/>
                <a:gd name="T46" fmla="+- 0 12207 11868"/>
                <a:gd name="T47" fmla="*/ 12207 h 544"/>
                <a:gd name="T48" fmla="+- 0 12448 11154"/>
                <a:gd name="T49" fmla="*/ T48 w 2515"/>
                <a:gd name="T50" fmla="+- 0 12263 11868"/>
                <a:gd name="T51" fmla="*/ 12263 h 544"/>
                <a:gd name="T52" fmla="+- 0 12404 11154"/>
                <a:gd name="T53" fmla="*/ T52 w 2515"/>
                <a:gd name="T54" fmla="+- 0 12320 11868"/>
                <a:gd name="T55" fmla="*/ 12320 h 544"/>
                <a:gd name="T56" fmla="+- 0 12437 11154"/>
                <a:gd name="T57" fmla="*/ T56 w 2515"/>
                <a:gd name="T58" fmla="+- 0 12263 11868"/>
                <a:gd name="T59" fmla="*/ 12263 h 544"/>
                <a:gd name="T60" fmla="+- 0 12393 11154"/>
                <a:gd name="T61" fmla="*/ T60 w 2515"/>
                <a:gd name="T62" fmla="+- 0 12207 11868"/>
                <a:gd name="T63" fmla="*/ 12207 h 544"/>
                <a:gd name="T64" fmla="+- 0 12426 11154"/>
                <a:gd name="T65" fmla="*/ T64 w 2515"/>
                <a:gd name="T66" fmla="+- 0 12151 11868"/>
                <a:gd name="T67" fmla="*/ 12151 h 544"/>
                <a:gd name="T68" fmla="+- 0 12382 11154"/>
                <a:gd name="T69" fmla="*/ T68 w 2515"/>
                <a:gd name="T70" fmla="+- 0 12095 11868"/>
                <a:gd name="T71" fmla="*/ 12095 h 544"/>
                <a:gd name="T72" fmla="+- 0 12415 11154"/>
                <a:gd name="T73" fmla="*/ T72 w 2515"/>
                <a:gd name="T74" fmla="+- 0 12039 11868"/>
                <a:gd name="T75" fmla="*/ 12039 h 544"/>
                <a:gd name="T76" fmla="+- 0 12371 11154"/>
                <a:gd name="T77" fmla="*/ T76 w 2515"/>
                <a:gd name="T78" fmla="+- 0 11983 11868"/>
                <a:gd name="T79" fmla="*/ 11983 h 544"/>
                <a:gd name="T80" fmla="+- 0 12404 11154"/>
                <a:gd name="T81" fmla="*/ T80 w 2515"/>
                <a:gd name="T82" fmla="+- 0 11927 11868"/>
                <a:gd name="T83" fmla="*/ 11927 h 544"/>
                <a:gd name="T84" fmla="+- 0 12360 11154"/>
                <a:gd name="T85" fmla="*/ T84 w 2515"/>
                <a:gd name="T86" fmla="+- 0 11871 11868"/>
                <a:gd name="T87" fmla="*/ 11871 h 544"/>
                <a:gd name="T88" fmla="+- 0 12362 11154"/>
                <a:gd name="T89" fmla="*/ T88 w 2515"/>
                <a:gd name="T90" fmla="+- 0 11868 11868"/>
                <a:gd name="T91" fmla="*/ 11868 h 544"/>
                <a:gd name="T92" fmla="+- 0 11154 11154"/>
                <a:gd name="T93" fmla="*/ T92 w 2515"/>
                <a:gd name="T94" fmla="+- 0 11868 11868"/>
                <a:gd name="T95" fmla="*/ 11868 h 544"/>
                <a:gd name="T96" fmla="+- 0 11154 11154"/>
                <a:gd name="T97" fmla="*/ T96 w 2515"/>
                <a:gd name="T98" fmla="+- 0 12411 11868"/>
                <a:gd name="T99" fmla="*/ 12411 h 544"/>
                <a:gd name="T100" fmla="+- 0 13669 11154"/>
                <a:gd name="T101" fmla="*/ T100 w 2515"/>
                <a:gd name="T102" fmla="+- 0 12411 11868"/>
                <a:gd name="T103" fmla="*/ 12411 h 544"/>
                <a:gd name="T104" fmla="+- 0 13669 11154"/>
                <a:gd name="T105" fmla="*/ T104 w 2515"/>
                <a:gd name="T106" fmla="+- 0 11868 11868"/>
                <a:gd name="T107" fmla="*/ 11868 h 5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2515" h="544">
                  <a:moveTo>
                    <a:pt x="2515" y="0"/>
                  </a:moveTo>
                  <a:lnTo>
                    <a:pt x="1346" y="0"/>
                  </a:lnTo>
                  <a:lnTo>
                    <a:pt x="1341" y="2"/>
                  </a:lnTo>
                  <a:lnTo>
                    <a:pt x="1374" y="39"/>
                  </a:lnTo>
                  <a:lnTo>
                    <a:pt x="1337" y="58"/>
                  </a:lnTo>
                  <a:lnTo>
                    <a:pt x="1360" y="73"/>
                  </a:lnTo>
                  <a:lnTo>
                    <a:pt x="1332" y="115"/>
                  </a:lnTo>
                  <a:lnTo>
                    <a:pt x="1304" y="157"/>
                  </a:lnTo>
                  <a:lnTo>
                    <a:pt x="1312" y="170"/>
                  </a:lnTo>
                  <a:lnTo>
                    <a:pt x="1268" y="227"/>
                  </a:lnTo>
                  <a:lnTo>
                    <a:pt x="1303" y="283"/>
                  </a:lnTo>
                  <a:lnTo>
                    <a:pt x="1259" y="339"/>
                  </a:lnTo>
                  <a:lnTo>
                    <a:pt x="1294" y="395"/>
                  </a:lnTo>
                  <a:lnTo>
                    <a:pt x="1250" y="452"/>
                  </a:lnTo>
                  <a:lnTo>
                    <a:pt x="1283" y="395"/>
                  </a:lnTo>
                  <a:lnTo>
                    <a:pt x="1239" y="339"/>
                  </a:lnTo>
                  <a:lnTo>
                    <a:pt x="1272" y="283"/>
                  </a:lnTo>
                  <a:lnTo>
                    <a:pt x="1228" y="227"/>
                  </a:lnTo>
                  <a:lnTo>
                    <a:pt x="1261" y="171"/>
                  </a:lnTo>
                  <a:lnTo>
                    <a:pt x="1217" y="115"/>
                  </a:lnTo>
                  <a:lnTo>
                    <a:pt x="1250" y="59"/>
                  </a:lnTo>
                  <a:lnTo>
                    <a:pt x="1206" y="3"/>
                  </a:lnTo>
                  <a:lnTo>
                    <a:pt x="1208" y="0"/>
                  </a:lnTo>
                  <a:lnTo>
                    <a:pt x="0" y="0"/>
                  </a:lnTo>
                  <a:lnTo>
                    <a:pt x="0" y="543"/>
                  </a:lnTo>
                  <a:lnTo>
                    <a:pt x="2515" y="543"/>
                  </a:lnTo>
                  <a:lnTo>
                    <a:pt x="2515" y="0"/>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168" name="Picture 144">
              <a:extLst>
                <a:ext uri="{FF2B5EF4-FFF2-40B4-BE49-F238E27FC236}">
                  <a16:creationId xmlns:a16="http://schemas.microsoft.com/office/drawing/2014/main" id="{9A89BEAC-FED0-CA79-2BEE-0883EBFEFD3C}"/>
                </a:ext>
              </a:extLst>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9657" y="10249"/>
              <a:ext cx="25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3" name="Freeform 145">
              <a:extLst>
                <a:ext uri="{FF2B5EF4-FFF2-40B4-BE49-F238E27FC236}">
                  <a16:creationId xmlns:a16="http://schemas.microsoft.com/office/drawing/2014/main" id="{0DB79AFF-ED15-1639-19B2-960BA942C90A}"/>
                </a:ext>
              </a:extLst>
            </p:cNvPr>
            <p:cNvSpPr>
              <a:spLocks/>
            </p:cNvSpPr>
            <p:nvPr/>
          </p:nvSpPr>
          <p:spPr bwMode="auto">
            <a:xfrm>
              <a:off x="9406" y="11580"/>
              <a:ext cx="759" cy="168"/>
            </a:xfrm>
            <a:custGeom>
              <a:avLst/>
              <a:gdLst>
                <a:gd name="T0" fmla="+- 0 10085 9406"/>
                <a:gd name="T1" fmla="*/ T0 w 759"/>
                <a:gd name="T2" fmla="+- 0 11581 11581"/>
                <a:gd name="T3" fmla="*/ 11581 h 168"/>
                <a:gd name="T4" fmla="+- 0 9486 9406"/>
                <a:gd name="T5" fmla="*/ T4 w 759"/>
                <a:gd name="T6" fmla="+- 0 11581 11581"/>
                <a:gd name="T7" fmla="*/ 11581 h 168"/>
                <a:gd name="T8" fmla="+- 0 9455 9406"/>
                <a:gd name="T9" fmla="*/ T8 w 759"/>
                <a:gd name="T10" fmla="+- 0 11587 11581"/>
                <a:gd name="T11" fmla="*/ 11587 h 168"/>
                <a:gd name="T12" fmla="+- 0 9430 9406"/>
                <a:gd name="T13" fmla="*/ T12 w 759"/>
                <a:gd name="T14" fmla="+- 0 11604 11581"/>
                <a:gd name="T15" fmla="*/ 11604 h 168"/>
                <a:gd name="T16" fmla="+- 0 9412 9406"/>
                <a:gd name="T17" fmla="*/ T16 w 759"/>
                <a:gd name="T18" fmla="+- 0 11629 11581"/>
                <a:gd name="T19" fmla="*/ 11629 h 168"/>
                <a:gd name="T20" fmla="+- 0 9406 9406"/>
                <a:gd name="T21" fmla="*/ T20 w 759"/>
                <a:gd name="T22" fmla="+- 0 11660 11581"/>
                <a:gd name="T23" fmla="*/ 11660 h 168"/>
                <a:gd name="T24" fmla="+- 0 9406 9406"/>
                <a:gd name="T25" fmla="*/ T24 w 759"/>
                <a:gd name="T26" fmla="+- 0 11748 11581"/>
                <a:gd name="T27" fmla="*/ 11748 h 168"/>
                <a:gd name="T28" fmla="+- 0 10165 9406"/>
                <a:gd name="T29" fmla="*/ T28 w 759"/>
                <a:gd name="T30" fmla="+- 0 11748 11581"/>
                <a:gd name="T31" fmla="*/ 11748 h 168"/>
                <a:gd name="T32" fmla="+- 0 10165 9406"/>
                <a:gd name="T33" fmla="*/ T32 w 759"/>
                <a:gd name="T34" fmla="+- 0 11660 11581"/>
                <a:gd name="T35" fmla="*/ 11660 h 168"/>
                <a:gd name="T36" fmla="+- 0 10158 9406"/>
                <a:gd name="T37" fmla="*/ T36 w 759"/>
                <a:gd name="T38" fmla="+- 0 11629 11581"/>
                <a:gd name="T39" fmla="*/ 11629 h 168"/>
                <a:gd name="T40" fmla="+- 0 10141 9406"/>
                <a:gd name="T41" fmla="*/ T40 w 759"/>
                <a:gd name="T42" fmla="+- 0 11604 11581"/>
                <a:gd name="T43" fmla="*/ 11604 h 168"/>
                <a:gd name="T44" fmla="+- 0 10116 9406"/>
                <a:gd name="T45" fmla="*/ T44 w 759"/>
                <a:gd name="T46" fmla="+- 0 11587 11581"/>
                <a:gd name="T47" fmla="*/ 11587 h 168"/>
                <a:gd name="T48" fmla="+- 0 10085 9406"/>
                <a:gd name="T49" fmla="*/ T48 w 759"/>
                <a:gd name="T50" fmla="+- 0 11581 11581"/>
                <a:gd name="T51" fmla="*/ 11581 h 16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59" h="168">
                  <a:moveTo>
                    <a:pt x="679" y="0"/>
                  </a:moveTo>
                  <a:lnTo>
                    <a:pt x="80" y="0"/>
                  </a:lnTo>
                  <a:lnTo>
                    <a:pt x="49" y="6"/>
                  </a:lnTo>
                  <a:lnTo>
                    <a:pt x="24" y="23"/>
                  </a:lnTo>
                  <a:lnTo>
                    <a:pt x="6" y="48"/>
                  </a:lnTo>
                  <a:lnTo>
                    <a:pt x="0" y="79"/>
                  </a:lnTo>
                  <a:lnTo>
                    <a:pt x="0" y="167"/>
                  </a:lnTo>
                  <a:lnTo>
                    <a:pt x="759" y="167"/>
                  </a:lnTo>
                  <a:lnTo>
                    <a:pt x="759" y="79"/>
                  </a:lnTo>
                  <a:lnTo>
                    <a:pt x="752" y="48"/>
                  </a:lnTo>
                  <a:lnTo>
                    <a:pt x="735" y="23"/>
                  </a:lnTo>
                  <a:lnTo>
                    <a:pt x="710" y="6"/>
                  </a:lnTo>
                  <a:lnTo>
                    <a:pt x="679" y="0"/>
                  </a:lnTo>
                  <a:close/>
                </a:path>
              </a:pathLst>
            </a:custGeom>
            <a:solidFill>
              <a:srgbClr val="C727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56" name="Freeform 146">
              <a:extLst>
                <a:ext uri="{FF2B5EF4-FFF2-40B4-BE49-F238E27FC236}">
                  <a16:creationId xmlns:a16="http://schemas.microsoft.com/office/drawing/2014/main" id="{BDDBCA3A-88AF-C8E9-CF75-E96311E198C7}"/>
                </a:ext>
              </a:extLst>
            </p:cNvPr>
            <p:cNvSpPr>
              <a:spLocks/>
            </p:cNvSpPr>
            <p:nvPr/>
          </p:nvSpPr>
          <p:spPr bwMode="auto">
            <a:xfrm>
              <a:off x="9506" y="10398"/>
              <a:ext cx="559" cy="1182"/>
            </a:xfrm>
            <a:custGeom>
              <a:avLst/>
              <a:gdLst>
                <a:gd name="T0" fmla="+- 0 9786 9506"/>
                <a:gd name="T1" fmla="*/ T0 w 559"/>
                <a:gd name="T2" fmla="+- 0 10399 10399"/>
                <a:gd name="T3" fmla="*/ 10399 h 1182"/>
                <a:gd name="T4" fmla="+- 0 9712 9506"/>
                <a:gd name="T5" fmla="*/ T4 w 559"/>
                <a:gd name="T6" fmla="+- 0 10409 10399"/>
                <a:gd name="T7" fmla="*/ 10409 h 1182"/>
                <a:gd name="T8" fmla="+- 0 9645 9506"/>
                <a:gd name="T9" fmla="*/ T8 w 559"/>
                <a:gd name="T10" fmla="+- 0 10437 10399"/>
                <a:gd name="T11" fmla="*/ 10437 h 1182"/>
                <a:gd name="T12" fmla="+- 0 9588 9506"/>
                <a:gd name="T13" fmla="*/ T12 w 559"/>
                <a:gd name="T14" fmla="+- 0 10480 10399"/>
                <a:gd name="T15" fmla="*/ 10480 h 1182"/>
                <a:gd name="T16" fmla="+- 0 9545 9506"/>
                <a:gd name="T17" fmla="*/ T16 w 559"/>
                <a:gd name="T18" fmla="+- 0 10537 10399"/>
                <a:gd name="T19" fmla="*/ 10537 h 1182"/>
                <a:gd name="T20" fmla="+- 0 9516 9506"/>
                <a:gd name="T21" fmla="*/ T20 w 559"/>
                <a:gd name="T22" fmla="+- 0 10604 10399"/>
                <a:gd name="T23" fmla="*/ 10604 h 1182"/>
                <a:gd name="T24" fmla="+- 0 9506 9506"/>
                <a:gd name="T25" fmla="*/ T24 w 559"/>
                <a:gd name="T26" fmla="+- 0 10677 10399"/>
                <a:gd name="T27" fmla="*/ 10677 h 1182"/>
                <a:gd name="T28" fmla="+- 0 9506 9506"/>
                <a:gd name="T29" fmla="*/ T28 w 559"/>
                <a:gd name="T30" fmla="+- 0 11581 10399"/>
                <a:gd name="T31" fmla="*/ 11581 h 1182"/>
                <a:gd name="T32" fmla="+- 0 10064 9506"/>
                <a:gd name="T33" fmla="*/ T32 w 559"/>
                <a:gd name="T34" fmla="+- 0 11581 10399"/>
                <a:gd name="T35" fmla="*/ 11581 h 1182"/>
                <a:gd name="T36" fmla="+- 0 10064 9506"/>
                <a:gd name="T37" fmla="*/ T36 w 559"/>
                <a:gd name="T38" fmla="+- 0 10677 10399"/>
                <a:gd name="T39" fmla="*/ 10677 h 1182"/>
                <a:gd name="T40" fmla="+- 0 10054 9506"/>
                <a:gd name="T41" fmla="*/ T40 w 559"/>
                <a:gd name="T42" fmla="+- 0 10604 10399"/>
                <a:gd name="T43" fmla="*/ 10604 h 1182"/>
                <a:gd name="T44" fmla="+- 0 10026 9506"/>
                <a:gd name="T45" fmla="*/ T44 w 559"/>
                <a:gd name="T46" fmla="+- 0 10537 10399"/>
                <a:gd name="T47" fmla="*/ 10537 h 1182"/>
                <a:gd name="T48" fmla="+- 0 9983 9506"/>
                <a:gd name="T49" fmla="*/ T48 w 559"/>
                <a:gd name="T50" fmla="+- 0 10480 10399"/>
                <a:gd name="T51" fmla="*/ 10480 h 1182"/>
                <a:gd name="T52" fmla="+- 0 9926 9506"/>
                <a:gd name="T53" fmla="*/ T52 w 559"/>
                <a:gd name="T54" fmla="+- 0 10437 10399"/>
                <a:gd name="T55" fmla="*/ 10437 h 1182"/>
                <a:gd name="T56" fmla="+- 0 9859 9506"/>
                <a:gd name="T57" fmla="*/ T56 w 559"/>
                <a:gd name="T58" fmla="+- 0 10409 10399"/>
                <a:gd name="T59" fmla="*/ 10409 h 1182"/>
                <a:gd name="T60" fmla="+- 0 9786 9506"/>
                <a:gd name="T61" fmla="*/ T60 w 559"/>
                <a:gd name="T62" fmla="+- 0 10399 10399"/>
                <a:gd name="T63" fmla="*/ 10399 h 11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559" h="1182">
                  <a:moveTo>
                    <a:pt x="280" y="0"/>
                  </a:moveTo>
                  <a:lnTo>
                    <a:pt x="206" y="10"/>
                  </a:lnTo>
                  <a:lnTo>
                    <a:pt x="139" y="38"/>
                  </a:lnTo>
                  <a:lnTo>
                    <a:pt x="82" y="81"/>
                  </a:lnTo>
                  <a:lnTo>
                    <a:pt x="39" y="138"/>
                  </a:lnTo>
                  <a:lnTo>
                    <a:pt x="10" y="205"/>
                  </a:lnTo>
                  <a:lnTo>
                    <a:pt x="0" y="278"/>
                  </a:lnTo>
                  <a:lnTo>
                    <a:pt x="0" y="1182"/>
                  </a:lnTo>
                  <a:lnTo>
                    <a:pt x="558" y="1182"/>
                  </a:lnTo>
                  <a:lnTo>
                    <a:pt x="558" y="278"/>
                  </a:lnTo>
                  <a:lnTo>
                    <a:pt x="548" y="205"/>
                  </a:lnTo>
                  <a:lnTo>
                    <a:pt x="520" y="138"/>
                  </a:lnTo>
                  <a:lnTo>
                    <a:pt x="477" y="81"/>
                  </a:lnTo>
                  <a:lnTo>
                    <a:pt x="420" y="38"/>
                  </a:lnTo>
                  <a:lnTo>
                    <a:pt x="353" y="10"/>
                  </a:lnTo>
                  <a:lnTo>
                    <a:pt x="280" y="0"/>
                  </a:lnTo>
                  <a:close/>
                </a:path>
              </a:pathLst>
            </a:custGeom>
            <a:solidFill>
              <a:srgbClr val="991C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57" name="Freeform 147">
              <a:extLst>
                <a:ext uri="{FF2B5EF4-FFF2-40B4-BE49-F238E27FC236}">
                  <a16:creationId xmlns:a16="http://schemas.microsoft.com/office/drawing/2014/main" id="{3F411685-DDFB-2E6B-1832-FC5A9B9E22B4}"/>
                </a:ext>
              </a:extLst>
            </p:cNvPr>
            <p:cNvSpPr>
              <a:spLocks/>
            </p:cNvSpPr>
            <p:nvPr/>
          </p:nvSpPr>
          <p:spPr bwMode="auto">
            <a:xfrm>
              <a:off x="9426" y="10658"/>
              <a:ext cx="718" cy="142"/>
            </a:xfrm>
            <a:custGeom>
              <a:avLst/>
              <a:gdLst>
                <a:gd name="T0" fmla="+- 0 10073 9427"/>
                <a:gd name="T1" fmla="*/ T0 w 718"/>
                <a:gd name="T2" fmla="+- 0 10658 10658"/>
                <a:gd name="T3" fmla="*/ 10658 h 142"/>
                <a:gd name="T4" fmla="+- 0 9498 9427"/>
                <a:gd name="T5" fmla="*/ T4 w 718"/>
                <a:gd name="T6" fmla="+- 0 10658 10658"/>
                <a:gd name="T7" fmla="*/ 10658 h 142"/>
                <a:gd name="T8" fmla="+- 0 9470 9427"/>
                <a:gd name="T9" fmla="*/ T8 w 718"/>
                <a:gd name="T10" fmla="+- 0 10664 10658"/>
                <a:gd name="T11" fmla="*/ 10664 h 142"/>
                <a:gd name="T12" fmla="+- 0 9448 9427"/>
                <a:gd name="T13" fmla="*/ T12 w 718"/>
                <a:gd name="T14" fmla="+- 0 10679 10658"/>
                <a:gd name="T15" fmla="*/ 10679 h 142"/>
                <a:gd name="T16" fmla="+- 0 9432 9427"/>
                <a:gd name="T17" fmla="*/ T16 w 718"/>
                <a:gd name="T18" fmla="+- 0 10702 10658"/>
                <a:gd name="T19" fmla="*/ 10702 h 142"/>
                <a:gd name="T20" fmla="+- 0 9427 9427"/>
                <a:gd name="T21" fmla="*/ T20 w 718"/>
                <a:gd name="T22" fmla="+- 0 10729 10658"/>
                <a:gd name="T23" fmla="*/ 10729 h 142"/>
                <a:gd name="T24" fmla="+- 0 9432 9427"/>
                <a:gd name="T25" fmla="*/ T24 w 718"/>
                <a:gd name="T26" fmla="+- 0 10757 10658"/>
                <a:gd name="T27" fmla="*/ 10757 h 142"/>
                <a:gd name="T28" fmla="+- 0 9448 9427"/>
                <a:gd name="T29" fmla="*/ T28 w 718"/>
                <a:gd name="T30" fmla="+- 0 10779 10658"/>
                <a:gd name="T31" fmla="*/ 10779 h 142"/>
                <a:gd name="T32" fmla="+- 0 9470 9427"/>
                <a:gd name="T33" fmla="*/ T32 w 718"/>
                <a:gd name="T34" fmla="+- 0 10794 10658"/>
                <a:gd name="T35" fmla="*/ 10794 h 142"/>
                <a:gd name="T36" fmla="+- 0 9498 9427"/>
                <a:gd name="T37" fmla="*/ T36 w 718"/>
                <a:gd name="T38" fmla="+- 0 10800 10658"/>
                <a:gd name="T39" fmla="*/ 10800 h 142"/>
                <a:gd name="T40" fmla="+- 0 10073 9427"/>
                <a:gd name="T41" fmla="*/ T40 w 718"/>
                <a:gd name="T42" fmla="+- 0 10800 10658"/>
                <a:gd name="T43" fmla="*/ 10800 h 142"/>
                <a:gd name="T44" fmla="+- 0 10101 9427"/>
                <a:gd name="T45" fmla="*/ T44 w 718"/>
                <a:gd name="T46" fmla="+- 0 10794 10658"/>
                <a:gd name="T47" fmla="*/ 10794 h 142"/>
                <a:gd name="T48" fmla="+- 0 10123 9427"/>
                <a:gd name="T49" fmla="*/ T48 w 718"/>
                <a:gd name="T50" fmla="+- 0 10779 10658"/>
                <a:gd name="T51" fmla="*/ 10779 h 142"/>
                <a:gd name="T52" fmla="+- 0 10139 9427"/>
                <a:gd name="T53" fmla="*/ T52 w 718"/>
                <a:gd name="T54" fmla="+- 0 10757 10658"/>
                <a:gd name="T55" fmla="*/ 10757 h 142"/>
                <a:gd name="T56" fmla="+- 0 10144 9427"/>
                <a:gd name="T57" fmla="*/ T56 w 718"/>
                <a:gd name="T58" fmla="+- 0 10729 10658"/>
                <a:gd name="T59" fmla="*/ 10729 h 142"/>
                <a:gd name="T60" fmla="+- 0 10139 9427"/>
                <a:gd name="T61" fmla="*/ T60 w 718"/>
                <a:gd name="T62" fmla="+- 0 10702 10658"/>
                <a:gd name="T63" fmla="*/ 10702 h 142"/>
                <a:gd name="T64" fmla="+- 0 10123 9427"/>
                <a:gd name="T65" fmla="*/ T64 w 718"/>
                <a:gd name="T66" fmla="+- 0 10679 10658"/>
                <a:gd name="T67" fmla="*/ 10679 h 142"/>
                <a:gd name="T68" fmla="+- 0 10101 9427"/>
                <a:gd name="T69" fmla="*/ T68 w 718"/>
                <a:gd name="T70" fmla="+- 0 10664 10658"/>
                <a:gd name="T71" fmla="*/ 10664 h 142"/>
                <a:gd name="T72" fmla="+- 0 10073 9427"/>
                <a:gd name="T73" fmla="*/ T72 w 718"/>
                <a:gd name="T74" fmla="+- 0 10658 10658"/>
                <a:gd name="T75" fmla="*/ 10658 h 1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718" h="142">
                  <a:moveTo>
                    <a:pt x="646" y="0"/>
                  </a:moveTo>
                  <a:lnTo>
                    <a:pt x="71" y="0"/>
                  </a:lnTo>
                  <a:lnTo>
                    <a:pt x="43" y="6"/>
                  </a:lnTo>
                  <a:lnTo>
                    <a:pt x="21" y="21"/>
                  </a:lnTo>
                  <a:lnTo>
                    <a:pt x="5" y="44"/>
                  </a:lnTo>
                  <a:lnTo>
                    <a:pt x="0" y="71"/>
                  </a:lnTo>
                  <a:lnTo>
                    <a:pt x="5" y="99"/>
                  </a:lnTo>
                  <a:lnTo>
                    <a:pt x="21" y="121"/>
                  </a:lnTo>
                  <a:lnTo>
                    <a:pt x="43" y="136"/>
                  </a:lnTo>
                  <a:lnTo>
                    <a:pt x="71" y="142"/>
                  </a:lnTo>
                  <a:lnTo>
                    <a:pt x="646" y="142"/>
                  </a:lnTo>
                  <a:lnTo>
                    <a:pt x="674" y="136"/>
                  </a:lnTo>
                  <a:lnTo>
                    <a:pt x="696" y="121"/>
                  </a:lnTo>
                  <a:lnTo>
                    <a:pt x="712" y="99"/>
                  </a:lnTo>
                  <a:lnTo>
                    <a:pt x="717" y="71"/>
                  </a:lnTo>
                  <a:lnTo>
                    <a:pt x="712" y="44"/>
                  </a:lnTo>
                  <a:lnTo>
                    <a:pt x="696" y="21"/>
                  </a:lnTo>
                  <a:lnTo>
                    <a:pt x="674" y="6"/>
                  </a:lnTo>
                  <a:lnTo>
                    <a:pt x="646" y="0"/>
                  </a:lnTo>
                  <a:close/>
                </a:path>
              </a:pathLst>
            </a:custGeom>
            <a:solidFill>
              <a:srgbClr val="DC2E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58" name="Freeform 148">
              <a:extLst>
                <a:ext uri="{FF2B5EF4-FFF2-40B4-BE49-F238E27FC236}">
                  <a16:creationId xmlns:a16="http://schemas.microsoft.com/office/drawing/2014/main" id="{E5A49491-4C15-A381-EBE2-7F424F672961}"/>
                </a:ext>
              </a:extLst>
            </p:cNvPr>
            <p:cNvSpPr>
              <a:spLocks/>
            </p:cNvSpPr>
            <p:nvPr/>
          </p:nvSpPr>
          <p:spPr bwMode="auto">
            <a:xfrm>
              <a:off x="9547" y="10853"/>
              <a:ext cx="476" cy="476"/>
            </a:xfrm>
            <a:custGeom>
              <a:avLst/>
              <a:gdLst>
                <a:gd name="T0" fmla="+- 0 9786 9548"/>
                <a:gd name="T1" fmla="*/ T0 w 476"/>
                <a:gd name="T2" fmla="+- 0 10853 10853"/>
                <a:gd name="T3" fmla="*/ 10853 h 476"/>
                <a:gd name="T4" fmla="+- 0 9710 9548"/>
                <a:gd name="T5" fmla="*/ T4 w 476"/>
                <a:gd name="T6" fmla="+- 0 10866 10853"/>
                <a:gd name="T7" fmla="*/ 10866 h 476"/>
                <a:gd name="T8" fmla="+- 0 9645 9548"/>
                <a:gd name="T9" fmla="*/ T8 w 476"/>
                <a:gd name="T10" fmla="+- 0 10899 10853"/>
                <a:gd name="T11" fmla="*/ 10899 h 476"/>
                <a:gd name="T12" fmla="+- 0 9594 9548"/>
                <a:gd name="T13" fmla="*/ T12 w 476"/>
                <a:gd name="T14" fmla="+- 0 10951 10853"/>
                <a:gd name="T15" fmla="*/ 10951 h 476"/>
                <a:gd name="T16" fmla="+- 0 9560 9548"/>
                <a:gd name="T17" fmla="*/ T16 w 476"/>
                <a:gd name="T18" fmla="+- 0 11016 10853"/>
                <a:gd name="T19" fmla="*/ 11016 h 476"/>
                <a:gd name="T20" fmla="+- 0 9548 9548"/>
                <a:gd name="T21" fmla="*/ T20 w 476"/>
                <a:gd name="T22" fmla="+- 0 11091 10853"/>
                <a:gd name="T23" fmla="*/ 11091 h 476"/>
                <a:gd name="T24" fmla="+- 0 9560 9548"/>
                <a:gd name="T25" fmla="*/ T24 w 476"/>
                <a:gd name="T26" fmla="+- 0 11167 10853"/>
                <a:gd name="T27" fmla="*/ 11167 h 476"/>
                <a:gd name="T28" fmla="+- 0 9594 9548"/>
                <a:gd name="T29" fmla="*/ T28 w 476"/>
                <a:gd name="T30" fmla="+- 0 11232 10853"/>
                <a:gd name="T31" fmla="*/ 11232 h 476"/>
                <a:gd name="T32" fmla="+- 0 9645 9548"/>
                <a:gd name="T33" fmla="*/ T32 w 476"/>
                <a:gd name="T34" fmla="+- 0 11283 10853"/>
                <a:gd name="T35" fmla="*/ 11283 h 476"/>
                <a:gd name="T36" fmla="+- 0 9710 9548"/>
                <a:gd name="T37" fmla="*/ T36 w 476"/>
                <a:gd name="T38" fmla="+- 0 11317 10853"/>
                <a:gd name="T39" fmla="*/ 11317 h 476"/>
                <a:gd name="T40" fmla="+- 0 9786 9548"/>
                <a:gd name="T41" fmla="*/ T40 w 476"/>
                <a:gd name="T42" fmla="+- 0 11329 10853"/>
                <a:gd name="T43" fmla="*/ 11329 h 476"/>
                <a:gd name="T44" fmla="+- 0 9861 9548"/>
                <a:gd name="T45" fmla="*/ T44 w 476"/>
                <a:gd name="T46" fmla="+- 0 11317 10853"/>
                <a:gd name="T47" fmla="*/ 11317 h 476"/>
                <a:gd name="T48" fmla="+- 0 9926 9548"/>
                <a:gd name="T49" fmla="*/ T48 w 476"/>
                <a:gd name="T50" fmla="+- 0 11283 10853"/>
                <a:gd name="T51" fmla="*/ 11283 h 476"/>
                <a:gd name="T52" fmla="+- 0 9977 9548"/>
                <a:gd name="T53" fmla="*/ T52 w 476"/>
                <a:gd name="T54" fmla="+- 0 11232 10853"/>
                <a:gd name="T55" fmla="*/ 11232 h 476"/>
                <a:gd name="T56" fmla="+- 0 10011 9548"/>
                <a:gd name="T57" fmla="*/ T56 w 476"/>
                <a:gd name="T58" fmla="+- 0 11167 10853"/>
                <a:gd name="T59" fmla="*/ 11167 h 476"/>
                <a:gd name="T60" fmla="+- 0 10023 9548"/>
                <a:gd name="T61" fmla="*/ T60 w 476"/>
                <a:gd name="T62" fmla="+- 0 11091 10853"/>
                <a:gd name="T63" fmla="*/ 11091 h 476"/>
                <a:gd name="T64" fmla="+- 0 10011 9548"/>
                <a:gd name="T65" fmla="*/ T64 w 476"/>
                <a:gd name="T66" fmla="+- 0 11016 10853"/>
                <a:gd name="T67" fmla="*/ 11016 h 476"/>
                <a:gd name="T68" fmla="+- 0 9977 9548"/>
                <a:gd name="T69" fmla="*/ T68 w 476"/>
                <a:gd name="T70" fmla="+- 0 10951 10853"/>
                <a:gd name="T71" fmla="*/ 10951 h 476"/>
                <a:gd name="T72" fmla="+- 0 9926 9548"/>
                <a:gd name="T73" fmla="*/ T72 w 476"/>
                <a:gd name="T74" fmla="+- 0 10899 10853"/>
                <a:gd name="T75" fmla="*/ 10899 h 476"/>
                <a:gd name="T76" fmla="+- 0 9861 9548"/>
                <a:gd name="T77" fmla="*/ T76 w 476"/>
                <a:gd name="T78" fmla="+- 0 10866 10853"/>
                <a:gd name="T79" fmla="*/ 10866 h 476"/>
                <a:gd name="T80" fmla="+- 0 9786 9548"/>
                <a:gd name="T81" fmla="*/ T80 w 476"/>
                <a:gd name="T82" fmla="+- 0 10853 10853"/>
                <a:gd name="T83" fmla="*/ 10853 h 47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76" h="476">
                  <a:moveTo>
                    <a:pt x="238" y="0"/>
                  </a:moveTo>
                  <a:lnTo>
                    <a:pt x="162" y="13"/>
                  </a:lnTo>
                  <a:lnTo>
                    <a:pt x="97" y="46"/>
                  </a:lnTo>
                  <a:lnTo>
                    <a:pt x="46" y="98"/>
                  </a:lnTo>
                  <a:lnTo>
                    <a:pt x="12" y="163"/>
                  </a:lnTo>
                  <a:lnTo>
                    <a:pt x="0" y="238"/>
                  </a:lnTo>
                  <a:lnTo>
                    <a:pt x="12" y="314"/>
                  </a:lnTo>
                  <a:lnTo>
                    <a:pt x="46" y="379"/>
                  </a:lnTo>
                  <a:lnTo>
                    <a:pt x="97" y="430"/>
                  </a:lnTo>
                  <a:lnTo>
                    <a:pt x="162" y="464"/>
                  </a:lnTo>
                  <a:lnTo>
                    <a:pt x="238" y="476"/>
                  </a:lnTo>
                  <a:lnTo>
                    <a:pt x="313" y="464"/>
                  </a:lnTo>
                  <a:lnTo>
                    <a:pt x="378" y="430"/>
                  </a:lnTo>
                  <a:lnTo>
                    <a:pt x="429" y="379"/>
                  </a:lnTo>
                  <a:lnTo>
                    <a:pt x="463" y="314"/>
                  </a:lnTo>
                  <a:lnTo>
                    <a:pt x="475" y="238"/>
                  </a:lnTo>
                  <a:lnTo>
                    <a:pt x="463" y="163"/>
                  </a:lnTo>
                  <a:lnTo>
                    <a:pt x="429" y="98"/>
                  </a:lnTo>
                  <a:lnTo>
                    <a:pt x="378" y="46"/>
                  </a:lnTo>
                  <a:lnTo>
                    <a:pt x="313" y="13"/>
                  </a:lnTo>
                  <a:lnTo>
                    <a:pt x="238" y="0"/>
                  </a:lnTo>
                  <a:close/>
                </a:path>
              </a:pathLst>
            </a:custGeom>
            <a:solidFill>
              <a:srgbClr val="C727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173" name="Picture 149">
              <a:extLst>
                <a:ext uri="{FF2B5EF4-FFF2-40B4-BE49-F238E27FC236}">
                  <a16:creationId xmlns:a16="http://schemas.microsoft.com/office/drawing/2014/main" id="{54D7922D-52C1-608F-6E2C-F5CF5B9EC637}"/>
                </a:ext>
              </a:extLs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9623" y="10929"/>
              <a:ext cx="32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9" name="Freeform 150">
              <a:extLst>
                <a:ext uri="{FF2B5EF4-FFF2-40B4-BE49-F238E27FC236}">
                  <a16:creationId xmlns:a16="http://schemas.microsoft.com/office/drawing/2014/main" id="{D6D3F4AF-B718-525C-A3FD-FCD8E52BFEF5}"/>
                </a:ext>
              </a:extLst>
            </p:cNvPr>
            <p:cNvSpPr>
              <a:spLocks/>
            </p:cNvSpPr>
            <p:nvPr/>
          </p:nvSpPr>
          <p:spPr bwMode="auto">
            <a:xfrm>
              <a:off x="9453" y="10909"/>
              <a:ext cx="55" cy="424"/>
            </a:xfrm>
            <a:custGeom>
              <a:avLst/>
              <a:gdLst>
                <a:gd name="T0" fmla="+- 0 9496 9453"/>
                <a:gd name="T1" fmla="*/ T0 w 55"/>
                <a:gd name="T2" fmla="+- 0 10910 10910"/>
                <a:gd name="T3" fmla="*/ 10910 h 424"/>
                <a:gd name="T4" fmla="+- 0 9481 9453"/>
                <a:gd name="T5" fmla="*/ T4 w 55"/>
                <a:gd name="T6" fmla="+- 0 10910 10910"/>
                <a:gd name="T7" fmla="*/ 10910 h 424"/>
                <a:gd name="T8" fmla="+- 0 9466 9453"/>
                <a:gd name="T9" fmla="*/ T8 w 55"/>
                <a:gd name="T10" fmla="+- 0 10910 10910"/>
                <a:gd name="T11" fmla="*/ 10910 h 424"/>
                <a:gd name="T12" fmla="+- 0 9453 9453"/>
                <a:gd name="T13" fmla="*/ T12 w 55"/>
                <a:gd name="T14" fmla="+- 0 10922 10910"/>
                <a:gd name="T15" fmla="*/ 10922 h 424"/>
                <a:gd name="T16" fmla="+- 0 9453 9453"/>
                <a:gd name="T17" fmla="*/ T16 w 55"/>
                <a:gd name="T18" fmla="+- 0 11321 10910"/>
                <a:gd name="T19" fmla="*/ 11321 h 424"/>
                <a:gd name="T20" fmla="+- 0 9466 9453"/>
                <a:gd name="T21" fmla="*/ T20 w 55"/>
                <a:gd name="T22" fmla="+- 0 11333 10910"/>
                <a:gd name="T23" fmla="*/ 11333 h 424"/>
                <a:gd name="T24" fmla="+- 0 9496 9453"/>
                <a:gd name="T25" fmla="*/ T24 w 55"/>
                <a:gd name="T26" fmla="+- 0 11333 10910"/>
                <a:gd name="T27" fmla="*/ 11333 h 424"/>
                <a:gd name="T28" fmla="+- 0 9508 9453"/>
                <a:gd name="T29" fmla="*/ T28 w 55"/>
                <a:gd name="T30" fmla="+- 0 11321 10910"/>
                <a:gd name="T31" fmla="*/ 11321 h 424"/>
                <a:gd name="T32" fmla="+- 0 9508 9453"/>
                <a:gd name="T33" fmla="*/ T32 w 55"/>
                <a:gd name="T34" fmla="+- 0 10922 10910"/>
                <a:gd name="T35" fmla="*/ 10922 h 424"/>
                <a:gd name="T36" fmla="+- 0 9496 9453"/>
                <a:gd name="T37" fmla="*/ T36 w 55"/>
                <a:gd name="T38" fmla="+- 0 10910 10910"/>
                <a:gd name="T39" fmla="*/ 10910 h 4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5" h="424">
                  <a:moveTo>
                    <a:pt x="43" y="0"/>
                  </a:moveTo>
                  <a:lnTo>
                    <a:pt x="28" y="0"/>
                  </a:lnTo>
                  <a:lnTo>
                    <a:pt x="13" y="0"/>
                  </a:lnTo>
                  <a:lnTo>
                    <a:pt x="0" y="12"/>
                  </a:lnTo>
                  <a:lnTo>
                    <a:pt x="0" y="411"/>
                  </a:lnTo>
                  <a:lnTo>
                    <a:pt x="13" y="423"/>
                  </a:lnTo>
                  <a:lnTo>
                    <a:pt x="43" y="423"/>
                  </a:lnTo>
                  <a:lnTo>
                    <a:pt x="55" y="411"/>
                  </a:lnTo>
                  <a:lnTo>
                    <a:pt x="55" y="12"/>
                  </a:lnTo>
                  <a:lnTo>
                    <a:pt x="43" y="0"/>
                  </a:lnTo>
                  <a:close/>
                </a:path>
              </a:pathLst>
            </a:custGeom>
            <a:solidFill>
              <a:srgbClr val="DC2E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175" name="Picture 151">
              <a:extLst>
                <a:ext uri="{FF2B5EF4-FFF2-40B4-BE49-F238E27FC236}">
                  <a16:creationId xmlns:a16="http://schemas.microsoft.com/office/drawing/2014/main" id="{2FA27A4C-97D9-AC54-CA60-A95F18522E11}"/>
                </a:ext>
              </a:extLst>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9344" y="10962"/>
              <a:ext cx="109"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0" name="Freeform 152">
              <a:extLst>
                <a:ext uri="{FF2B5EF4-FFF2-40B4-BE49-F238E27FC236}">
                  <a16:creationId xmlns:a16="http://schemas.microsoft.com/office/drawing/2014/main" id="{9912AE18-46BF-8219-426C-D673464E47BE}"/>
                </a:ext>
              </a:extLst>
            </p:cNvPr>
            <p:cNvSpPr>
              <a:spLocks/>
            </p:cNvSpPr>
            <p:nvPr/>
          </p:nvSpPr>
          <p:spPr bwMode="auto">
            <a:xfrm>
              <a:off x="10063" y="10909"/>
              <a:ext cx="55" cy="424"/>
            </a:xfrm>
            <a:custGeom>
              <a:avLst/>
              <a:gdLst>
                <a:gd name="T0" fmla="+- 0 10105 10063"/>
                <a:gd name="T1" fmla="*/ T0 w 55"/>
                <a:gd name="T2" fmla="+- 0 10910 10910"/>
                <a:gd name="T3" fmla="*/ 10910 h 424"/>
                <a:gd name="T4" fmla="+- 0 10090 10063"/>
                <a:gd name="T5" fmla="*/ T4 w 55"/>
                <a:gd name="T6" fmla="+- 0 10910 10910"/>
                <a:gd name="T7" fmla="*/ 10910 h 424"/>
                <a:gd name="T8" fmla="+- 0 10075 10063"/>
                <a:gd name="T9" fmla="*/ T8 w 55"/>
                <a:gd name="T10" fmla="+- 0 10910 10910"/>
                <a:gd name="T11" fmla="*/ 10910 h 424"/>
                <a:gd name="T12" fmla="+- 0 10063 10063"/>
                <a:gd name="T13" fmla="*/ T12 w 55"/>
                <a:gd name="T14" fmla="+- 0 10922 10910"/>
                <a:gd name="T15" fmla="*/ 10922 h 424"/>
                <a:gd name="T16" fmla="+- 0 10063 10063"/>
                <a:gd name="T17" fmla="*/ T16 w 55"/>
                <a:gd name="T18" fmla="+- 0 11321 10910"/>
                <a:gd name="T19" fmla="*/ 11321 h 424"/>
                <a:gd name="T20" fmla="+- 0 10075 10063"/>
                <a:gd name="T21" fmla="*/ T20 w 55"/>
                <a:gd name="T22" fmla="+- 0 11333 10910"/>
                <a:gd name="T23" fmla="*/ 11333 h 424"/>
                <a:gd name="T24" fmla="+- 0 10105 10063"/>
                <a:gd name="T25" fmla="*/ T24 w 55"/>
                <a:gd name="T26" fmla="+- 0 11333 10910"/>
                <a:gd name="T27" fmla="*/ 11333 h 424"/>
                <a:gd name="T28" fmla="+- 0 10118 10063"/>
                <a:gd name="T29" fmla="*/ T28 w 55"/>
                <a:gd name="T30" fmla="+- 0 11321 10910"/>
                <a:gd name="T31" fmla="*/ 11321 h 424"/>
                <a:gd name="T32" fmla="+- 0 10118 10063"/>
                <a:gd name="T33" fmla="*/ T32 w 55"/>
                <a:gd name="T34" fmla="+- 0 10922 10910"/>
                <a:gd name="T35" fmla="*/ 10922 h 424"/>
                <a:gd name="T36" fmla="+- 0 10105 10063"/>
                <a:gd name="T37" fmla="*/ T36 w 55"/>
                <a:gd name="T38" fmla="+- 0 10910 10910"/>
                <a:gd name="T39" fmla="*/ 10910 h 4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5" h="424">
                  <a:moveTo>
                    <a:pt x="42" y="0"/>
                  </a:moveTo>
                  <a:lnTo>
                    <a:pt x="27" y="0"/>
                  </a:lnTo>
                  <a:lnTo>
                    <a:pt x="12" y="0"/>
                  </a:lnTo>
                  <a:lnTo>
                    <a:pt x="0" y="12"/>
                  </a:lnTo>
                  <a:lnTo>
                    <a:pt x="0" y="411"/>
                  </a:lnTo>
                  <a:lnTo>
                    <a:pt x="12" y="423"/>
                  </a:lnTo>
                  <a:lnTo>
                    <a:pt x="42" y="423"/>
                  </a:lnTo>
                  <a:lnTo>
                    <a:pt x="55" y="411"/>
                  </a:lnTo>
                  <a:lnTo>
                    <a:pt x="55" y="12"/>
                  </a:lnTo>
                  <a:lnTo>
                    <a:pt x="42" y="0"/>
                  </a:lnTo>
                  <a:close/>
                </a:path>
              </a:pathLst>
            </a:custGeom>
            <a:solidFill>
              <a:srgbClr val="DC2E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177" name="Picture 153">
              <a:extLst>
                <a:ext uri="{FF2B5EF4-FFF2-40B4-BE49-F238E27FC236}">
                  <a16:creationId xmlns:a16="http://schemas.microsoft.com/office/drawing/2014/main" id="{FAAC7117-F1AD-D0A6-84E1-DDAD5E663EFD}"/>
                </a:ext>
              </a:extLst>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0117" y="10962"/>
              <a:ext cx="109"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 name="Picture 154">
              <a:extLst>
                <a:ext uri="{FF2B5EF4-FFF2-40B4-BE49-F238E27FC236}">
                  <a16:creationId xmlns:a16="http://schemas.microsoft.com/office/drawing/2014/main" id="{698625C6-02E4-F023-B5CD-20BC7F64D8A7}"/>
                </a:ext>
              </a:extLst>
            </p:cNvPr>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8577" y="11356"/>
              <a:ext cx="124"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1" name="Freeform 155">
              <a:extLst>
                <a:ext uri="{FF2B5EF4-FFF2-40B4-BE49-F238E27FC236}">
                  <a16:creationId xmlns:a16="http://schemas.microsoft.com/office/drawing/2014/main" id="{BBE4A920-70CB-6997-C4CB-5DC70B48B3AF}"/>
                </a:ext>
              </a:extLst>
            </p:cNvPr>
            <p:cNvSpPr>
              <a:spLocks/>
            </p:cNvSpPr>
            <p:nvPr/>
          </p:nvSpPr>
          <p:spPr bwMode="auto">
            <a:xfrm>
              <a:off x="7809" y="11435"/>
              <a:ext cx="5" cy="4"/>
            </a:xfrm>
            <a:custGeom>
              <a:avLst/>
              <a:gdLst>
                <a:gd name="T0" fmla="+- 0 7814 7810"/>
                <a:gd name="T1" fmla="*/ T0 w 5"/>
                <a:gd name="T2" fmla="+- 0 11436 11436"/>
                <a:gd name="T3" fmla="*/ 11436 h 4"/>
                <a:gd name="T4" fmla="+- 0 7810 7810"/>
                <a:gd name="T5" fmla="*/ T4 w 5"/>
                <a:gd name="T6" fmla="+- 0 11439 11436"/>
                <a:gd name="T7" fmla="*/ 11439 h 4"/>
                <a:gd name="T8" fmla="+- 0 7814 7810"/>
                <a:gd name="T9" fmla="*/ T8 w 5"/>
                <a:gd name="T10" fmla="+- 0 11436 11436"/>
                <a:gd name="T11" fmla="*/ 11436 h 4"/>
              </a:gdLst>
              <a:ahLst/>
              <a:cxnLst>
                <a:cxn ang="0">
                  <a:pos x="T1" y="T3"/>
                </a:cxn>
                <a:cxn ang="0">
                  <a:pos x="T5" y="T7"/>
                </a:cxn>
                <a:cxn ang="0">
                  <a:pos x="T9" y="T11"/>
                </a:cxn>
              </a:cxnLst>
              <a:rect l="0" t="0" r="r" b="b"/>
              <a:pathLst>
                <a:path w="5" h="4">
                  <a:moveTo>
                    <a:pt x="4" y="0"/>
                  </a:moveTo>
                  <a:lnTo>
                    <a:pt x="0" y="3"/>
                  </a:lnTo>
                  <a:lnTo>
                    <a:pt x="4"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62" name="AutoShape 156">
              <a:extLst>
                <a:ext uri="{FF2B5EF4-FFF2-40B4-BE49-F238E27FC236}">
                  <a16:creationId xmlns:a16="http://schemas.microsoft.com/office/drawing/2014/main" id="{6A973305-3CCE-0153-C3BD-C03A9DB1BC26}"/>
                </a:ext>
              </a:extLst>
            </p:cNvPr>
            <p:cNvSpPr>
              <a:spLocks/>
            </p:cNvSpPr>
            <p:nvPr/>
          </p:nvSpPr>
          <p:spPr bwMode="auto">
            <a:xfrm>
              <a:off x="8036" y="11035"/>
              <a:ext cx="1797" cy="641"/>
            </a:xfrm>
            <a:custGeom>
              <a:avLst/>
              <a:gdLst>
                <a:gd name="T0" fmla="+- 0 8201 8037"/>
                <a:gd name="T1" fmla="*/ T0 w 1797"/>
                <a:gd name="T2" fmla="+- 0 11353 11036"/>
                <a:gd name="T3" fmla="*/ 11353 h 641"/>
                <a:gd name="T4" fmla="+- 0 8112 8037"/>
                <a:gd name="T5" fmla="*/ T4 w 1797"/>
                <a:gd name="T6" fmla="+- 0 11371 11036"/>
                <a:gd name="T7" fmla="*/ 11371 h 641"/>
                <a:gd name="T8" fmla="+- 0 8055 8037"/>
                <a:gd name="T9" fmla="*/ T8 w 1797"/>
                <a:gd name="T10" fmla="+- 0 11413 11036"/>
                <a:gd name="T11" fmla="*/ 11413 h 641"/>
                <a:gd name="T12" fmla="+- 0 8037 8037"/>
                <a:gd name="T13" fmla="*/ T12 w 1797"/>
                <a:gd name="T14" fmla="+- 0 11490 11036"/>
                <a:gd name="T15" fmla="*/ 11490 h 641"/>
                <a:gd name="T16" fmla="+- 0 8267 8037"/>
                <a:gd name="T17" fmla="*/ T16 w 1797"/>
                <a:gd name="T18" fmla="+- 0 11676 11036"/>
                <a:gd name="T19" fmla="*/ 11676 h 641"/>
                <a:gd name="T20" fmla="+- 0 9102 8037"/>
                <a:gd name="T21" fmla="*/ T20 w 1797"/>
                <a:gd name="T22" fmla="+- 0 11405 11036"/>
                <a:gd name="T23" fmla="*/ 11405 h 641"/>
                <a:gd name="T24" fmla="+- 0 8318 8037"/>
                <a:gd name="T25" fmla="*/ T24 w 1797"/>
                <a:gd name="T26" fmla="+- 0 11384 11036"/>
                <a:gd name="T27" fmla="*/ 11384 h 641"/>
                <a:gd name="T28" fmla="+- 0 8241 8037"/>
                <a:gd name="T29" fmla="*/ T28 w 1797"/>
                <a:gd name="T30" fmla="+- 0 11351 11036"/>
                <a:gd name="T31" fmla="*/ 11351 h 641"/>
                <a:gd name="T32" fmla="+- 0 9614 8037"/>
                <a:gd name="T33" fmla="*/ T32 w 1797"/>
                <a:gd name="T34" fmla="+- 0 11115 11036"/>
                <a:gd name="T35" fmla="*/ 11115 h 641"/>
                <a:gd name="T36" fmla="+- 0 8738 8037"/>
                <a:gd name="T37" fmla="*/ T36 w 1797"/>
                <a:gd name="T38" fmla="+- 0 11405 11036"/>
                <a:gd name="T39" fmla="*/ 11405 h 641"/>
                <a:gd name="T40" fmla="+- 0 9833 8037"/>
                <a:gd name="T41" fmla="*/ T40 w 1797"/>
                <a:gd name="T42" fmla="+- 0 11140 11036"/>
                <a:gd name="T43" fmla="*/ 11140 h 641"/>
                <a:gd name="T44" fmla="+- 0 8639 8037"/>
                <a:gd name="T45" fmla="*/ T44 w 1797"/>
                <a:gd name="T46" fmla="+- 0 11074 11036"/>
                <a:gd name="T47" fmla="*/ 11074 h 641"/>
                <a:gd name="T48" fmla="+- 0 8545 8037"/>
                <a:gd name="T49" fmla="*/ T48 w 1797"/>
                <a:gd name="T50" fmla="+- 0 11076 11036"/>
                <a:gd name="T51" fmla="*/ 11076 h 641"/>
                <a:gd name="T52" fmla="+- 0 8451 8037"/>
                <a:gd name="T53" fmla="*/ T52 w 1797"/>
                <a:gd name="T54" fmla="+- 0 11083 11036"/>
                <a:gd name="T55" fmla="*/ 11083 h 641"/>
                <a:gd name="T56" fmla="+- 0 8361 8037"/>
                <a:gd name="T57" fmla="*/ T56 w 1797"/>
                <a:gd name="T58" fmla="+- 0 11093 11036"/>
                <a:gd name="T59" fmla="*/ 11093 h 641"/>
                <a:gd name="T60" fmla="+- 0 8278 8037"/>
                <a:gd name="T61" fmla="*/ T60 w 1797"/>
                <a:gd name="T62" fmla="+- 0 11107 11036"/>
                <a:gd name="T63" fmla="*/ 11107 h 641"/>
                <a:gd name="T64" fmla="+- 0 8206 8037"/>
                <a:gd name="T65" fmla="*/ T64 w 1797"/>
                <a:gd name="T66" fmla="+- 0 11125 11036"/>
                <a:gd name="T67" fmla="*/ 11125 h 641"/>
                <a:gd name="T68" fmla="+- 0 8147 8037"/>
                <a:gd name="T69" fmla="*/ T68 w 1797"/>
                <a:gd name="T70" fmla="+- 0 11147 11036"/>
                <a:gd name="T71" fmla="*/ 11147 h 641"/>
                <a:gd name="T72" fmla="+- 0 8105 8037"/>
                <a:gd name="T73" fmla="*/ T72 w 1797"/>
                <a:gd name="T74" fmla="+- 0 11173 11036"/>
                <a:gd name="T75" fmla="*/ 11173 h 641"/>
                <a:gd name="T76" fmla="+- 0 8083 8037"/>
                <a:gd name="T77" fmla="*/ T76 w 1797"/>
                <a:gd name="T78" fmla="+- 0 11202 11036"/>
                <a:gd name="T79" fmla="*/ 11202 h 641"/>
                <a:gd name="T80" fmla="+- 0 8085 8037"/>
                <a:gd name="T81" fmla="*/ T80 w 1797"/>
                <a:gd name="T82" fmla="+- 0 11236 11036"/>
                <a:gd name="T83" fmla="*/ 11236 h 641"/>
                <a:gd name="T84" fmla="+- 0 8112 8037"/>
                <a:gd name="T85" fmla="*/ T84 w 1797"/>
                <a:gd name="T86" fmla="+- 0 11273 11036"/>
                <a:gd name="T87" fmla="*/ 11273 h 641"/>
                <a:gd name="T88" fmla="+- 0 8170 8037"/>
                <a:gd name="T89" fmla="*/ T88 w 1797"/>
                <a:gd name="T90" fmla="+- 0 11314 11036"/>
                <a:gd name="T91" fmla="*/ 11314 h 641"/>
                <a:gd name="T92" fmla="+- 0 8241 8037"/>
                <a:gd name="T93" fmla="*/ T92 w 1797"/>
                <a:gd name="T94" fmla="+- 0 11351 11036"/>
                <a:gd name="T95" fmla="*/ 11351 h 641"/>
                <a:gd name="T96" fmla="+- 0 8316 8037"/>
                <a:gd name="T97" fmla="*/ T96 w 1797"/>
                <a:gd name="T98" fmla="+- 0 11349 11036"/>
                <a:gd name="T99" fmla="*/ 11349 h 641"/>
                <a:gd name="T100" fmla="+- 0 8526 8037"/>
                <a:gd name="T101" fmla="*/ T100 w 1797"/>
                <a:gd name="T102" fmla="+- 0 11344 11036"/>
                <a:gd name="T103" fmla="*/ 11344 h 641"/>
                <a:gd name="T104" fmla="+- 0 8682 8037"/>
                <a:gd name="T105" fmla="*/ T104 w 1797"/>
                <a:gd name="T106" fmla="+- 0 11328 11036"/>
                <a:gd name="T107" fmla="*/ 11328 h 641"/>
                <a:gd name="T108" fmla="+- 0 8845 8037"/>
                <a:gd name="T109" fmla="*/ T108 w 1797"/>
                <a:gd name="T110" fmla="+- 0 11289 11036"/>
                <a:gd name="T111" fmla="*/ 11289 h 641"/>
                <a:gd name="T112" fmla="+- 0 9008 8037"/>
                <a:gd name="T113" fmla="*/ T112 w 1797"/>
                <a:gd name="T114" fmla="+- 0 11216 11036"/>
                <a:gd name="T115" fmla="*/ 11216 h 641"/>
                <a:gd name="T116" fmla="+- 0 9048 8037"/>
                <a:gd name="T117" fmla="*/ T116 w 1797"/>
                <a:gd name="T118" fmla="+- 0 11185 11036"/>
                <a:gd name="T119" fmla="*/ 11185 h 641"/>
                <a:gd name="T120" fmla="+- 0 9061 8037"/>
                <a:gd name="T121" fmla="*/ T120 w 1797"/>
                <a:gd name="T122" fmla="+- 0 11159 11036"/>
                <a:gd name="T123" fmla="*/ 11159 h 641"/>
                <a:gd name="T124" fmla="+- 0 9049 8037"/>
                <a:gd name="T125" fmla="*/ T124 w 1797"/>
                <a:gd name="T126" fmla="+- 0 11136 11036"/>
                <a:gd name="T127" fmla="*/ 11136 h 641"/>
                <a:gd name="T128" fmla="+- 0 9016 8037"/>
                <a:gd name="T129" fmla="*/ T128 w 1797"/>
                <a:gd name="T130" fmla="+- 0 11116 11036"/>
                <a:gd name="T131" fmla="*/ 11116 h 641"/>
                <a:gd name="T132" fmla="+- 0 8964 8037"/>
                <a:gd name="T133" fmla="*/ T132 w 1797"/>
                <a:gd name="T134" fmla="+- 0 11100 11036"/>
                <a:gd name="T135" fmla="*/ 11100 h 641"/>
                <a:gd name="T136" fmla="+- 0 8898 8037"/>
                <a:gd name="T137" fmla="*/ T136 w 1797"/>
                <a:gd name="T138" fmla="+- 0 11088 11036"/>
                <a:gd name="T139" fmla="*/ 11088 h 641"/>
                <a:gd name="T140" fmla="+- 0 8819 8037"/>
                <a:gd name="T141" fmla="*/ T140 w 1797"/>
                <a:gd name="T142" fmla="+- 0 11080 11036"/>
                <a:gd name="T143" fmla="*/ 11080 h 641"/>
                <a:gd name="T144" fmla="+- 0 8732 8037"/>
                <a:gd name="T145" fmla="*/ T144 w 1797"/>
                <a:gd name="T146" fmla="+- 0 11075 11036"/>
                <a:gd name="T147" fmla="*/ 11075 h 641"/>
                <a:gd name="T148" fmla="+- 0 8639 8037"/>
                <a:gd name="T149" fmla="*/ T148 w 1797"/>
                <a:gd name="T150" fmla="+- 0 11074 11036"/>
                <a:gd name="T151" fmla="*/ 11074 h 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1797" h="641">
                  <a:moveTo>
                    <a:pt x="204" y="315"/>
                  </a:moveTo>
                  <a:lnTo>
                    <a:pt x="164" y="317"/>
                  </a:lnTo>
                  <a:lnTo>
                    <a:pt x="115" y="324"/>
                  </a:lnTo>
                  <a:lnTo>
                    <a:pt x="75" y="335"/>
                  </a:lnTo>
                  <a:lnTo>
                    <a:pt x="42" y="353"/>
                  </a:lnTo>
                  <a:lnTo>
                    <a:pt x="18" y="377"/>
                  </a:lnTo>
                  <a:lnTo>
                    <a:pt x="4" y="410"/>
                  </a:lnTo>
                  <a:lnTo>
                    <a:pt x="0" y="454"/>
                  </a:lnTo>
                  <a:lnTo>
                    <a:pt x="32" y="621"/>
                  </a:lnTo>
                  <a:lnTo>
                    <a:pt x="230" y="640"/>
                  </a:lnTo>
                  <a:lnTo>
                    <a:pt x="762" y="479"/>
                  </a:lnTo>
                  <a:lnTo>
                    <a:pt x="1065" y="369"/>
                  </a:lnTo>
                  <a:lnTo>
                    <a:pt x="701" y="369"/>
                  </a:lnTo>
                  <a:lnTo>
                    <a:pt x="281" y="348"/>
                  </a:lnTo>
                  <a:lnTo>
                    <a:pt x="223" y="324"/>
                  </a:lnTo>
                  <a:lnTo>
                    <a:pt x="204" y="315"/>
                  </a:lnTo>
                  <a:close/>
                  <a:moveTo>
                    <a:pt x="1741" y="0"/>
                  </a:moveTo>
                  <a:lnTo>
                    <a:pt x="1577" y="79"/>
                  </a:lnTo>
                  <a:lnTo>
                    <a:pt x="1181" y="241"/>
                  </a:lnTo>
                  <a:lnTo>
                    <a:pt x="701" y="369"/>
                  </a:lnTo>
                  <a:lnTo>
                    <a:pt x="1065" y="369"/>
                  </a:lnTo>
                  <a:lnTo>
                    <a:pt x="1796" y="104"/>
                  </a:lnTo>
                  <a:lnTo>
                    <a:pt x="1741" y="0"/>
                  </a:lnTo>
                  <a:close/>
                  <a:moveTo>
                    <a:pt x="602" y="38"/>
                  </a:moveTo>
                  <a:lnTo>
                    <a:pt x="555" y="39"/>
                  </a:lnTo>
                  <a:lnTo>
                    <a:pt x="508" y="40"/>
                  </a:lnTo>
                  <a:lnTo>
                    <a:pt x="460" y="43"/>
                  </a:lnTo>
                  <a:lnTo>
                    <a:pt x="414" y="47"/>
                  </a:lnTo>
                  <a:lnTo>
                    <a:pt x="368" y="52"/>
                  </a:lnTo>
                  <a:lnTo>
                    <a:pt x="324" y="57"/>
                  </a:lnTo>
                  <a:lnTo>
                    <a:pt x="281" y="64"/>
                  </a:lnTo>
                  <a:lnTo>
                    <a:pt x="241" y="71"/>
                  </a:lnTo>
                  <a:lnTo>
                    <a:pt x="203" y="80"/>
                  </a:lnTo>
                  <a:lnTo>
                    <a:pt x="169" y="89"/>
                  </a:lnTo>
                  <a:lnTo>
                    <a:pt x="137" y="100"/>
                  </a:lnTo>
                  <a:lnTo>
                    <a:pt x="110" y="111"/>
                  </a:lnTo>
                  <a:lnTo>
                    <a:pt x="87" y="123"/>
                  </a:lnTo>
                  <a:lnTo>
                    <a:pt x="68" y="137"/>
                  </a:lnTo>
                  <a:lnTo>
                    <a:pt x="55" y="151"/>
                  </a:lnTo>
                  <a:lnTo>
                    <a:pt x="46" y="166"/>
                  </a:lnTo>
                  <a:lnTo>
                    <a:pt x="44" y="182"/>
                  </a:lnTo>
                  <a:lnTo>
                    <a:pt x="48" y="200"/>
                  </a:lnTo>
                  <a:lnTo>
                    <a:pt x="58" y="218"/>
                  </a:lnTo>
                  <a:lnTo>
                    <a:pt x="75" y="237"/>
                  </a:lnTo>
                  <a:lnTo>
                    <a:pt x="100" y="257"/>
                  </a:lnTo>
                  <a:lnTo>
                    <a:pt x="133" y="278"/>
                  </a:lnTo>
                  <a:lnTo>
                    <a:pt x="173" y="301"/>
                  </a:lnTo>
                  <a:lnTo>
                    <a:pt x="204" y="315"/>
                  </a:lnTo>
                  <a:lnTo>
                    <a:pt x="218" y="314"/>
                  </a:lnTo>
                  <a:lnTo>
                    <a:pt x="279" y="313"/>
                  </a:lnTo>
                  <a:lnTo>
                    <a:pt x="415" y="311"/>
                  </a:lnTo>
                  <a:lnTo>
                    <a:pt x="489" y="308"/>
                  </a:lnTo>
                  <a:lnTo>
                    <a:pt x="566" y="302"/>
                  </a:lnTo>
                  <a:lnTo>
                    <a:pt x="645" y="292"/>
                  </a:lnTo>
                  <a:lnTo>
                    <a:pt x="726" y="276"/>
                  </a:lnTo>
                  <a:lnTo>
                    <a:pt x="808" y="253"/>
                  </a:lnTo>
                  <a:lnTo>
                    <a:pt x="890" y="221"/>
                  </a:lnTo>
                  <a:lnTo>
                    <a:pt x="971" y="180"/>
                  </a:lnTo>
                  <a:lnTo>
                    <a:pt x="995" y="164"/>
                  </a:lnTo>
                  <a:lnTo>
                    <a:pt x="1011" y="149"/>
                  </a:lnTo>
                  <a:lnTo>
                    <a:pt x="1021" y="136"/>
                  </a:lnTo>
                  <a:lnTo>
                    <a:pt x="1024" y="123"/>
                  </a:lnTo>
                  <a:lnTo>
                    <a:pt x="1021" y="111"/>
                  </a:lnTo>
                  <a:lnTo>
                    <a:pt x="1012" y="100"/>
                  </a:lnTo>
                  <a:lnTo>
                    <a:pt x="998" y="89"/>
                  </a:lnTo>
                  <a:lnTo>
                    <a:pt x="979" y="80"/>
                  </a:lnTo>
                  <a:lnTo>
                    <a:pt x="955" y="72"/>
                  </a:lnTo>
                  <a:lnTo>
                    <a:pt x="927" y="64"/>
                  </a:lnTo>
                  <a:lnTo>
                    <a:pt x="896" y="58"/>
                  </a:lnTo>
                  <a:lnTo>
                    <a:pt x="861" y="52"/>
                  </a:lnTo>
                  <a:lnTo>
                    <a:pt x="823" y="47"/>
                  </a:lnTo>
                  <a:lnTo>
                    <a:pt x="782" y="44"/>
                  </a:lnTo>
                  <a:lnTo>
                    <a:pt x="740" y="41"/>
                  </a:lnTo>
                  <a:lnTo>
                    <a:pt x="695" y="39"/>
                  </a:lnTo>
                  <a:lnTo>
                    <a:pt x="649" y="38"/>
                  </a:lnTo>
                  <a:lnTo>
                    <a:pt x="602" y="38"/>
                  </a:lnTo>
                  <a:close/>
                </a:path>
              </a:pathLst>
            </a:custGeom>
            <a:solidFill>
              <a:srgbClr val="00B9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63" name="AutoShape 157">
              <a:extLst>
                <a:ext uri="{FF2B5EF4-FFF2-40B4-BE49-F238E27FC236}">
                  <a16:creationId xmlns:a16="http://schemas.microsoft.com/office/drawing/2014/main" id="{0F77E00F-351D-9DE3-2C44-8DDC1C090C14}"/>
                </a:ext>
              </a:extLst>
            </p:cNvPr>
            <p:cNvSpPr>
              <a:spLocks/>
            </p:cNvSpPr>
            <p:nvPr/>
          </p:nvSpPr>
          <p:spPr bwMode="auto">
            <a:xfrm>
              <a:off x="8148" y="11003"/>
              <a:ext cx="1678" cy="728"/>
            </a:xfrm>
            <a:custGeom>
              <a:avLst/>
              <a:gdLst>
                <a:gd name="T0" fmla="+- 0 8826 8149"/>
                <a:gd name="T1" fmla="*/ T0 w 1678"/>
                <a:gd name="T2" fmla="+- 0 11521 11004"/>
                <a:gd name="T3" fmla="*/ 11521 h 728"/>
                <a:gd name="T4" fmla="+- 0 8935 8149"/>
                <a:gd name="T5" fmla="*/ T4 w 1678"/>
                <a:gd name="T6" fmla="+- 0 11511 11004"/>
                <a:gd name="T7" fmla="*/ 11511 h 728"/>
                <a:gd name="T8" fmla="+- 0 9243 8149"/>
                <a:gd name="T9" fmla="*/ T8 w 1678"/>
                <a:gd name="T10" fmla="+- 0 11311 11004"/>
                <a:gd name="T11" fmla="*/ 11311 h 728"/>
                <a:gd name="T12" fmla="+- 0 9227 8149"/>
                <a:gd name="T13" fmla="*/ T12 w 1678"/>
                <a:gd name="T14" fmla="+- 0 11318 11004"/>
                <a:gd name="T15" fmla="*/ 11318 h 728"/>
                <a:gd name="T16" fmla="+- 0 9153 8149"/>
                <a:gd name="T17" fmla="*/ T16 w 1678"/>
                <a:gd name="T18" fmla="+- 0 11347 11004"/>
                <a:gd name="T19" fmla="*/ 11347 h 728"/>
                <a:gd name="T20" fmla="+- 0 9074 8149"/>
                <a:gd name="T21" fmla="*/ T20 w 1678"/>
                <a:gd name="T22" fmla="+- 0 11375 11004"/>
                <a:gd name="T23" fmla="*/ 11375 h 728"/>
                <a:gd name="T24" fmla="+- 0 8910 8149"/>
                <a:gd name="T25" fmla="*/ T24 w 1678"/>
                <a:gd name="T26" fmla="+- 0 11429 11004"/>
                <a:gd name="T27" fmla="*/ 11429 h 728"/>
                <a:gd name="T28" fmla="+- 0 8634 8149"/>
                <a:gd name="T29" fmla="*/ T28 w 1678"/>
                <a:gd name="T30" fmla="+- 0 11507 11004"/>
                <a:gd name="T31" fmla="*/ 11507 h 728"/>
                <a:gd name="T32" fmla="+- 0 8155 8149"/>
                <a:gd name="T33" fmla="*/ T32 w 1678"/>
                <a:gd name="T34" fmla="+- 0 11619 11004"/>
                <a:gd name="T35" fmla="*/ 11619 h 728"/>
                <a:gd name="T36" fmla="+- 0 8935 8149"/>
                <a:gd name="T37" fmla="*/ T36 w 1678"/>
                <a:gd name="T38" fmla="+- 0 11511 11004"/>
                <a:gd name="T39" fmla="*/ 11511 h 728"/>
                <a:gd name="T40" fmla="+- 0 9306 8149"/>
                <a:gd name="T41" fmla="*/ T40 w 1678"/>
                <a:gd name="T42" fmla="+- 0 11284 11004"/>
                <a:gd name="T43" fmla="*/ 11284 h 728"/>
                <a:gd name="T44" fmla="+- 0 8213 8149"/>
                <a:gd name="T45" fmla="*/ T44 w 1678"/>
                <a:gd name="T46" fmla="+- 0 11297 11004"/>
                <a:gd name="T47" fmla="*/ 11297 h 728"/>
                <a:gd name="T48" fmla="+- 0 8149 8149"/>
                <a:gd name="T49" fmla="*/ T48 w 1678"/>
                <a:gd name="T50" fmla="+- 0 11330 11004"/>
                <a:gd name="T51" fmla="*/ 11330 h 728"/>
                <a:gd name="T52" fmla="+- 0 8245 8149"/>
                <a:gd name="T53" fmla="*/ T52 w 1678"/>
                <a:gd name="T54" fmla="+- 0 11365 11004"/>
                <a:gd name="T55" fmla="*/ 11365 h 728"/>
                <a:gd name="T56" fmla="+- 0 8444 8149"/>
                <a:gd name="T57" fmla="*/ T56 w 1678"/>
                <a:gd name="T58" fmla="+- 0 11409 11004"/>
                <a:gd name="T59" fmla="*/ 11409 h 728"/>
                <a:gd name="T60" fmla="+- 0 8644 8149"/>
                <a:gd name="T61" fmla="*/ T60 w 1678"/>
                <a:gd name="T62" fmla="+- 0 11431 11004"/>
                <a:gd name="T63" fmla="*/ 11431 h 728"/>
                <a:gd name="T64" fmla="+- 0 8851 8149"/>
                <a:gd name="T65" fmla="*/ T64 w 1678"/>
                <a:gd name="T66" fmla="+- 0 11422 11004"/>
                <a:gd name="T67" fmla="*/ 11422 h 728"/>
                <a:gd name="T68" fmla="+- 0 9074 8149"/>
                <a:gd name="T69" fmla="*/ T68 w 1678"/>
                <a:gd name="T70" fmla="+- 0 11373 11004"/>
                <a:gd name="T71" fmla="*/ 11373 h 728"/>
                <a:gd name="T72" fmla="+- 0 9229 8149"/>
                <a:gd name="T73" fmla="*/ T72 w 1678"/>
                <a:gd name="T74" fmla="+- 0 11317 11004"/>
                <a:gd name="T75" fmla="*/ 11317 h 728"/>
                <a:gd name="T76" fmla="+- 0 8384 8149"/>
                <a:gd name="T77" fmla="*/ T76 w 1678"/>
                <a:gd name="T78" fmla="+- 0 11289 11004"/>
                <a:gd name="T79" fmla="*/ 11289 h 728"/>
                <a:gd name="T80" fmla="+- 0 9440 8149"/>
                <a:gd name="T81" fmla="*/ T80 w 1678"/>
                <a:gd name="T82" fmla="+- 0 11212 11004"/>
                <a:gd name="T83" fmla="*/ 11212 h 728"/>
                <a:gd name="T84" fmla="+- 0 8772 8149"/>
                <a:gd name="T85" fmla="*/ T84 w 1678"/>
                <a:gd name="T86" fmla="+- 0 11217 11004"/>
                <a:gd name="T87" fmla="*/ 11217 h 728"/>
                <a:gd name="T88" fmla="+- 0 8721 8149"/>
                <a:gd name="T89" fmla="*/ T88 w 1678"/>
                <a:gd name="T90" fmla="+- 0 11250 11004"/>
                <a:gd name="T91" fmla="*/ 11250 h 728"/>
                <a:gd name="T92" fmla="+- 0 8553 8149"/>
                <a:gd name="T93" fmla="*/ T92 w 1678"/>
                <a:gd name="T94" fmla="+- 0 11282 11004"/>
                <a:gd name="T95" fmla="*/ 11282 h 728"/>
                <a:gd name="T96" fmla="+- 0 9291 8149"/>
                <a:gd name="T97" fmla="*/ T96 w 1678"/>
                <a:gd name="T98" fmla="+- 0 11289 11004"/>
                <a:gd name="T99" fmla="*/ 11289 h 728"/>
                <a:gd name="T100" fmla="+- 0 9438 8149"/>
                <a:gd name="T101" fmla="*/ T100 w 1678"/>
                <a:gd name="T102" fmla="+- 0 11213 11004"/>
                <a:gd name="T103" fmla="*/ 11213 h 728"/>
                <a:gd name="T104" fmla="+- 0 9321 8149"/>
                <a:gd name="T105" fmla="*/ T104 w 1678"/>
                <a:gd name="T106" fmla="+- 0 11276 11004"/>
                <a:gd name="T107" fmla="*/ 11276 h 728"/>
                <a:gd name="T108" fmla="+- 0 9319 8149"/>
                <a:gd name="T109" fmla="*/ T108 w 1678"/>
                <a:gd name="T110" fmla="+- 0 11278 11004"/>
                <a:gd name="T111" fmla="*/ 11278 h 728"/>
                <a:gd name="T112" fmla="+- 0 9318 8149"/>
                <a:gd name="T113" fmla="*/ T112 w 1678"/>
                <a:gd name="T114" fmla="+- 0 11004 11004"/>
                <a:gd name="T115" fmla="*/ 11004 h 728"/>
                <a:gd name="T116" fmla="+- 0 9026 8149"/>
                <a:gd name="T117" fmla="*/ T116 w 1678"/>
                <a:gd name="T118" fmla="+- 0 11012 11004"/>
                <a:gd name="T119" fmla="*/ 11012 h 728"/>
                <a:gd name="T120" fmla="+- 0 8730 8149"/>
                <a:gd name="T121" fmla="*/ T120 w 1678"/>
                <a:gd name="T122" fmla="+- 0 11033 11004"/>
                <a:gd name="T123" fmla="*/ 11033 h 728"/>
                <a:gd name="T124" fmla="+- 0 8465 8149"/>
                <a:gd name="T125" fmla="*/ T124 w 1678"/>
                <a:gd name="T126" fmla="+- 0 11064 11004"/>
                <a:gd name="T127" fmla="*/ 11064 h 728"/>
                <a:gd name="T128" fmla="+- 0 8265 8149"/>
                <a:gd name="T129" fmla="*/ T128 w 1678"/>
                <a:gd name="T130" fmla="+- 0 11105 11004"/>
                <a:gd name="T131" fmla="*/ 11105 h 728"/>
                <a:gd name="T132" fmla="+- 0 8165 8149"/>
                <a:gd name="T133" fmla="*/ T132 w 1678"/>
                <a:gd name="T134" fmla="+- 0 11153 11004"/>
                <a:gd name="T135" fmla="*/ 11153 h 728"/>
                <a:gd name="T136" fmla="+- 0 8234 8149"/>
                <a:gd name="T137" fmla="*/ T136 w 1678"/>
                <a:gd name="T138" fmla="+- 0 11260 11004"/>
                <a:gd name="T139" fmla="*/ 11260 h 728"/>
                <a:gd name="T140" fmla="+- 0 8361 8149"/>
                <a:gd name="T141" fmla="*/ T140 w 1678"/>
                <a:gd name="T142" fmla="+- 0 11261 11004"/>
                <a:gd name="T143" fmla="*/ 11261 h 728"/>
                <a:gd name="T144" fmla="+- 0 8539 8149"/>
                <a:gd name="T145" fmla="*/ T144 w 1678"/>
                <a:gd name="T146" fmla="+- 0 11231 11004"/>
                <a:gd name="T147" fmla="*/ 11231 h 728"/>
                <a:gd name="T148" fmla="+- 0 8693 8149"/>
                <a:gd name="T149" fmla="*/ T148 w 1678"/>
                <a:gd name="T150" fmla="+- 0 11214 11004"/>
                <a:gd name="T151" fmla="*/ 11214 h 728"/>
                <a:gd name="T152" fmla="+- 0 9466 8149"/>
                <a:gd name="T153" fmla="*/ T152 w 1678"/>
                <a:gd name="T154" fmla="+- 0 11195 11004"/>
                <a:gd name="T155" fmla="*/ 11195 h 728"/>
                <a:gd name="T156" fmla="+- 0 9738 8149"/>
                <a:gd name="T157" fmla="*/ T156 w 1678"/>
                <a:gd name="T158" fmla="+- 0 11121 11004"/>
                <a:gd name="T159" fmla="*/ 11121 h 728"/>
                <a:gd name="T160" fmla="+- 0 9816 8149"/>
                <a:gd name="T161" fmla="*/ T160 w 1678"/>
                <a:gd name="T162" fmla="+- 0 11062 11004"/>
                <a:gd name="T163" fmla="*/ 11062 h 728"/>
                <a:gd name="T164" fmla="+- 0 9703 8149"/>
                <a:gd name="T165" fmla="*/ T164 w 1678"/>
                <a:gd name="T166" fmla="+- 0 11025 11004"/>
                <a:gd name="T167" fmla="*/ 11025 h 728"/>
                <a:gd name="T168" fmla="+- 0 9493 8149"/>
                <a:gd name="T169" fmla="*/ T168 w 1678"/>
                <a:gd name="T170" fmla="+- 0 11007 11004"/>
                <a:gd name="T171" fmla="*/ 11007 h 728"/>
                <a:gd name="T172" fmla="+- 0 9505 8149"/>
                <a:gd name="T173" fmla="*/ T172 w 1678"/>
                <a:gd name="T174" fmla="+- 0 11179 11004"/>
                <a:gd name="T175" fmla="*/ 11179 h 728"/>
                <a:gd name="T176" fmla="+- 0 9400 8149"/>
                <a:gd name="T177" fmla="*/ T176 w 1678"/>
                <a:gd name="T178" fmla="+- 0 11237 11004"/>
                <a:gd name="T179" fmla="*/ 11237 h 728"/>
                <a:gd name="T180" fmla="+- 0 9503 8149"/>
                <a:gd name="T181" fmla="*/ T180 w 1678"/>
                <a:gd name="T182" fmla="+- 0 11180 11004"/>
                <a:gd name="T183" fmla="*/ 11180 h 728"/>
                <a:gd name="T184" fmla="+- 0 9506 8149"/>
                <a:gd name="T185" fmla="*/ T184 w 1678"/>
                <a:gd name="T186" fmla="+- 0 11179 11004"/>
                <a:gd name="T187" fmla="*/ 11179 h 728"/>
                <a:gd name="T188" fmla="+- 0 9738 8149"/>
                <a:gd name="T189" fmla="*/ T188 w 1678"/>
                <a:gd name="T190" fmla="+- 0 11121 11004"/>
                <a:gd name="T191" fmla="*/ 11121 h 728"/>
                <a:gd name="T192" fmla="+- 0 9506 8149"/>
                <a:gd name="T193" fmla="*/ T192 w 1678"/>
                <a:gd name="T194" fmla="+- 0 11178 11004"/>
                <a:gd name="T195" fmla="*/ 11178 h 728"/>
                <a:gd name="T196" fmla="+- 0 9723 8149"/>
                <a:gd name="T197" fmla="*/ T196 w 1678"/>
                <a:gd name="T198" fmla="+- 0 11126 11004"/>
                <a:gd name="T199" fmla="*/ 11126 h 7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1678" h="728">
                  <a:moveTo>
                    <a:pt x="786" y="507"/>
                  </a:moveTo>
                  <a:lnTo>
                    <a:pt x="612" y="507"/>
                  </a:lnTo>
                  <a:lnTo>
                    <a:pt x="677" y="517"/>
                  </a:lnTo>
                  <a:lnTo>
                    <a:pt x="625" y="584"/>
                  </a:lnTo>
                  <a:lnTo>
                    <a:pt x="458" y="727"/>
                  </a:lnTo>
                  <a:lnTo>
                    <a:pt x="786" y="507"/>
                  </a:lnTo>
                  <a:close/>
                  <a:moveTo>
                    <a:pt x="1157" y="280"/>
                  </a:moveTo>
                  <a:lnTo>
                    <a:pt x="1126" y="294"/>
                  </a:lnTo>
                  <a:lnTo>
                    <a:pt x="1094" y="307"/>
                  </a:lnTo>
                  <a:lnTo>
                    <a:pt x="1087" y="310"/>
                  </a:lnTo>
                  <a:lnTo>
                    <a:pt x="1080" y="313"/>
                  </a:lnTo>
                  <a:lnTo>
                    <a:pt x="1078" y="314"/>
                  </a:lnTo>
                  <a:lnTo>
                    <a:pt x="1029" y="333"/>
                  </a:lnTo>
                  <a:lnTo>
                    <a:pt x="1015" y="338"/>
                  </a:lnTo>
                  <a:lnTo>
                    <a:pt x="1004" y="343"/>
                  </a:lnTo>
                  <a:lnTo>
                    <a:pt x="999" y="344"/>
                  </a:lnTo>
                  <a:lnTo>
                    <a:pt x="978" y="352"/>
                  </a:lnTo>
                  <a:lnTo>
                    <a:pt x="925" y="371"/>
                  </a:lnTo>
                  <a:lnTo>
                    <a:pt x="871" y="389"/>
                  </a:lnTo>
                  <a:lnTo>
                    <a:pt x="817" y="407"/>
                  </a:lnTo>
                  <a:lnTo>
                    <a:pt x="761" y="425"/>
                  </a:lnTo>
                  <a:lnTo>
                    <a:pt x="705" y="441"/>
                  </a:lnTo>
                  <a:lnTo>
                    <a:pt x="594" y="473"/>
                  </a:lnTo>
                  <a:lnTo>
                    <a:pt x="485" y="503"/>
                  </a:lnTo>
                  <a:lnTo>
                    <a:pt x="332" y="542"/>
                  </a:lnTo>
                  <a:lnTo>
                    <a:pt x="159" y="582"/>
                  </a:lnTo>
                  <a:lnTo>
                    <a:pt x="6" y="615"/>
                  </a:lnTo>
                  <a:lnTo>
                    <a:pt x="426" y="537"/>
                  </a:lnTo>
                  <a:lnTo>
                    <a:pt x="612" y="507"/>
                  </a:lnTo>
                  <a:lnTo>
                    <a:pt x="786" y="507"/>
                  </a:lnTo>
                  <a:lnTo>
                    <a:pt x="795" y="501"/>
                  </a:lnTo>
                  <a:lnTo>
                    <a:pt x="1009" y="363"/>
                  </a:lnTo>
                  <a:lnTo>
                    <a:pt x="1157" y="280"/>
                  </a:lnTo>
                  <a:close/>
                  <a:moveTo>
                    <a:pt x="141" y="273"/>
                  </a:moveTo>
                  <a:lnTo>
                    <a:pt x="107" y="281"/>
                  </a:lnTo>
                  <a:lnTo>
                    <a:pt x="64" y="293"/>
                  </a:lnTo>
                  <a:lnTo>
                    <a:pt x="31" y="304"/>
                  </a:lnTo>
                  <a:lnTo>
                    <a:pt x="9" y="316"/>
                  </a:lnTo>
                  <a:lnTo>
                    <a:pt x="0" y="326"/>
                  </a:lnTo>
                  <a:lnTo>
                    <a:pt x="6" y="335"/>
                  </a:lnTo>
                  <a:lnTo>
                    <a:pt x="29" y="343"/>
                  </a:lnTo>
                  <a:lnTo>
                    <a:pt x="96" y="361"/>
                  </a:lnTo>
                  <a:lnTo>
                    <a:pt x="163" y="378"/>
                  </a:lnTo>
                  <a:lnTo>
                    <a:pt x="229" y="392"/>
                  </a:lnTo>
                  <a:lnTo>
                    <a:pt x="295" y="405"/>
                  </a:lnTo>
                  <a:lnTo>
                    <a:pt x="361" y="415"/>
                  </a:lnTo>
                  <a:lnTo>
                    <a:pt x="428" y="422"/>
                  </a:lnTo>
                  <a:lnTo>
                    <a:pt x="495" y="427"/>
                  </a:lnTo>
                  <a:lnTo>
                    <a:pt x="562" y="428"/>
                  </a:lnTo>
                  <a:lnTo>
                    <a:pt x="631" y="425"/>
                  </a:lnTo>
                  <a:lnTo>
                    <a:pt x="702" y="418"/>
                  </a:lnTo>
                  <a:lnTo>
                    <a:pt x="774" y="407"/>
                  </a:lnTo>
                  <a:lnTo>
                    <a:pt x="848" y="390"/>
                  </a:lnTo>
                  <a:lnTo>
                    <a:pt x="925" y="369"/>
                  </a:lnTo>
                  <a:lnTo>
                    <a:pt x="999" y="344"/>
                  </a:lnTo>
                  <a:lnTo>
                    <a:pt x="1015" y="338"/>
                  </a:lnTo>
                  <a:lnTo>
                    <a:pt x="1080" y="313"/>
                  </a:lnTo>
                  <a:lnTo>
                    <a:pt x="1094" y="307"/>
                  </a:lnTo>
                  <a:lnTo>
                    <a:pt x="1142" y="285"/>
                  </a:lnTo>
                  <a:lnTo>
                    <a:pt x="235" y="285"/>
                  </a:lnTo>
                  <a:lnTo>
                    <a:pt x="154" y="277"/>
                  </a:lnTo>
                  <a:lnTo>
                    <a:pt x="141" y="273"/>
                  </a:lnTo>
                  <a:close/>
                  <a:moveTo>
                    <a:pt x="1291" y="208"/>
                  </a:moveTo>
                  <a:lnTo>
                    <a:pt x="582" y="208"/>
                  </a:lnTo>
                  <a:lnTo>
                    <a:pt x="608" y="209"/>
                  </a:lnTo>
                  <a:lnTo>
                    <a:pt x="623" y="213"/>
                  </a:lnTo>
                  <a:lnTo>
                    <a:pt x="623" y="221"/>
                  </a:lnTo>
                  <a:lnTo>
                    <a:pt x="607" y="231"/>
                  </a:lnTo>
                  <a:lnTo>
                    <a:pt x="572" y="246"/>
                  </a:lnTo>
                  <a:lnTo>
                    <a:pt x="537" y="255"/>
                  </a:lnTo>
                  <a:lnTo>
                    <a:pt x="478" y="267"/>
                  </a:lnTo>
                  <a:lnTo>
                    <a:pt x="404" y="278"/>
                  </a:lnTo>
                  <a:lnTo>
                    <a:pt x="320" y="285"/>
                  </a:lnTo>
                  <a:lnTo>
                    <a:pt x="235" y="285"/>
                  </a:lnTo>
                  <a:lnTo>
                    <a:pt x="1142" y="285"/>
                  </a:lnTo>
                  <a:lnTo>
                    <a:pt x="1163" y="276"/>
                  </a:lnTo>
                  <a:lnTo>
                    <a:pt x="1193" y="259"/>
                  </a:lnTo>
                  <a:lnTo>
                    <a:pt x="1289" y="209"/>
                  </a:lnTo>
                  <a:lnTo>
                    <a:pt x="1291" y="208"/>
                  </a:lnTo>
                  <a:close/>
                  <a:moveTo>
                    <a:pt x="1244" y="236"/>
                  </a:moveTo>
                  <a:lnTo>
                    <a:pt x="1172" y="272"/>
                  </a:lnTo>
                  <a:lnTo>
                    <a:pt x="1163" y="276"/>
                  </a:lnTo>
                  <a:lnTo>
                    <a:pt x="1157" y="280"/>
                  </a:lnTo>
                  <a:lnTo>
                    <a:pt x="1170" y="274"/>
                  </a:lnTo>
                  <a:lnTo>
                    <a:pt x="1212" y="253"/>
                  </a:lnTo>
                  <a:lnTo>
                    <a:pt x="1244" y="236"/>
                  </a:lnTo>
                  <a:close/>
                  <a:moveTo>
                    <a:pt x="1169" y="0"/>
                  </a:moveTo>
                  <a:lnTo>
                    <a:pt x="1074" y="1"/>
                  </a:lnTo>
                  <a:lnTo>
                    <a:pt x="977" y="3"/>
                  </a:lnTo>
                  <a:lnTo>
                    <a:pt x="877" y="8"/>
                  </a:lnTo>
                  <a:lnTo>
                    <a:pt x="777" y="13"/>
                  </a:lnTo>
                  <a:lnTo>
                    <a:pt x="678" y="20"/>
                  </a:lnTo>
                  <a:lnTo>
                    <a:pt x="581" y="29"/>
                  </a:lnTo>
                  <a:lnTo>
                    <a:pt x="488" y="38"/>
                  </a:lnTo>
                  <a:lnTo>
                    <a:pt x="399" y="49"/>
                  </a:lnTo>
                  <a:lnTo>
                    <a:pt x="316" y="60"/>
                  </a:lnTo>
                  <a:lnTo>
                    <a:pt x="241" y="73"/>
                  </a:lnTo>
                  <a:lnTo>
                    <a:pt x="174" y="87"/>
                  </a:lnTo>
                  <a:lnTo>
                    <a:pt x="116" y="101"/>
                  </a:lnTo>
                  <a:lnTo>
                    <a:pt x="70" y="117"/>
                  </a:lnTo>
                  <a:lnTo>
                    <a:pt x="36" y="132"/>
                  </a:lnTo>
                  <a:lnTo>
                    <a:pt x="16" y="149"/>
                  </a:lnTo>
                  <a:lnTo>
                    <a:pt x="10" y="166"/>
                  </a:lnTo>
                  <a:lnTo>
                    <a:pt x="35" y="220"/>
                  </a:lnTo>
                  <a:lnTo>
                    <a:pt x="85" y="256"/>
                  </a:lnTo>
                  <a:lnTo>
                    <a:pt x="141" y="273"/>
                  </a:lnTo>
                  <a:lnTo>
                    <a:pt x="157" y="269"/>
                  </a:lnTo>
                  <a:lnTo>
                    <a:pt x="212" y="257"/>
                  </a:lnTo>
                  <a:lnTo>
                    <a:pt x="271" y="246"/>
                  </a:lnTo>
                  <a:lnTo>
                    <a:pt x="331" y="236"/>
                  </a:lnTo>
                  <a:lnTo>
                    <a:pt x="390" y="227"/>
                  </a:lnTo>
                  <a:lnTo>
                    <a:pt x="447" y="219"/>
                  </a:lnTo>
                  <a:lnTo>
                    <a:pt x="499" y="214"/>
                  </a:lnTo>
                  <a:lnTo>
                    <a:pt x="544" y="210"/>
                  </a:lnTo>
                  <a:lnTo>
                    <a:pt x="582" y="208"/>
                  </a:lnTo>
                  <a:lnTo>
                    <a:pt x="1291" y="208"/>
                  </a:lnTo>
                  <a:lnTo>
                    <a:pt x="1317" y="191"/>
                  </a:lnTo>
                  <a:lnTo>
                    <a:pt x="1357" y="175"/>
                  </a:lnTo>
                  <a:lnTo>
                    <a:pt x="1452" y="117"/>
                  </a:lnTo>
                  <a:lnTo>
                    <a:pt x="1589" y="117"/>
                  </a:lnTo>
                  <a:lnTo>
                    <a:pt x="1650" y="100"/>
                  </a:lnTo>
                  <a:lnTo>
                    <a:pt x="1678" y="75"/>
                  </a:lnTo>
                  <a:lnTo>
                    <a:pt x="1667" y="58"/>
                  </a:lnTo>
                  <a:lnTo>
                    <a:pt x="1642" y="43"/>
                  </a:lnTo>
                  <a:lnTo>
                    <a:pt x="1604" y="31"/>
                  </a:lnTo>
                  <a:lnTo>
                    <a:pt x="1554" y="21"/>
                  </a:lnTo>
                  <a:lnTo>
                    <a:pt x="1493" y="13"/>
                  </a:lnTo>
                  <a:lnTo>
                    <a:pt x="1423" y="7"/>
                  </a:lnTo>
                  <a:lnTo>
                    <a:pt x="1344" y="3"/>
                  </a:lnTo>
                  <a:lnTo>
                    <a:pt x="1259" y="0"/>
                  </a:lnTo>
                  <a:lnTo>
                    <a:pt x="1169" y="0"/>
                  </a:lnTo>
                  <a:close/>
                  <a:moveTo>
                    <a:pt x="1356" y="175"/>
                  </a:moveTo>
                  <a:lnTo>
                    <a:pt x="1289" y="210"/>
                  </a:lnTo>
                  <a:lnTo>
                    <a:pt x="1286" y="212"/>
                  </a:lnTo>
                  <a:lnTo>
                    <a:pt x="1251" y="233"/>
                  </a:lnTo>
                  <a:lnTo>
                    <a:pt x="1244" y="236"/>
                  </a:lnTo>
                  <a:lnTo>
                    <a:pt x="1261" y="227"/>
                  </a:lnTo>
                  <a:lnTo>
                    <a:pt x="1354" y="176"/>
                  </a:lnTo>
                  <a:lnTo>
                    <a:pt x="1356" y="175"/>
                  </a:lnTo>
                  <a:close/>
                  <a:moveTo>
                    <a:pt x="1357" y="174"/>
                  </a:moveTo>
                  <a:lnTo>
                    <a:pt x="1357" y="175"/>
                  </a:lnTo>
                  <a:lnTo>
                    <a:pt x="1356" y="175"/>
                  </a:lnTo>
                  <a:lnTo>
                    <a:pt x="1357" y="174"/>
                  </a:lnTo>
                  <a:close/>
                  <a:moveTo>
                    <a:pt x="1589" y="117"/>
                  </a:moveTo>
                  <a:lnTo>
                    <a:pt x="1452" y="117"/>
                  </a:lnTo>
                  <a:lnTo>
                    <a:pt x="1439" y="132"/>
                  </a:lnTo>
                  <a:lnTo>
                    <a:pt x="1357" y="174"/>
                  </a:lnTo>
                  <a:lnTo>
                    <a:pt x="1382" y="164"/>
                  </a:lnTo>
                  <a:lnTo>
                    <a:pt x="1476" y="142"/>
                  </a:lnTo>
                  <a:lnTo>
                    <a:pt x="1574" y="122"/>
                  </a:lnTo>
                  <a:lnTo>
                    <a:pt x="1589" y="117"/>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64" name="AutoShape 158">
              <a:extLst>
                <a:ext uri="{FF2B5EF4-FFF2-40B4-BE49-F238E27FC236}">
                  <a16:creationId xmlns:a16="http://schemas.microsoft.com/office/drawing/2014/main" id="{AE497FF6-3819-52BD-1571-333D728A3C7A}"/>
                </a:ext>
              </a:extLst>
            </p:cNvPr>
            <p:cNvSpPr>
              <a:spLocks/>
            </p:cNvSpPr>
            <p:nvPr/>
          </p:nvSpPr>
          <p:spPr bwMode="auto">
            <a:xfrm>
              <a:off x="7872" y="11337"/>
              <a:ext cx="1527" cy="419"/>
            </a:xfrm>
            <a:custGeom>
              <a:avLst/>
              <a:gdLst>
                <a:gd name="T0" fmla="+- 0 7965 7873"/>
                <a:gd name="T1" fmla="*/ T0 w 1527"/>
                <a:gd name="T2" fmla="+- 0 11590 11338"/>
                <a:gd name="T3" fmla="*/ 11590 h 419"/>
                <a:gd name="T4" fmla="+- 0 7945 7873"/>
                <a:gd name="T5" fmla="*/ T4 w 1527"/>
                <a:gd name="T6" fmla="+- 0 11593 11338"/>
                <a:gd name="T7" fmla="*/ 11593 h 419"/>
                <a:gd name="T8" fmla="+- 0 7906 7873"/>
                <a:gd name="T9" fmla="*/ T8 w 1527"/>
                <a:gd name="T10" fmla="+- 0 11603 11338"/>
                <a:gd name="T11" fmla="*/ 11603 h 419"/>
                <a:gd name="T12" fmla="+- 0 7873 7873"/>
                <a:gd name="T13" fmla="*/ T12 w 1527"/>
                <a:gd name="T14" fmla="+- 0 11618 11338"/>
                <a:gd name="T15" fmla="*/ 11618 h 419"/>
                <a:gd name="T16" fmla="+- 0 7874 7873"/>
                <a:gd name="T17" fmla="*/ T16 w 1527"/>
                <a:gd name="T18" fmla="+- 0 11638 11338"/>
                <a:gd name="T19" fmla="*/ 11638 h 419"/>
                <a:gd name="T20" fmla="+- 0 7896 7873"/>
                <a:gd name="T21" fmla="*/ T20 w 1527"/>
                <a:gd name="T22" fmla="+- 0 11655 11338"/>
                <a:gd name="T23" fmla="*/ 11655 h 419"/>
                <a:gd name="T24" fmla="+- 0 7912 7873"/>
                <a:gd name="T25" fmla="*/ T24 w 1527"/>
                <a:gd name="T26" fmla="+- 0 11655 11338"/>
                <a:gd name="T27" fmla="*/ 11655 h 419"/>
                <a:gd name="T28" fmla="+- 0 7933 7873"/>
                <a:gd name="T29" fmla="*/ T28 w 1527"/>
                <a:gd name="T30" fmla="+- 0 11635 11338"/>
                <a:gd name="T31" fmla="*/ 11635 h 419"/>
                <a:gd name="T32" fmla="+- 0 7965 7873"/>
                <a:gd name="T33" fmla="*/ T32 w 1527"/>
                <a:gd name="T34" fmla="+- 0 11590 11338"/>
                <a:gd name="T35" fmla="*/ 11590 h 419"/>
                <a:gd name="T36" fmla="+- 0 7994 7873"/>
                <a:gd name="T37" fmla="*/ T36 w 1527"/>
                <a:gd name="T38" fmla="+- 0 11516 11338"/>
                <a:gd name="T39" fmla="*/ 11516 h 419"/>
                <a:gd name="T40" fmla="+- 0 7978 7873"/>
                <a:gd name="T41" fmla="*/ T40 w 1527"/>
                <a:gd name="T42" fmla="+- 0 11506 11338"/>
                <a:gd name="T43" fmla="*/ 11506 h 419"/>
                <a:gd name="T44" fmla="+- 0 7942 7873"/>
                <a:gd name="T45" fmla="*/ T44 w 1527"/>
                <a:gd name="T46" fmla="+- 0 11487 11338"/>
                <a:gd name="T47" fmla="*/ 11487 h 419"/>
                <a:gd name="T48" fmla="+- 0 7907 7873"/>
                <a:gd name="T49" fmla="*/ T48 w 1527"/>
                <a:gd name="T50" fmla="+- 0 11476 11338"/>
                <a:gd name="T51" fmla="*/ 11476 h 419"/>
                <a:gd name="T52" fmla="+- 0 7894 7873"/>
                <a:gd name="T53" fmla="*/ T52 w 1527"/>
                <a:gd name="T54" fmla="+- 0 11492 11338"/>
                <a:gd name="T55" fmla="*/ 11492 h 419"/>
                <a:gd name="T56" fmla="+- 0 7900 7873"/>
                <a:gd name="T57" fmla="*/ T56 w 1527"/>
                <a:gd name="T58" fmla="+- 0 11519 11338"/>
                <a:gd name="T59" fmla="*/ 11519 h 419"/>
                <a:gd name="T60" fmla="+- 0 7912 7873"/>
                <a:gd name="T61" fmla="*/ T60 w 1527"/>
                <a:gd name="T62" fmla="+- 0 11530 11338"/>
                <a:gd name="T63" fmla="*/ 11530 h 419"/>
                <a:gd name="T64" fmla="+- 0 7940 7873"/>
                <a:gd name="T65" fmla="*/ T64 w 1527"/>
                <a:gd name="T66" fmla="+- 0 11529 11338"/>
                <a:gd name="T67" fmla="*/ 11529 h 419"/>
                <a:gd name="T68" fmla="+- 0 7994 7873"/>
                <a:gd name="T69" fmla="*/ T68 w 1527"/>
                <a:gd name="T70" fmla="+- 0 11516 11338"/>
                <a:gd name="T71" fmla="*/ 11516 h 419"/>
                <a:gd name="T72" fmla="+- 0 8101 7873"/>
                <a:gd name="T73" fmla="*/ T72 w 1527"/>
                <a:gd name="T74" fmla="+- 0 11617 11338"/>
                <a:gd name="T75" fmla="*/ 11617 h 419"/>
                <a:gd name="T76" fmla="+- 0 8081 7873"/>
                <a:gd name="T77" fmla="*/ T76 w 1527"/>
                <a:gd name="T78" fmla="+- 0 11620 11338"/>
                <a:gd name="T79" fmla="*/ 11620 h 419"/>
                <a:gd name="T80" fmla="+- 0 8042 7873"/>
                <a:gd name="T81" fmla="*/ T80 w 1527"/>
                <a:gd name="T82" fmla="+- 0 11630 11338"/>
                <a:gd name="T83" fmla="*/ 11630 h 419"/>
                <a:gd name="T84" fmla="+- 0 8009 7873"/>
                <a:gd name="T85" fmla="*/ T84 w 1527"/>
                <a:gd name="T86" fmla="+- 0 11645 11338"/>
                <a:gd name="T87" fmla="*/ 11645 h 419"/>
                <a:gd name="T88" fmla="+- 0 8010 7873"/>
                <a:gd name="T89" fmla="*/ T88 w 1527"/>
                <a:gd name="T90" fmla="+- 0 11665 11338"/>
                <a:gd name="T91" fmla="*/ 11665 h 419"/>
                <a:gd name="T92" fmla="+- 0 8032 7873"/>
                <a:gd name="T93" fmla="*/ T92 w 1527"/>
                <a:gd name="T94" fmla="+- 0 11682 11338"/>
                <a:gd name="T95" fmla="*/ 11682 h 419"/>
                <a:gd name="T96" fmla="+- 0 8049 7873"/>
                <a:gd name="T97" fmla="*/ T96 w 1527"/>
                <a:gd name="T98" fmla="+- 0 11682 11338"/>
                <a:gd name="T99" fmla="*/ 11682 h 419"/>
                <a:gd name="T100" fmla="+- 0 8069 7873"/>
                <a:gd name="T101" fmla="*/ T100 w 1527"/>
                <a:gd name="T102" fmla="+- 0 11662 11338"/>
                <a:gd name="T103" fmla="*/ 11662 h 419"/>
                <a:gd name="T104" fmla="+- 0 8101 7873"/>
                <a:gd name="T105" fmla="*/ T104 w 1527"/>
                <a:gd name="T106" fmla="+- 0 11617 11338"/>
                <a:gd name="T107" fmla="*/ 11617 h 419"/>
                <a:gd name="T108" fmla="+- 0 8655 7873"/>
                <a:gd name="T109" fmla="*/ T108 w 1527"/>
                <a:gd name="T110" fmla="+- 0 11590 11338"/>
                <a:gd name="T111" fmla="*/ 11590 h 419"/>
                <a:gd name="T112" fmla="+- 0 8612 7873"/>
                <a:gd name="T113" fmla="*/ T112 w 1527"/>
                <a:gd name="T114" fmla="+- 0 11604 11338"/>
                <a:gd name="T115" fmla="*/ 11604 h 419"/>
                <a:gd name="T116" fmla="+- 0 8526 7873"/>
                <a:gd name="T117" fmla="*/ T116 w 1527"/>
                <a:gd name="T118" fmla="+- 0 11637 11338"/>
                <a:gd name="T119" fmla="*/ 11637 h 419"/>
                <a:gd name="T120" fmla="+- 0 8456 7873"/>
                <a:gd name="T121" fmla="*/ T120 w 1527"/>
                <a:gd name="T122" fmla="+- 0 11681 11338"/>
                <a:gd name="T123" fmla="*/ 11681 h 419"/>
                <a:gd name="T124" fmla="+- 0 8465 7873"/>
                <a:gd name="T125" fmla="*/ T124 w 1527"/>
                <a:gd name="T126" fmla="+- 0 11726 11338"/>
                <a:gd name="T127" fmla="*/ 11726 h 419"/>
                <a:gd name="T128" fmla="+- 0 8519 7873"/>
                <a:gd name="T129" fmla="*/ T128 w 1527"/>
                <a:gd name="T130" fmla="+- 0 11756 11338"/>
                <a:gd name="T131" fmla="*/ 11756 h 419"/>
                <a:gd name="T132" fmla="+- 0 8557 7873"/>
                <a:gd name="T133" fmla="*/ T132 w 1527"/>
                <a:gd name="T134" fmla="+- 0 11752 11338"/>
                <a:gd name="T135" fmla="*/ 11752 h 419"/>
                <a:gd name="T136" fmla="+- 0 8596 7873"/>
                <a:gd name="T137" fmla="*/ T136 w 1527"/>
                <a:gd name="T138" fmla="+- 0 11701 11338"/>
                <a:gd name="T139" fmla="*/ 11701 h 419"/>
                <a:gd name="T140" fmla="+- 0 8655 7873"/>
                <a:gd name="T141" fmla="*/ T140 w 1527"/>
                <a:gd name="T142" fmla="+- 0 11590 11338"/>
                <a:gd name="T143" fmla="*/ 11590 h 419"/>
                <a:gd name="T144" fmla="+- 0 9399 7873"/>
                <a:gd name="T145" fmla="*/ T144 w 1527"/>
                <a:gd name="T146" fmla="+- 0 11338 11338"/>
                <a:gd name="T147" fmla="*/ 11338 h 419"/>
                <a:gd name="T148" fmla="+- 0 9394 7873"/>
                <a:gd name="T149" fmla="*/ T148 w 1527"/>
                <a:gd name="T150" fmla="+- 0 11339 11338"/>
                <a:gd name="T151" fmla="*/ 11339 h 419"/>
                <a:gd name="T152" fmla="+- 0 9374 7873"/>
                <a:gd name="T153" fmla="*/ T152 w 1527"/>
                <a:gd name="T154" fmla="+- 0 11348 11338"/>
                <a:gd name="T155" fmla="*/ 11348 h 419"/>
                <a:gd name="T156" fmla="+- 0 9330 7873"/>
                <a:gd name="T157" fmla="*/ T156 w 1527"/>
                <a:gd name="T158" fmla="+- 0 11371 11338"/>
                <a:gd name="T159" fmla="*/ 11371 h 419"/>
                <a:gd name="T160" fmla="+- 0 9252 7873"/>
                <a:gd name="T161" fmla="*/ T160 w 1527"/>
                <a:gd name="T162" fmla="+- 0 11414 11338"/>
                <a:gd name="T163" fmla="*/ 11414 h 419"/>
                <a:gd name="T164" fmla="+- 0 9187 7873"/>
                <a:gd name="T165" fmla="*/ T164 w 1527"/>
                <a:gd name="T166" fmla="+- 0 11448 11338"/>
                <a:gd name="T167" fmla="*/ 11448 h 419"/>
                <a:gd name="T168" fmla="+- 0 9031 7873"/>
                <a:gd name="T169" fmla="*/ T168 w 1527"/>
                <a:gd name="T170" fmla="+- 0 11525 11338"/>
                <a:gd name="T171" fmla="*/ 11525 h 419"/>
                <a:gd name="T172" fmla="+- 0 8962 7873"/>
                <a:gd name="T173" fmla="*/ T172 w 1527"/>
                <a:gd name="T174" fmla="+- 0 11560 11338"/>
                <a:gd name="T175" fmla="*/ 11560 h 419"/>
                <a:gd name="T176" fmla="+- 0 8913 7873"/>
                <a:gd name="T177" fmla="*/ T176 w 1527"/>
                <a:gd name="T178" fmla="+- 0 11591 11338"/>
                <a:gd name="T179" fmla="*/ 11591 h 419"/>
                <a:gd name="T180" fmla="+- 0 8894 7873"/>
                <a:gd name="T181" fmla="*/ T180 w 1527"/>
                <a:gd name="T182" fmla="+- 0 11612 11338"/>
                <a:gd name="T183" fmla="*/ 11612 h 419"/>
                <a:gd name="T184" fmla="+- 0 8916 7873"/>
                <a:gd name="T185" fmla="*/ T184 w 1527"/>
                <a:gd name="T186" fmla="+- 0 11621 11338"/>
                <a:gd name="T187" fmla="*/ 11621 h 419"/>
                <a:gd name="T188" fmla="+- 0 8983 7873"/>
                <a:gd name="T189" fmla="*/ T188 w 1527"/>
                <a:gd name="T190" fmla="+- 0 11620 11338"/>
                <a:gd name="T191" fmla="*/ 11620 h 419"/>
                <a:gd name="T192" fmla="+- 0 9055 7873"/>
                <a:gd name="T193" fmla="*/ T192 w 1527"/>
                <a:gd name="T194" fmla="+- 0 11590 11338"/>
                <a:gd name="T195" fmla="*/ 11590 h 419"/>
                <a:gd name="T196" fmla="+- 0 9179 7873"/>
                <a:gd name="T197" fmla="*/ T196 w 1527"/>
                <a:gd name="T198" fmla="+- 0 11505 11338"/>
                <a:gd name="T199" fmla="*/ 11505 h 419"/>
                <a:gd name="T200" fmla="+- 0 9399 7873"/>
                <a:gd name="T201" fmla="*/ T200 w 1527"/>
                <a:gd name="T202" fmla="+- 0 11338 11338"/>
                <a:gd name="T203" fmla="*/ 11338 h 41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1527" h="419">
                  <a:moveTo>
                    <a:pt x="92" y="252"/>
                  </a:moveTo>
                  <a:lnTo>
                    <a:pt x="72" y="255"/>
                  </a:lnTo>
                  <a:lnTo>
                    <a:pt x="33" y="265"/>
                  </a:lnTo>
                  <a:lnTo>
                    <a:pt x="0" y="280"/>
                  </a:lnTo>
                  <a:lnTo>
                    <a:pt x="1" y="300"/>
                  </a:lnTo>
                  <a:lnTo>
                    <a:pt x="23" y="317"/>
                  </a:lnTo>
                  <a:lnTo>
                    <a:pt x="39" y="317"/>
                  </a:lnTo>
                  <a:lnTo>
                    <a:pt x="60" y="297"/>
                  </a:lnTo>
                  <a:lnTo>
                    <a:pt x="92" y="252"/>
                  </a:lnTo>
                  <a:close/>
                  <a:moveTo>
                    <a:pt x="121" y="178"/>
                  </a:moveTo>
                  <a:lnTo>
                    <a:pt x="105" y="168"/>
                  </a:lnTo>
                  <a:lnTo>
                    <a:pt x="69" y="149"/>
                  </a:lnTo>
                  <a:lnTo>
                    <a:pt x="34" y="138"/>
                  </a:lnTo>
                  <a:lnTo>
                    <a:pt x="21" y="154"/>
                  </a:lnTo>
                  <a:lnTo>
                    <a:pt x="27" y="181"/>
                  </a:lnTo>
                  <a:lnTo>
                    <a:pt x="39" y="192"/>
                  </a:lnTo>
                  <a:lnTo>
                    <a:pt x="67" y="191"/>
                  </a:lnTo>
                  <a:lnTo>
                    <a:pt x="121" y="178"/>
                  </a:lnTo>
                  <a:close/>
                  <a:moveTo>
                    <a:pt x="228" y="279"/>
                  </a:moveTo>
                  <a:lnTo>
                    <a:pt x="208" y="282"/>
                  </a:lnTo>
                  <a:lnTo>
                    <a:pt x="169" y="292"/>
                  </a:lnTo>
                  <a:lnTo>
                    <a:pt x="136" y="307"/>
                  </a:lnTo>
                  <a:lnTo>
                    <a:pt x="137" y="327"/>
                  </a:lnTo>
                  <a:lnTo>
                    <a:pt x="159" y="344"/>
                  </a:lnTo>
                  <a:lnTo>
                    <a:pt x="176" y="344"/>
                  </a:lnTo>
                  <a:lnTo>
                    <a:pt x="196" y="324"/>
                  </a:lnTo>
                  <a:lnTo>
                    <a:pt x="228" y="279"/>
                  </a:lnTo>
                  <a:close/>
                  <a:moveTo>
                    <a:pt x="782" y="252"/>
                  </a:moveTo>
                  <a:lnTo>
                    <a:pt x="739" y="266"/>
                  </a:lnTo>
                  <a:lnTo>
                    <a:pt x="653" y="299"/>
                  </a:lnTo>
                  <a:lnTo>
                    <a:pt x="583" y="343"/>
                  </a:lnTo>
                  <a:lnTo>
                    <a:pt x="592" y="388"/>
                  </a:lnTo>
                  <a:lnTo>
                    <a:pt x="646" y="418"/>
                  </a:lnTo>
                  <a:lnTo>
                    <a:pt x="684" y="414"/>
                  </a:lnTo>
                  <a:lnTo>
                    <a:pt x="723" y="363"/>
                  </a:lnTo>
                  <a:lnTo>
                    <a:pt x="782" y="252"/>
                  </a:lnTo>
                  <a:close/>
                  <a:moveTo>
                    <a:pt x="1526" y="0"/>
                  </a:moveTo>
                  <a:lnTo>
                    <a:pt x="1521" y="1"/>
                  </a:lnTo>
                  <a:lnTo>
                    <a:pt x="1501" y="10"/>
                  </a:lnTo>
                  <a:lnTo>
                    <a:pt x="1457" y="33"/>
                  </a:lnTo>
                  <a:lnTo>
                    <a:pt x="1379" y="76"/>
                  </a:lnTo>
                  <a:lnTo>
                    <a:pt x="1314" y="110"/>
                  </a:lnTo>
                  <a:lnTo>
                    <a:pt x="1158" y="187"/>
                  </a:lnTo>
                  <a:lnTo>
                    <a:pt x="1089" y="222"/>
                  </a:lnTo>
                  <a:lnTo>
                    <a:pt x="1040" y="253"/>
                  </a:lnTo>
                  <a:lnTo>
                    <a:pt x="1021" y="274"/>
                  </a:lnTo>
                  <a:lnTo>
                    <a:pt x="1043" y="283"/>
                  </a:lnTo>
                  <a:lnTo>
                    <a:pt x="1110" y="282"/>
                  </a:lnTo>
                  <a:lnTo>
                    <a:pt x="1182" y="252"/>
                  </a:lnTo>
                  <a:lnTo>
                    <a:pt x="1306" y="167"/>
                  </a:lnTo>
                  <a:lnTo>
                    <a:pt x="1526" y="0"/>
                  </a:lnTo>
                  <a:close/>
                </a:path>
              </a:pathLst>
            </a:custGeom>
            <a:solidFill>
              <a:srgbClr val="00B9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67" name="AutoShape 159">
              <a:extLst>
                <a:ext uri="{FF2B5EF4-FFF2-40B4-BE49-F238E27FC236}">
                  <a16:creationId xmlns:a16="http://schemas.microsoft.com/office/drawing/2014/main" id="{99C0E286-3DBB-FED5-4BC2-5EC43CBFBD3C}"/>
                </a:ext>
              </a:extLst>
            </p:cNvPr>
            <p:cNvSpPr>
              <a:spLocks/>
            </p:cNvSpPr>
            <p:nvPr/>
          </p:nvSpPr>
          <p:spPr bwMode="auto">
            <a:xfrm>
              <a:off x="8105" y="10928"/>
              <a:ext cx="1077" cy="810"/>
            </a:xfrm>
            <a:custGeom>
              <a:avLst/>
              <a:gdLst>
                <a:gd name="T0" fmla="+- 0 8452 8105"/>
                <a:gd name="T1" fmla="*/ T0 w 1077"/>
                <a:gd name="T2" fmla="+- 0 11635 10928"/>
                <a:gd name="T3" fmla="*/ 11635 h 810"/>
                <a:gd name="T4" fmla="+- 0 8408 8105"/>
                <a:gd name="T5" fmla="*/ T4 w 1077"/>
                <a:gd name="T6" fmla="+- 0 11641 10928"/>
                <a:gd name="T7" fmla="*/ 11641 h 810"/>
                <a:gd name="T8" fmla="+- 0 8322 8105"/>
                <a:gd name="T9" fmla="*/ T8 w 1077"/>
                <a:gd name="T10" fmla="+- 0 11654 10928"/>
                <a:gd name="T11" fmla="*/ 11654 h 810"/>
                <a:gd name="T12" fmla="+- 0 8223 8105"/>
                <a:gd name="T13" fmla="*/ T12 w 1077"/>
                <a:gd name="T14" fmla="+- 0 11672 10928"/>
                <a:gd name="T15" fmla="*/ 11672 h 810"/>
                <a:gd name="T16" fmla="+- 0 8141 8105"/>
                <a:gd name="T17" fmla="*/ T16 w 1077"/>
                <a:gd name="T18" fmla="+- 0 11694 10928"/>
                <a:gd name="T19" fmla="*/ 11694 h 810"/>
                <a:gd name="T20" fmla="+- 0 8105 8105"/>
                <a:gd name="T21" fmla="*/ T20 w 1077"/>
                <a:gd name="T22" fmla="+- 0 11717 10928"/>
                <a:gd name="T23" fmla="*/ 11717 h 810"/>
                <a:gd name="T24" fmla="+- 0 8108 8105"/>
                <a:gd name="T25" fmla="*/ T24 w 1077"/>
                <a:gd name="T26" fmla="+- 0 11738 10928"/>
                <a:gd name="T27" fmla="*/ 11738 h 810"/>
                <a:gd name="T28" fmla="+- 0 8145 8105"/>
                <a:gd name="T29" fmla="*/ T28 w 1077"/>
                <a:gd name="T30" fmla="+- 0 11737 10928"/>
                <a:gd name="T31" fmla="*/ 11737 h 810"/>
                <a:gd name="T32" fmla="+- 0 8249 8105"/>
                <a:gd name="T33" fmla="*/ T32 w 1077"/>
                <a:gd name="T34" fmla="+- 0 11705 10928"/>
                <a:gd name="T35" fmla="*/ 11705 h 810"/>
                <a:gd name="T36" fmla="+- 0 8452 8105"/>
                <a:gd name="T37" fmla="*/ T36 w 1077"/>
                <a:gd name="T38" fmla="+- 0 11635 10928"/>
                <a:gd name="T39" fmla="*/ 11635 h 810"/>
                <a:gd name="T40" fmla="+- 0 9182 8105"/>
                <a:gd name="T41" fmla="*/ T40 w 1077"/>
                <a:gd name="T42" fmla="+- 0 10972 10928"/>
                <a:gd name="T43" fmla="*/ 10972 h 810"/>
                <a:gd name="T44" fmla="+- 0 9070 8105"/>
                <a:gd name="T45" fmla="*/ T44 w 1077"/>
                <a:gd name="T46" fmla="+- 0 10956 10928"/>
                <a:gd name="T47" fmla="*/ 10956 h 810"/>
                <a:gd name="T48" fmla="+- 0 8974 8105"/>
                <a:gd name="T49" fmla="*/ T48 w 1077"/>
                <a:gd name="T50" fmla="+- 0 10943 10928"/>
                <a:gd name="T51" fmla="*/ 10943 h 810"/>
                <a:gd name="T52" fmla="+- 0 8871 8105"/>
                <a:gd name="T53" fmla="*/ T52 w 1077"/>
                <a:gd name="T54" fmla="+- 0 10933 10928"/>
                <a:gd name="T55" fmla="*/ 10933 h 810"/>
                <a:gd name="T56" fmla="+- 0 8775 8105"/>
                <a:gd name="T57" fmla="*/ T56 w 1077"/>
                <a:gd name="T58" fmla="+- 0 10928 10928"/>
                <a:gd name="T59" fmla="*/ 10928 h 810"/>
                <a:gd name="T60" fmla="+- 0 8703 8105"/>
                <a:gd name="T61" fmla="*/ T60 w 1077"/>
                <a:gd name="T62" fmla="+- 0 10933 10928"/>
                <a:gd name="T63" fmla="*/ 10933 h 810"/>
                <a:gd name="T64" fmla="+- 0 8669 8105"/>
                <a:gd name="T65" fmla="*/ T64 w 1077"/>
                <a:gd name="T66" fmla="+- 0 10950 10928"/>
                <a:gd name="T67" fmla="*/ 10950 h 810"/>
                <a:gd name="T68" fmla="+- 0 8664 8105"/>
                <a:gd name="T69" fmla="*/ T68 w 1077"/>
                <a:gd name="T70" fmla="+- 0 10984 10928"/>
                <a:gd name="T71" fmla="*/ 10984 h 810"/>
                <a:gd name="T72" fmla="+- 0 8715 8105"/>
                <a:gd name="T73" fmla="*/ T72 w 1077"/>
                <a:gd name="T74" fmla="+- 0 10997 10928"/>
                <a:gd name="T75" fmla="*/ 10997 h 810"/>
                <a:gd name="T76" fmla="+- 0 8872 8105"/>
                <a:gd name="T77" fmla="*/ T76 w 1077"/>
                <a:gd name="T78" fmla="+- 0 10993 10928"/>
                <a:gd name="T79" fmla="*/ 10993 h 810"/>
                <a:gd name="T80" fmla="+- 0 9182 8105"/>
                <a:gd name="T81" fmla="*/ T80 w 1077"/>
                <a:gd name="T82" fmla="+- 0 10972 10928"/>
                <a:gd name="T83" fmla="*/ 10972 h 8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077" h="810">
                  <a:moveTo>
                    <a:pt x="347" y="707"/>
                  </a:moveTo>
                  <a:lnTo>
                    <a:pt x="303" y="713"/>
                  </a:lnTo>
                  <a:lnTo>
                    <a:pt x="217" y="726"/>
                  </a:lnTo>
                  <a:lnTo>
                    <a:pt x="118" y="744"/>
                  </a:lnTo>
                  <a:lnTo>
                    <a:pt x="36" y="766"/>
                  </a:lnTo>
                  <a:lnTo>
                    <a:pt x="0" y="789"/>
                  </a:lnTo>
                  <a:lnTo>
                    <a:pt x="3" y="810"/>
                  </a:lnTo>
                  <a:lnTo>
                    <a:pt x="40" y="809"/>
                  </a:lnTo>
                  <a:lnTo>
                    <a:pt x="144" y="777"/>
                  </a:lnTo>
                  <a:lnTo>
                    <a:pt x="347" y="707"/>
                  </a:lnTo>
                  <a:close/>
                  <a:moveTo>
                    <a:pt x="1077" y="44"/>
                  </a:moveTo>
                  <a:lnTo>
                    <a:pt x="965" y="28"/>
                  </a:lnTo>
                  <a:lnTo>
                    <a:pt x="869" y="15"/>
                  </a:lnTo>
                  <a:lnTo>
                    <a:pt x="766" y="5"/>
                  </a:lnTo>
                  <a:lnTo>
                    <a:pt x="670" y="0"/>
                  </a:lnTo>
                  <a:lnTo>
                    <a:pt x="598" y="5"/>
                  </a:lnTo>
                  <a:lnTo>
                    <a:pt x="564" y="22"/>
                  </a:lnTo>
                  <a:lnTo>
                    <a:pt x="559" y="56"/>
                  </a:lnTo>
                  <a:lnTo>
                    <a:pt x="610" y="69"/>
                  </a:lnTo>
                  <a:lnTo>
                    <a:pt x="767" y="65"/>
                  </a:lnTo>
                  <a:lnTo>
                    <a:pt x="1077" y="44"/>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72" name="TextBox 1171">
            <a:extLst>
              <a:ext uri="{FF2B5EF4-FFF2-40B4-BE49-F238E27FC236}">
                <a16:creationId xmlns:a16="http://schemas.microsoft.com/office/drawing/2014/main" id="{355005E1-F26E-819F-2011-7F7C4E45BF6F}"/>
              </a:ext>
            </a:extLst>
          </p:cNvPr>
          <p:cNvSpPr txBox="1"/>
          <p:nvPr/>
        </p:nvSpPr>
        <p:spPr>
          <a:xfrm>
            <a:off x="336726" y="1533423"/>
            <a:ext cx="3179558"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REAL LOSSES (</a:t>
            </a:r>
            <a:r>
              <a:rPr kumimoji="0" lang="en-US" sz="1400" b="1" i="0" u="none" strike="noStrike" kern="0" cap="none" spc="0" normalizeH="0" baseline="0" noProof="0" dirty="0" err="1">
                <a:ln>
                  <a:noFill/>
                </a:ln>
                <a:solidFill>
                  <a:srgbClr val="FF0000"/>
                </a:solidFill>
                <a:effectLst/>
                <a:uLnTx/>
                <a:uFillTx/>
                <a:latin typeface="Arial"/>
                <a:ea typeface="Arial"/>
                <a:cs typeface="Arial"/>
                <a:sym typeface="Arial"/>
              </a:rPr>
              <a:t>बास्तबिक</a:t>
            </a:r>
            <a:r>
              <a:rPr kumimoji="0" lang="en-US" sz="1400" b="1" i="0" u="none" strike="noStrike" kern="0" cap="none" spc="0" normalizeH="0" baseline="0" noProof="0" dirty="0">
                <a:ln>
                  <a:noFill/>
                </a:ln>
                <a:solidFill>
                  <a:srgbClr val="FF0000"/>
                </a:solidFill>
                <a:effectLst/>
                <a:uLnTx/>
                <a:uFillTx/>
                <a:latin typeface="Arial"/>
                <a:ea typeface="Arial"/>
                <a:cs typeface="Arial"/>
                <a:sym typeface="Arial"/>
              </a:rPr>
              <a:t> </a:t>
            </a:r>
            <a:r>
              <a:rPr kumimoji="0" lang="en-US" sz="1400" b="1" i="0" u="none" strike="noStrike" kern="0" cap="none" spc="0" normalizeH="0" baseline="0" noProof="0" dirty="0" err="1">
                <a:ln>
                  <a:noFill/>
                </a:ln>
                <a:solidFill>
                  <a:srgbClr val="FF0000"/>
                </a:solidFill>
                <a:effectLst/>
                <a:uLnTx/>
                <a:uFillTx/>
                <a:latin typeface="Arial"/>
                <a:ea typeface="Arial"/>
                <a:cs typeface="Arial"/>
                <a:sym typeface="Arial"/>
              </a:rPr>
              <a:t>चुहावट</a:t>
            </a:r>
            <a:r>
              <a:rPr kumimoji="0" lang="en-US" sz="1400" b="1" i="0" u="none" strike="noStrike" kern="0" cap="none" spc="0" normalizeH="0" baseline="0" noProof="0" dirty="0">
                <a:ln>
                  <a:noFill/>
                </a:ln>
                <a:solidFill>
                  <a:srgbClr val="FF0000"/>
                </a:solidFill>
                <a:effectLst/>
                <a:uLnTx/>
                <a:uFillTx/>
                <a:latin typeface="Arial"/>
                <a:cs typeface="Arial"/>
                <a:sym typeface="Arial"/>
              </a:rPr>
              <a:t>)</a:t>
            </a:r>
            <a:r>
              <a:rPr kumimoji="0" lang="en-US" sz="1400" b="1" i="0" u="none" strike="noStrike" kern="0" cap="none" spc="0" normalizeH="0" baseline="0" noProof="0" dirty="0">
                <a:ln>
                  <a:noFill/>
                </a:ln>
                <a:solidFill>
                  <a:srgbClr val="000000"/>
                </a:solidFill>
                <a:effectLst/>
                <a:uLnTx/>
                <a:uFillTx/>
                <a:latin typeface="Arial"/>
                <a:cs typeface="Arial"/>
                <a:sym typeface="Arial"/>
              </a:rPr>
              <a:t> </a:t>
            </a:r>
            <a:r>
              <a:rPr kumimoji="0" lang="en-US" sz="1400" b="1" i="0" u="none" strike="noStrike" kern="0" cap="none" spc="0" normalizeH="0" baseline="0" noProof="0" dirty="0" err="1">
                <a:ln>
                  <a:noFill/>
                </a:ln>
                <a:solidFill>
                  <a:srgbClr val="000000"/>
                </a:solidFill>
                <a:effectLst/>
                <a:uLnTx/>
                <a:uFillTx/>
                <a:latin typeface="Arial"/>
                <a:cs typeface="Arial"/>
                <a:sym typeface="Arial"/>
              </a:rPr>
              <a:t>i.e</a:t>
            </a:r>
            <a:r>
              <a:rPr kumimoji="0" lang="en-US" sz="1400" b="1" i="0" u="none" strike="noStrike" kern="0" cap="none" spc="0" normalizeH="0" baseline="0" noProof="0" dirty="0">
                <a:ln>
                  <a:noFill/>
                </a:ln>
                <a:solidFill>
                  <a:srgbClr val="000000"/>
                </a:solidFill>
                <a:effectLst/>
                <a:uLnTx/>
                <a:uFillTx/>
                <a:latin typeface="Arial"/>
                <a:cs typeface="Arial"/>
                <a:sym typeface="Arial"/>
              </a:rPr>
              <a:t> P</a:t>
            </a:r>
            <a:r>
              <a:rPr kumimoji="0" lang="en-US" sz="1400" b="0" i="0" u="none" strike="noStrike" kern="0" cap="none" spc="0" normalizeH="0" baseline="0" noProof="0" dirty="0">
                <a:ln>
                  <a:noFill/>
                </a:ln>
                <a:solidFill>
                  <a:srgbClr val="000000"/>
                </a:solidFill>
                <a:effectLst/>
                <a:uLnTx/>
                <a:uFillTx/>
                <a:latin typeface="Arial"/>
                <a:cs typeface="Arial"/>
                <a:sym typeface="Arial"/>
              </a:rPr>
              <a:t>hysical losses of water from the distribution system.</a:t>
            </a:r>
            <a:r>
              <a:rPr kumimoji="0" lang="en-US" sz="1400" b="1" i="0" u="none" strike="noStrike" kern="0" cap="none" spc="0" normalizeH="0" baseline="0" noProof="0" dirty="0">
                <a:ln>
                  <a:noFill/>
                </a:ln>
                <a:solidFill>
                  <a:srgbClr val="000000"/>
                </a:solidFill>
                <a:effectLst/>
                <a:uLnTx/>
                <a:uFillTx/>
                <a:latin typeface="Arial"/>
                <a:cs typeface="Arial"/>
                <a:sym typeface="Arial"/>
              </a:rPr>
              <a:t> </a:t>
            </a:r>
          </a:p>
        </p:txBody>
      </p:sp>
      <p:sp>
        <p:nvSpPr>
          <p:cNvPr id="1176" name="TextBox 1175">
            <a:extLst>
              <a:ext uri="{FF2B5EF4-FFF2-40B4-BE49-F238E27FC236}">
                <a16:creationId xmlns:a16="http://schemas.microsoft.com/office/drawing/2014/main" id="{8AB66A40-840C-2267-4E01-EE768CA606C7}"/>
              </a:ext>
            </a:extLst>
          </p:cNvPr>
          <p:cNvSpPr txBox="1"/>
          <p:nvPr/>
        </p:nvSpPr>
        <p:spPr>
          <a:xfrm>
            <a:off x="9618497" y="2418890"/>
            <a:ext cx="2573503"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APPARENT LOSSES (</a:t>
            </a:r>
            <a:r>
              <a:rPr kumimoji="0" lang="en-US" sz="1400" b="1" i="0" u="none" strike="noStrike" kern="0" cap="none" spc="0" normalizeH="0" baseline="0" noProof="0" dirty="0" err="1">
                <a:ln>
                  <a:noFill/>
                </a:ln>
                <a:solidFill>
                  <a:srgbClr val="FF0000"/>
                </a:solidFill>
                <a:effectLst/>
                <a:uLnTx/>
                <a:uFillTx/>
                <a:latin typeface="Arial"/>
                <a:ea typeface="Arial"/>
                <a:cs typeface="Arial"/>
                <a:sym typeface="Arial"/>
              </a:rPr>
              <a:t>अप्रत्यक्ष</a:t>
            </a:r>
            <a:r>
              <a:rPr kumimoji="0" lang="en-US" sz="1400" b="1" i="0" u="none" strike="noStrike" kern="0" cap="none" spc="0" normalizeH="0" baseline="0" noProof="0" dirty="0">
                <a:ln>
                  <a:noFill/>
                </a:ln>
                <a:solidFill>
                  <a:srgbClr val="FF0000"/>
                </a:solidFill>
                <a:effectLst/>
                <a:uLnTx/>
                <a:uFillTx/>
                <a:latin typeface="Arial"/>
                <a:ea typeface="Arial"/>
                <a:cs typeface="Arial"/>
                <a:sym typeface="Arial"/>
              </a:rPr>
              <a:t> </a:t>
            </a:r>
            <a:r>
              <a:rPr kumimoji="0" lang="en-US" sz="1400" b="1" i="0" u="none" strike="noStrike" kern="0" cap="none" spc="0" normalizeH="0" baseline="0" noProof="0" dirty="0" err="1">
                <a:ln>
                  <a:noFill/>
                </a:ln>
                <a:solidFill>
                  <a:srgbClr val="FF0000"/>
                </a:solidFill>
                <a:effectLst/>
                <a:uLnTx/>
                <a:uFillTx/>
                <a:latin typeface="Arial"/>
                <a:ea typeface="Arial"/>
                <a:cs typeface="Arial"/>
                <a:sym typeface="Arial"/>
              </a:rPr>
              <a:t>चुहावट</a:t>
            </a:r>
            <a:r>
              <a:rPr kumimoji="0" lang="en-US" sz="1400" b="1" i="0" u="none" strike="noStrike" kern="0" cap="none" spc="0" normalizeH="0" baseline="0" noProof="0" dirty="0">
                <a:ln>
                  <a:noFill/>
                </a:ln>
                <a:solidFill>
                  <a:srgbClr val="FF0000"/>
                </a:solidFill>
                <a:effectLst/>
                <a:uLnTx/>
                <a:uFillTx/>
                <a:latin typeface="Arial"/>
                <a:cs typeface="Arial"/>
                <a:sym typeface="Arial"/>
              </a:rPr>
              <a:t>) </a:t>
            </a:r>
            <a:r>
              <a:rPr kumimoji="0" lang="en-US" sz="1400" b="1" i="0" u="none" strike="noStrike" kern="0" cap="none" spc="0" normalizeH="0" baseline="0" noProof="0" dirty="0" err="1">
                <a:ln>
                  <a:noFill/>
                </a:ln>
                <a:solidFill>
                  <a:srgbClr val="FF0000"/>
                </a:solidFill>
                <a:effectLst/>
                <a:uLnTx/>
                <a:uFillTx/>
                <a:latin typeface="Arial"/>
                <a:cs typeface="Arial"/>
                <a:sym typeface="Arial"/>
              </a:rPr>
              <a:t>i.e</a:t>
            </a:r>
            <a:r>
              <a:rPr kumimoji="0" lang="en-US" sz="1400" b="1" i="0" u="none" strike="noStrike" kern="0" cap="none" spc="0" normalizeH="0" baseline="0" noProof="0" dirty="0">
                <a:ln>
                  <a:noFill/>
                </a:ln>
                <a:solidFill>
                  <a:srgbClr val="FF0000"/>
                </a:solidFill>
                <a:effectLst/>
                <a:uLnTx/>
                <a:uFillTx/>
                <a:latin typeface="Arial"/>
                <a:cs typeface="Arial"/>
                <a:sym typeface="Arial"/>
              </a:rPr>
              <a:t> </a:t>
            </a:r>
            <a:r>
              <a:rPr kumimoji="0" lang="en-US" sz="1400" b="0" i="0" u="none" strike="noStrike" kern="0" cap="none" spc="0" normalizeH="0" baseline="0" noProof="0" dirty="0">
                <a:ln>
                  <a:noFill/>
                </a:ln>
                <a:solidFill>
                  <a:srgbClr val="000000"/>
                </a:solidFill>
                <a:effectLst/>
                <a:uLnTx/>
                <a:uFillTx/>
                <a:latin typeface="Arial"/>
                <a:cs typeface="Arial"/>
                <a:sym typeface="Arial"/>
              </a:rPr>
              <a:t>Non-physical losses that consist of water successfully delivered but not measured or recorded accurately.</a:t>
            </a:r>
            <a:endParaRPr kumimoji="0" lang="en-US"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1180" name="TextBox 1179">
            <a:extLst>
              <a:ext uri="{FF2B5EF4-FFF2-40B4-BE49-F238E27FC236}">
                <a16:creationId xmlns:a16="http://schemas.microsoft.com/office/drawing/2014/main" id="{657C98C7-B931-230D-CBC6-DE1800FE78C2}"/>
              </a:ext>
            </a:extLst>
          </p:cNvPr>
          <p:cNvSpPr txBox="1"/>
          <p:nvPr/>
        </p:nvSpPr>
        <p:spPr>
          <a:xfrm>
            <a:off x="2931276" y="333916"/>
            <a:ext cx="1293101"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a:rPr>
              <a:t>Leaks (</a:t>
            </a:r>
            <a:r>
              <a:rPr kumimoji="0" lang="ne-NP" sz="2400" b="0" i="0" u="none" strike="noStrike" kern="0" cap="none" spc="0" normalizeH="0" baseline="0" noProof="0" dirty="0">
                <a:ln>
                  <a:noFill/>
                </a:ln>
                <a:solidFill>
                  <a:srgbClr val="000000"/>
                </a:solidFill>
                <a:effectLst/>
                <a:uLnTx/>
                <a:uFillTx/>
                <a:latin typeface="Arial"/>
                <a:sym typeface="Arial"/>
              </a:rPr>
              <a:t>लिकेज</a:t>
            </a:r>
            <a:r>
              <a:rPr kumimoji="0" lang="ne-NP" sz="1800" b="0" i="0" u="none" strike="noStrike" kern="0" cap="none" spc="0" normalizeH="0" baseline="0" noProof="0" dirty="0">
                <a:ln>
                  <a:noFill/>
                </a:ln>
                <a:solidFill>
                  <a:srgbClr val="000000"/>
                </a:solidFill>
                <a:effectLst/>
                <a:uLnTx/>
                <a:uFillTx/>
                <a:latin typeface="Arial"/>
                <a:sym typeface="Arial"/>
              </a:rPr>
              <a:t> )</a:t>
            </a: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p:sp>
        <p:nvSpPr>
          <p:cNvPr id="1182" name="TextBox 1181">
            <a:extLst>
              <a:ext uri="{FF2B5EF4-FFF2-40B4-BE49-F238E27FC236}">
                <a16:creationId xmlns:a16="http://schemas.microsoft.com/office/drawing/2014/main" id="{233DF365-6071-3451-4C51-C888D347158F}"/>
              </a:ext>
            </a:extLst>
          </p:cNvPr>
          <p:cNvSpPr txBox="1"/>
          <p:nvPr/>
        </p:nvSpPr>
        <p:spPr>
          <a:xfrm>
            <a:off x="4289521" y="1703694"/>
            <a:ext cx="1152238"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Main Breaks</a:t>
            </a:r>
            <a:r>
              <a:rPr kumimoji="0" lang="ne-NP" sz="1400" b="1" i="0" u="none" strike="noStrike" kern="0" cap="none" spc="0" normalizeH="0" baseline="0" noProof="0" dirty="0">
                <a:ln>
                  <a:noFill/>
                </a:ln>
                <a:solidFill>
                  <a:srgbClr val="000000"/>
                </a:solidFill>
                <a:effectLst/>
                <a:uLnTx/>
                <a:uFillTx/>
                <a:latin typeface="Arial"/>
                <a:sym typeface="Arial"/>
              </a:rPr>
              <a:t> (ठुलो पाइप लिक हुनु )</a:t>
            </a:r>
            <a:endParaRPr kumimoji="0" lang="en-US"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1088" name="TextBox 1087">
            <a:extLst>
              <a:ext uri="{FF2B5EF4-FFF2-40B4-BE49-F238E27FC236}">
                <a16:creationId xmlns:a16="http://schemas.microsoft.com/office/drawing/2014/main" id="{92DA1D78-9701-57F5-6A49-3C7212DA26D2}"/>
              </a:ext>
            </a:extLst>
          </p:cNvPr>
          <p:cNvSpPr txBox="1"/>
          <p:nvPr/>
        </p:nvSpPr>
        <p:spPr>
          <a:xfrm>
            <a:off x="4763729" y="3987820"/>
            <a:ext cx="1319185"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Tank Overflows</a:t>
            </a:r>
            <a:r>
              <a:rPr kumimoji="0" lang="ne-NP" sz="1400" b="0" i="0" u="none" strike="noStrike" kern="0" cap="none" spc="0" normalizeH="0" baseline="0" noProof="0" dirty="0">
                <a:ln>
                  <a:noFill/>
                </a:ln>
                <a:solidFill>
                  <a:srgbClr val="000000"/>
                </a:solidFill>
                <a:effectLst/>
                <a:uLnTx/>
                <a:uFillTx/>
                <a:latin typeface="Arial"/>
                <a:sym typeface="Arial"/>
              </a:rPr>
              <a:t> (ट्यांकी ओभरफ्लो )</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90" name="TextBox 1089">
            <a:extLst>
              <a:ext uri="{FF2B5EF4-FFF2-40B4-BE49-F238E27FC236}">
                <a16:creationId xmlns:a16="http://schemas.microsoft.com/office/drawing/2014/main" id="{9CB5357D-053F-49D7-15B5-048C8694CDD5}"/>
              </a:ext>
            </a:extLst>
          </p:cNvPr>
          <p:cNvSpPr txBox="1"/>
          <p:nvPr/>
        </p:nvSpPr>
        <p:spPr>
          <a:xfrm>
            <a:off x="7479684" y="6517841"/>
            <a:ext cx="504587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Source :  Tata &amp; Howard, Inc. (www.tataandhoward.com)</a:t>
            </a:r>
          </a:p>
        </p:txBody>
      </p:sp>
      <p:sp>
        <p:nvSpPr>
          <p:cNvPr id="1094" name="TextBox 1093">
            <a:extLst>
              <a:ext uri="{FF2B5EF4-FFF2-40B4-BE49-F238E27FC236}">
                <a16:creationId xmlns:a16="http://schemas.microsoft.com/office/drawing/2014/main" id="{AC5F5F8D-E396-A067-17F8-FD6F21CCA73E}"/>
              </a:ext>
            </a:extLst>
          </p:cNvPr>
          <p:cNvSpPr txBox="1"/>
          <p:nvPr/>
        </p:nvSpPr>
        <p:spPr>
          <a:xfrm>
            <a:off x="7639600" y="3658868"/>
            <a:ext cx="1328990"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Billing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Errors</a:t>
            </a:r>
            <a:endParaRPr kumimoji="0" lang="ne-NP" sz="1400" b="0" i="0" u="none" strike="noStrike" kern="0" cap="none" spc="0" normalizeH="0" baseline="0" noProof="0" dirty="0">
              <a:ln>
                <a:noFill/>
              </a:ln>
              <a:solidFill>
                <a:srgbClr val="000000"/>
              </a:solidFill>
              <a:effectLst/>
              <a:uLnTx/>
              <a:uFillTx/>
              <a:latin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 (</a:t>
            </a:r>
            <a:r>
              <a:rPr kumimoji="0" lang="ne-NP" sz="1400" b="0" i="0" u="none" strike="noStrike" kern="0" cap="none" spc="0" normalizeH="0" baseline="0" noProof="0" dirty="0">
                <a:ln>
                  <a:noFill/>
                </a:ln>
                <a:solidFill>
                  <a:srgbClr val="000000"/>
                </a:solidFill>
                <a:effectLst/>
                <a:uLnTx/>
                <a:uFillTx/>
                <a:latin typeface="Arial"/>
                <a:sym typeface="Arial"/>
              </a:rPr>
              <a:t>बिलिंग गर्दा त्रुटी )</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96" name="TextBox 1095">
            <a:extLst>
              <a:ext uri="{FF2B5EF4-FFF2-40B4-BE49-F238E27FC236}">
                <a16:creationId xmlns:a16="http://schemas.microsoft.com/office/drawing/2014/main" id="{E800A4BD-6C2B-33E8-E8B4-8A81845C5F95}"/>
              </a:ext>
            </a:extLst>
          </p:cNvPr>
          <p:cNvSpPr txBox="1"/>
          <p:nvPr/>
        </p:nvSpPr>
        <p:spPr>
          <a:xfrm>
            <a:off x="7435527" y="2599586"/>
            <a:ext cx="145846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a:rPr>
              <a:t>Theft</a:t>
            </a:r>
            <a:r>
              <a:rPr kumimoji="0" lang="ne-NP" sz="1800" b="0" i="0" u="none" strike="noStrike" kern="0" cap="none" spc="0" normalizeH="0" baseline="0" noProof="0" dirty="0">
                <a:ln>
                  <a:noFill/>
                </a:ln>
                <a:solidFill>
                  <a:srgbClr val="000000"/>
                </a:solidFill>
                <a:effectLst/>
                <a:uLnTx/>
                <a:uFillTx/>
                <a:latin typeface="Arial"/>
                <a:sym typeface="Arial"/>
              </a:rPr>
              <a:t> (चोरी)</a:t>
            </a: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p:sp>
        <p:nvSpPr>
          <p:cNvPr id="1098" name="TextBox 1097">
            <a:extLst>
              <a:ext uri="{FF2B5EF4-FFF2-40B4-BE49-F238E27FC236}">
                <a16:creationId xmlns:a16="http://schemas.microsoft.com/office/drawing/2014/main" id="{166B50FB-4EE4-D0F5-4DBA-E8817D85DB43}"/>
              </a:ext>
            </a:extLst>
          </p:cNvPr>
          <p:cNvSpPr txBox="1"/>
          <p:nvPr/>
        </p:nvSpPr>
        <p:spPr>
          <a:xfrm>
            <a:off x="7801644" y="1874840"/>
            <a:ext cx="626506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Meter Errors</a:t>
            </a:r>
            <a:r>
              <a:rPr kumimoji="0" lang="ne-NP" sz="1400" b="0" i="0" u="none" strike="noStrike" kern="0" cap="none" spc="0" normalizeH="0" baseline="0" noProof="0" dirty="0">
                <a:ln>
                  <a:noFill/>
                </a:ln>
                <a:solidFill>
                  <a:srgbClr val="000000"/>
                </a:solidFill>
                <a:effectLst/>
                <a:uLnTx/>
                <a:uFillTx/>
                <a:latin typeface="Arial"/>
                <a:sym typeface="Arial"/>
              </a:rPr>
              <a:t> </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00" name="TextBox 1099">
            <a:extLst>
              <a:ext uri="{FF2B5EF4-FFF2-40B4-BE49-F238E27FC236}">
                <a16:creationId xmlns:a16="http://schemas.microsoft.com/office/drawing/2014/main" id="{31A43DD0-E955-DBE6-B3FC-721284985227}"/>
              </a:ext>
            </a:extLst>
          </p:cNvPr>
          <p:cNvSpPr txBox="1"/>
          <p:nvPr/>
        </p:nvSpPr>
        <p:spPr>
          <a:xfrm>
            <a:off x="629240" y="2624281"/>
            <a:ext cx="3318166"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NRW also includes necessary but unbilled activities such as firefighting, hydrant flushing, municipal construction, and street sweeping</a:t>
            </a:r>
          </a:p>
        </p:txBody>
      </p:sp>
      <p:sp>
        <p:nvSpPr>
          <p:cNvPr id="1106" name="TextBox 1105">
            <a:extLst>
              <a:ext uri="{FF2B5EF4-FFF2-40B4-BE49-F238E27FC236}">
                <a16:creationId xmlns:a16="http://schemas.microsoft.com/office/drawing/2014/main" id="{106D1BA3-77C4-5DA4-1B4E-2756C40B6153}"/>
              </a:ext>
            </a:extLst>
          </p:cNvPr>
          <p:cNvSpPr txBox="1"/>
          <p:nvPr/>
        </p:nvSpPr>
        <p:spPr>
          <a:xfrm>
            <a:off x="5777553" y="1937762"/>
            <a:ext cx="1433457"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NRW is clean, treated drinking water delivered to the distribution system but not billed to customers.</a:t>
            </a:r>
          </a:p>
        </p:txBody>
      </p:sp>
    </p:spTree>
    <p:extLst>
      <p:ext uri="{BB962C8B-B14F-4D97-AF65-F5344CB8AC3E}">
        <p14:creationId xmlns:p14="http://schemas.microsoft.com/office/powerpoint/2010/main" val="2963301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8778554-FEC0-0239-6AE2-4348C0FCF59F}"/>
              </a:ext>
            </a:extLst>
          </p:cNvPr>
          <p:cNvPicPr>
            <a:picLocks noChangeAspect="1"/>
          </p:cNvPicPr>
          <p:nvPr/>
        </p:nvPicPr>
        <p:blipFill>
          <a:blip r:embed="rId2"/>
          <a:stretch>
            <a:fillRect/>
          </a:stretch>
        </p:blipFill>
        <p:spPr>
          <a:xfrm>
            <a:off x="0" y="0"/>
            <a:ext cx="11187113" cy="6359954"/>
          </a:xfrm>
          <a:prstGeom prst="rect">
            <a:avLst/>
          </a:prstGeom>
        </p:spPr>
      </p:pic>
      <p:sp>
        <p:nvSpPr>
          <p:cNvPr id="15" name="TextBox 14">
            <a:extLst>
              <a:ext uri="{FF2B5EF4-FFF2-40B4-BE49-F238E27FC236}">
                <a16:creationId xmlns:a16="http://schemas.microsoft.com/office/drawing/2014/main" id="{3FCBB8C8-9C8B-D7F4-8B4C-6B51218A1414}"/>
              </a:ext>
            </a:extLst>
          </p:cNvPr>
          <p:cNvSpPr txBox="1"/>
          <p:nvPr/>
        </p:nvSpPr>
        <p:spPr>
          <a:xfrm>
            <a:off x="1460897" y="1060550"/>
            <a:ext cx="1582341" cy="646331"/>
          </a:xfrm>
          <a:prstGeom prst="rect">
            <a:avLst/>
          </a:prstGeom>
          <a:noFill/>
        </p:spPr>
        <p:txBody>
          <a:bodyPr wrap="square">
            <a:spAutoFit/>
          </a:bodyPr>
          <a:lstStyle/>
          <a:p>
            <a:r>
              <a:rPr lang="en-US" sz="1800" dirty="0">
                <a:solidFill>
                  <a:schemeClr val="accent1">
                    <a:lumMod val="75000"/>
                  </a:schemeClr>
                </a:solidFill>
                <a:latin typeface="Arial"/>
                <a:ea typeface="Arial"/>
                <a:cs typeface="Arial"/>
                <a:sym typeface="Arial"/>
              </a:rPr>
              <a:t>(System </a:t>
            </a:r>
            <a:r>
              <a:rPr lang="en-US" sz="1800" dirty="0" err="1">
                <a:solidFill>
                  <a:schemeClr val="accent1">
                    <a:lumMod val="75000"/>
                  </a:schemeClr>
                </a:solidFill>
                <a:latin typeface="Arial"/>
                <a:ea typeface="Arial"/>
                <a:cs typeface="Arial"/>
                <a:sym typeface="Arial"/>
              </a:rPr>
              <a:t>मा</a:t>
            </a:r>
            <a:r>
              <a:rPr lang="en-US" sz="1800" dirty="0">
                <a:solidFill>
                  <a:schemeClr val="accent1">
                    <a:lumMod val="75000"/>
                  </a:schemeClr>
                </a:solidFill>
                <a:latin typeface="Arial"/>
                <a:ea typeface="Arial"/>
                <a:cs typeface="Arial"/>
                <a:sym typeface="Arial"/>
              </a:rPr>
              <a:t> </a:t>
            </a:r>
            <a:r>
              <a:rPr lang="en-US" sz="1800" dirty="0" err="1">
                <a:solidFill>
                  <a:schemeClr val="accent1">
                    <a:lumMod val="75000"/>
                  </a:schemeClr>
                </a:solidFill>
                <a:latin typeface="Arial"/>
                <a:ea typeface="Arial"/>
                <a:cs typeface="Arial"/>
                <a:sym typeface="Arial"/>
              </a:rPr>
              <a:t>पठाइने</a:t>
            </a:r>
            <a:r>
              <a:rPr lang="en-US" sz="1800" dirty="0">
                <a:solidFill>
                  <a:schemeClr val="accent1">
                    <a:lumMod val="75000"/>
                  </a:schemeClr>
                </a:solidFill>
                <a:latin typeface="Arial"/>
                <a:ea typeface="Arial"/>
                <a:cs typeface="Arial"/>
                <a:sym typeface="Arial"/>
              </a:rPr>
              <a:t> </a:t>
            </a:r>
            <a:r>
              <a:rPr lang="en-US" sz="1800" dirty="0" err="1">
                <a:solidFill>
                  <a:schemeClr val="accent1">
                    <a:lumMod val="75000"/>
                  </a:schemeClr>
                </a:solidFill>
                <a:latin typeface="Arial"/>
                <a:ea typeface="Arial"/>
                <a:cs typeface="Arial"/>
                <a:sym typeface="Arial"/>
              </a:rPr>
              <a:t>पानी</a:t>
            </a:r>
            <a:r>
              <a:rPr lang="en-US" sz="1800" dirty="0">
                <a:solidFill>
                  <a:schemeClr val="accent1">
                    <a:lumMod val="75000"/>
                  </a:schemeClr>
                </a:solidFill>
                <a:latin typeface="Arial"/>
                <a:ea typeface="Arial"/>
                <a:cs typeface="Arial"/>
                <a:sym typeface="Arial"/>
              </a:rPr>
              <a:t>) </a:t>
            </a:r>
            <a:endParaRPr lang="en-US" sz="1800" dirty="0">
              <a:solidFill>
                <a:schemeClr val="accent1">
                  <a:lumMod val="75000"/>
                </a:schemeClr>
              </a:solidFill>
            </a:endParaRPr>
          </a:p>
        </p:txBody>
      </p:sp>
      <p:sp>
        <p:nvSpPr>
          <p:cNvPr id="17" name="TextBox 16">
            <a:extLst>
              <a:ext uri="{FF2B5EF4-FFF2-40B4-BE49-F238E27FC236}">
                <a16:creationId xmlns:a16="http://schemas.microsoft.com/office/drawing/2014/main" id="{8B4E1F37-C0A2-6D9A-A9E9-F45D4E38CABB}"/>
              </a:ext>
            </a:extLst>
          </p:cNvPr>
          <p:cNvSpPr txBox="1"/>
          <p:nvPr/>
        </p:nvSpPr>
        <p:spPr>
          <a:xfrm>
            <a:off x="2252067" y="2289274"/>
            <a:ext cx="1091207" cy="369332"/>
          </a:xfrm>
          <a:prstGeom prst="rect">
            <a:avLst/>
          </a:prstGeom>
          <a:noFill/>
        </p:spPr>
        <p:txBody>
          <a:bodyPr wrap="square">
            <a:spAutoFit/>
          </a:bodyPr>
          <a:lstStyle/>
          <a:p>
            <a:r>
              <a:rPr lang="en-US" sz="1800" dirty="0">
                <a:solidFill>
                  <a:schemeClr val="accent1">
                    <a:lumMod val="75000"/>
                  </a:schemeClr>
                </a:solidFill>
              </a:rPr>
              <a:t>(</a:t>
            </a:r>
            <a:r>
              <a:rPr lang="en-US" sz="1800" dirty="0" err="1">
                <a:solidFill>
                  <a:schemeClr val="accent1">
                    <a:lumMod val="75000"/>
                  </a:schemeClr>
                </a:solidFill>
              </a:rPr>
              <a:t>चुहावट</a:t>
            </a:r>
            <a:r>
              <a:rPr lang="en-US" sz="1800" dirty="0">
                <a:solidFill>
                  <a:schemeClr val="accent1">
                    <a:lumMod val="75000"/>
                  </a:schemeClr>
                </a:solidFill>
              </a:rPr>
              <a:t>)</a:t>
            </a:r>
          </a:p>
        </p:txBody>
      </p:sp>
      <p:sp>
        <p:nvSpPr>
          <p:cNvPr id="19" name="TextBox 18">
            <a:extLst>
              <a:ext uri="{FF2B5EF4-FFF2-40B4-BE49-F238E27FC236}">
                <a16:creationId xmlns:a16="http://schemas.microsoft.com/office/drawing/2014/main" id="{195D5CFB-AAFB-1101-0F34-522D9C6ECE99}"/>
              </a:ext>
            </a:extLst>
          </p:cNvPr>
          <p:cNvSpPr txBox="1"/>
          <p:nvPr/>
        </p:nvSpPr>
        <p:spPr>
          <a:xfrm>
            <a:off x="5861447" y="1060550"/>
            <a:ext cx="1253728" cy="707886"/>
          </a:xfrm>
          <a:prstGeom prst="rect">
            <a:avLst/>
          </a:prstGeom>
          <a:noFill/>
        </p:spPr>
        <p:txBody>
          <a:bodyPr wrap="square">
            <a:spAutoFit/>
          </a:bodyPr>
          <a:lstStyle/>
          <a:p>
            <a:r>
              <a:rPr lang="en-US" sz="2000" dirty="0">
                <a:solidFill>
                  <a:schemeClr val="accent1">
                    <a:lumMod val="75000"/>
                  </a:schemeClr>
                </a:solidFill>
              </a:rPr>
              <a:t>(</a:t>
            </a:r>
            <a:r>
              <a:rPr lang="en-US" sz="2000" dirty="0" err="1">
                <a:solidFill>
                  <a:schemeClr val="accent1">
                    <a:lumMod val="75000"/>
                  </a:schemeClr>
                </a:solidFill>
              </a:rPr>
              <a:t>अप्रत्यक्ष</a:t>
            </a:r>
            <a:r>
              <a:rPr lang="en-US" sz="1400" dirty="0">
                <a:latin typeface="Arial"/>
                <a:ea typeface="Arial"/>
                <a:cs typeface="Arial"/>
                <a:sym typeface="Arial"/>
              </a:rPr>
              <a:t> </a:t>
            </a:r>
            <a:r>
              <a:rPr lang="en-US" sz="2000" dirty="0" err="1">
                <a:solidFill>
                  <a:schemeClr val="accent1">
                    <a:lumMod val="75000"/>
                  </a:schemeClr>
                </a:solidFill>
              </a:rPr>
              <a:t>चुहावट</a:t>
            </a:r>
            <a:r>
              <a:rPr lang="en-US" sz="2000" dirty="0">
                <a:solidFill>
                  <a:schemeClr val="accent1">
                    <a:lumMod val="75000"/>
                  </a:schemeClr>
                </a:solidFill>
              </a:rPr>
              <a:t>)</a:t>
            </a:r>
            <a:r>
              <a:rPr lang="en-US" sz="1400" dirty="0">
                <a:latin typeface="Arial"/>
                <a:ea typeface="Arial"/>
                <a:cs typeface="Arial"/>
                <a:sym typeface="Arial"/>
              </a:rPr>
              <a:t> </a:t>
            </a:r>
            <a:endParaRPr lang="en-US" dirty="0"/>
          </a:p>
        </p:txBody>
      </p:sp>
      <p:sp>
        <p:nvSpPr>
          <p:cNvPr id="21" name="TextBox 20">
            <a:extLst>
              <a:ext uri="{FF2B5EF4-FFF2-40B4-BE49-F238E27FC236}">
                <a16:creationId xmlns:a16="http://schemas.microsoft.com/office/drawing/2014/main" id="{957B1729-2D1B-779C-8FD6-16B6E67D4F46}"/>
              </a:ext>
            </a:extLst>
          </p:cNvPr>
          <p:cNvSpPr txBox="1"/>
          <p:nvPr/>
        </p:nvSpPr>
        <p:spPr>
          <a:xfrm>
            <a:off x="1703786" y="5275364"/>
            <a:ext cx="1841302" cy="369332"/>
          </a:xfrm>
          <a:prstGeom prst="rect">
            <a:avLst/>
          </a:prstGeom>
          <a:noFill/>
        </p:spPr>
        <p:txBody>
          <a:bodyPr wrap="square">
            <a:spAutoFit/>
          </a:bodyPr>
          <a:lstStyle>
            <a:defPPr marR="0" lvl="0" algn="l" rtl="0">
              <a:lnSpc>
                <a:spcPct val="100000"/>
              </a:lnSpc>
              <a:spcBef>
                <a:spcPts val="0"/>
              </a:spcBef>
              <a:spcAft>
                <a:spcPts val="0"/>
              </a:spcAft>
            </a:defPPr>
            <a:lvl1pPr>
              <a:defRPr sz="2000">
                <a:solidFill>
                  <a:schemeClr val="accent1">
                    <a:lumMod val="75000"/>
                  </a:schemeClr>
                </a:solidFill>
              </a:defRPr>
            </a:lvl1pPr>
          </a:lstStyle>
          <a:p>
            <a:r>
              <a:rPr lang="en-US" sz="1800" dirty="0"/>
              <a:t>(</a:t>
            </a:r>
            <a:r>
              <a:rPr lang="en-US" sz="1800" dirty="0" err="1"/>
              <a:t>अधिकृत</a:t>
            </a:r>
            <a:r>
              <a:rPr lang="en-US" sz="1800" dirty="0"/>
              <a:t> </a:t>
            </a:r>
            <a:r>
              <a:rPr lang="en-US" sz="1800" dirty="0" err="1"/>
              <a:t>खपत</a:t>
            </a:r>
            <a:r>
              <a:rPr lang="en-US" sz="1800" dirty="0"/>
              <a:t>) </a:t>
            </a:r>
          </a:p>
        </p:txBody>
      </p:sp>
      <p:sp>
        <p:nvSpPr>
          <p:cNvPr id="23" name="TextBox 22">
            <a:extLst>
              <a:ext uri="{FF2B5EF4-FFF2-40B4-BE49-F238E27FC236}">
                <a16:creationId xmlns:a16="http://schemas.microsoft.com/office/drawing/2014/main" id="{55CFADF7-E5D7-8113-6936-97D780169C79}"/>
              </a:ext>
            </a:extLst>
          </p:cNvPr>
          <p:cNvSpPr txBox="1"/>
          <p:nvPr/>
        </p:nvSpPr>
        <p:spPr>
          <a:xfrm>
            <a:off x="9633348" y="6598364"/>
            <a:ext cx="2743200" cy="246221"/>
          </a:xfrm>
          <a:prstGeom prst="rect">
            <a:avLst/>
          </a:prstGeom>
          <a:noFill/>
        </p:spPr>
        <p:txBody>
          <a:bodyPr wrap="square">
            <a:spAutoFit/>
          </a:bodyPr>
          <a:lstStyle/>
          <a:p>
            <a:r>
              <a:rPr lang="en-US" sz="1000" dirty="0">
                <a:solidFill>
                  <a:schemeClr val="tx1"/>
                </a:solidFill>
                <a:hlinkClick r:id="rId3">
                  <a:extLst>
                    <a:ext uri="{A12FA001-AC4F-418D-AE19-62706E023703}">
                      <ahyp:hlinkClr xmlns:ahyp="http://schemas.microsoft.com/office/drawing/2018/hyperlinkcolor" val="tx"/>
                    </a:ext>
                  </a:extLst>
                </a:hlinkClick>
              </a:rPr>
              <a:t>Source : Open International (openintl.com)</a:t>
            </a:r>
            <a:endParaRPr lang="en-US" sz="1000" dirty="0">
              <a:solidFill>
                <a:schemeClr val="tx1"/>
              </a:solidFill>
            </a:endParaRPr>
          </a:p>
        </p:txBody>
      </p:sp>
      <p:sp>
        <p:nvSpPr>
          <p:cNvPr id="25" name="TextBox 24">
            <a:extLst>
              <a:ext uri="{FF2B5EF4-FFF2-40B4-BE49-F238E27FC236}">
                <a16:creationId xmlns:a16="http://schemas.microsoft.com/office/drawing/2014/main" id="{72A06FFB-322D-5F45-1D4E-0627EC987719}"/>
              </a:ext>
            </a:extLst>
          </p:cNvPr>
          <p:cNvSpPr txBox="1"/>
          <p:nvPr/>
        </p:nvSpPr>
        <p:spPr>
          <a:xfrm>
            <a:off x="6488311" y="5894383"/>
            <a:ext cx="1841302" cy="646331"/>
          </a:xfrm>
          <a:prstGeom prst="rect">
            <a:avLst/>
          </a:prstGeom>
          <a:noFill/>
        </p:spPr>
        <p:txBody>
          <a:bodyPr wrap="square">
            <a:spAutoFit/>
          </a:bodyPr>
          <a:lstStyle>
            <a:defPPr marR="0" lvl="0" algn="l" rtl="0">
              <a:lnSpc>
                <a:spcPct val="100000"/>
              </a:lnSpc>
              <a:spcBef>
                <a:spcPts val="0"/>
              </a:spcBef>
              <a:spcAft>
                <a:spcPts val="0"/>
              </a:spcAft>
              <a:defRPr/>
            </a:defPPr>
            <a:lvl1pPr>
              <a:defRPr sz="2000">
                <a:solidFill>
                  <a:schemeClr val="accent1">
                    <a:lumMod val="75000"/>
                  </a:schemeClr>
                </a:solidFill>
              </a:defRPr>
            </a:lvl1pPr>
          </a:lstStyle>
          <a:p>
            <a:r>
              <a:rPr lang="ne-NP" sz="1800" dirty="0"/>
              <a:t>(बिलिंग भएको अधिकृत खपत)</a:t>
            </a:r>
          </a:p>
        </p:txBody>
      </p:sp>
      <p:sp>
        <p:nvSpPr>
          <p:cNvPr id="26" name="TextBox 25">
            <a:extLst>
              <a:ext uri="{FF2B5EF4-FFF2-40B4-BE49-F238E27FC236}">
                <a16:creationId xmlns:a16="http://schemas.microsoft.com/office/drawing/2014/main" id="{D127418C-9F16-0F87-584A-DCCE6F7E1BAF}"/>
              </a:ext>
            </a:extLst>
          </p:cNvPr>
          <p:cNvSpPr txBox="1"/>
          <p:nvPr/>
        </p:nvSpPr>
        <p:spPr>
          <a:xfrm>
            <a:off x="6269531" y="4677369"/>
            <a:ext cx="3188793" cy="369332"/>
          </a:xfrm>
          <a:prstGeom prst="rect">
            <a:avLst/>
          </a:prstGeom>
          <a:noFill/>
        </p:spPr>
        <p:txBody>
          <a:bodyPr wrap="square">
            <a:spAutoFit/>
          </a:bodyPr>
          <a:lstStyle>
            <a:defPPr marR="0" lvl="0" algn="l" rtl="0">
              <a:lnSpc>
                <a:spcPct val="100000"/>
              </a:lnSpc>
              <a:spcBef>
                <a:spcPts val="0"/>
              </a:spcBef>
              <a:spcAft>
                <a:spcPts val="0"/>
              </a:spcAft>
              <a:defRPr/>
            </a:defPPr>
            <a:lvl1pPr>
              <a:defRPr sz="2000">
                <a:solidFill>
                  <a:schemeClr val="accent1">
                    <a:lumMod val="75000"/>
                  </a:schemeClr>
                </a:solidFill>
              </a:defRPr>
            </a:lvl1pPr>
          </a:lstStyle>
          <a:p>
            <a:r>
              <a:rPr lang="ne-NP" sz="1800" dirty="0"/>
              <a:t>(बिलिंग नभएको अधिकृत खपत)</a:t>
            </a:r>
          </a:p>
        </p:txBody>
      </p:sp>
      <p:sp>
        <p:nvSpPr>
          <p:cNvPr id="28" name="TextBox 27">
            <a:extLst>
              <a:ext uri="{FF2B5EF4-FFF2-40B4-BE49-F238E27FC236}">
                <a16:creationId xmlns:a16="http://schemas.microsoft.com/office/drawing/2014/main" id="{1E748177-242B-9D12-BE39-19150BDA89E9}"/>
              </a:ext>
            </a:extLst>
          </p:cNvPr>
          <p:cNvSpPr txBox="1"/>
          <p:nvPr/>
        </p:nvSpPr>
        <p:spPr>
          <a:xfrm>
            <a:off x="5736431" y="3429000"/>
            <a:ext cx="6186486" cy="307777"/>
          </a:xfrm>
          <a:prstGeom prst="rect">
            <a:avLst/>
          </a:prstGeom>
          <a:noFill/>
        </p:spPr>
        <p:txBody>
          <a:bodyPr wrap="square">
            <a:spAutoFit/>
          </a:bodyPr>
          <a:lstStyle>
            <a:defPPr marR="0" lvl="0" algn="l" rtl="0">
              <a:lnSpc>
                <a:spcPct val="100000"/>
              </a:lnSpc>
              <a:spcBef>
                <a:spcPts val="0"/>
              </a:spcBef>
              <a:spcAft>
                <a:spcPts val="0"/>
              </a:spcAft>
            </a:defPPr>
            <a:lvl1pPr>
              <a:defRPr sz="1800">
                <a:solidFill>
                  <a:schemeClr val="accent1">
                    <a:lumMod val="75000"/>
                  </a:schemeClr>
                </a:solidFill>
              </a:defRPr>
            </a:lvl1pPr>
          </a:lstStyle>
          <a:p>
            <a:r>
              <a:rPr lang="ne-NP" dirty="0"/>
              <a:t>(</a:t>
            </a:r>
            <a:r>
              <a:rPr lang="en-US" dirty="0" err="1"/>
              <a:t>बास्तबिक</a:t>
            </a:r>
            <a:r>
              <a:rPr lang="en-US" dirty="0"/>
              <a:t> </a:t>
            </a:r>
            <a:r>
              <a:rPr lang="en-US" dirty="0" err="1"/>
              <a:t>चुहावट</a:t>
            </a:r>
            <a:r>
              <a:rPr lang="ne-NP" dirty="0"/>
              <a:t>)</a:t>
            </a:r>
            <a:r>
              <a:rPr lang="en-US" dirty="0"/>
              <a:t> </a:t>
            </a:r>
          </a:p>
        </p:txBody>
      </p:sp>
      <p:sp>
        <p:nvSpPr>
          <p:cNvPr id="30" name="TextBox 29">
            <a:extLst>
              <a:ext uri="{FF2B5EF4-FFF2-40B4-BE49-F238E27FC236}">
                <a16:creationId xmlns:a16="http://schemas.microsoft.com/office/drawing/2014/main" id="{96CCACD3-1941-B1C1-B8BB-890BA27BF4C4}"/>
              </a:ext>
            </a:extLst>
          </p:cNvPr>
          <p:cNvSpPr txBox="1"/>
          <p:nvPr/>
        </p:nvSpPr>
        <p:spPr>
          <a:xfrm>
            <a:off x="3395068" y="266997"/>
            <a:ext cx="6186486" cy="461665"/>
          </a:xfrm>
          <a:prstGeom prst="rect">
            <a:avLst/>
          </a:prstGeom>
          <a:noFill/>
        </p:spPr>
        <p:txBody>
          <a:bodyPr wrap="square">
            <a:spAutoFit/>
          </a:bodyPr>
          <a:lstStyle/>
          <a:p>
            <a:r>
              <a:rPr lang="en-US" sz="2400" b="1" u="sng" dirty="0">
                <a:solidFill>
                  <a:srgbClr val="FF0000"/>
                </a:solidFill>
              </a:rPr>
              <a:t>Non-Revenue Water </a:t>
            </a:r>
            <a:r>
              <a:rPr lang="en-US" sz="2400" b="1" u="sng" dirty="0" err="1">
                <a:solidFill>
                  <a:srgbClr val="FF0000"/>
                </a:solidFill>
              </a:rPr>
              <a:t>को</a:t>
            </a:r>
            <a:r>
              <a:rPr lang="en-US" sz="2400" b="1" u="sng" dirty="0">
                <a:solidFill>
                  <a:srgbClr val="FF0000"/>
                </a:solidFill>
              </a:rPr>
              <a:t> </a:t>
            </a:r>
            <a:r>
              <a:rPr lang="en-US" sz="2400" b="1" u="sng" dirty="0" err="1">
                <a:solidFill>
                  <a:srgbClr val="FF0000"/>
                </a:solidFill>
              </a:rPr>
              <a:t>परिभाषा</a:t>
            </a:r>
            <a:r>
              <a:rPr lang="en-US" sz="2400" b="1" u="sng" dirty="0">
                <a:solidFill>
                  <a:srgbClr val="FF0000"/>
                </a:solidFill>
              </a:rPr>
              <a:t> </a:t>
            </a:r>
          </a:p>
        </p:txBody>
      </p:sp>
      <p:sp>
        <p:nvSpPr>
          <p:cNvPr id="2" name="Google Shape;197;p3">
            <a:extLst>
              <a:ext uri="{FF2B5EF4-FFF2-40B4-BE49-F238E27FC236}">
                <a16:creationId xmlns:a16="http://schemas.microsoft.com/office/drawing/2014/main" id="{36949A51-1E59-FFE2-250E-ED15F6BD886C}"/>
              </a:ext>
            </a:extLst>
          </p:cNvPr>
          <p:cNvSpPr txBox="1"/>
          <p:nvPr/>
        </p:nvSpPr>
        <p:spPr>
          <a:xfrm>
            <a:off x="658815" y="6443886"/>
            <a:ext cx="92100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e-NP" sz="1800" dirty="0">
                <a:solidFill>
                  <a:schemeClr val="dk1"/>
                </a:solidFill>
                <a:latin typeface="Arial"/>
                <a:ea typeface="Arial"/>
                <a:cs typeface="Arial"/>
                <a:sym typeface="Arial"/>
              </a:rPr>
              <a:t>नोट: </a:t>
            </a:r>
            <a:r>
              <a:rPr lang="en-US" sz="1800" dirty="0" err="1">
                <a:solidFill>
                  <a:schemeClr val="dk1"/>
                </a:solidFill>
                <a:latin typeface="Arial"/>
                <a:ea typeface="Arial"/>
                <a:cs typeface="Arial"/>
                <a:sym typeface="Arial"/>
              </a:rPr>
              <a:t>भुक्तान</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नगरिएको</a:t>
            </a:r>
            <a:r>
              <a:rPr lang="en-US" sz="1800" dirty="0">
                <a:solidFill>
                  <a:schemeClr val="dk1"/>
                </a:solidFill>
                <a:latin typeface="Arial"/>
                <a:ea typeface="Arial"/>
                <a:cs typeface="Arial"/>
                <a:sym typeface="Arial"/>
              </a:rPr>
              <a:t> bill </a:t>
            </a:r>
            <a:r>
              <a:rPr lang="en-US" sz="1800" b="0" dirty="0" err="1">
                <a:solidFill>
                  <a:schemeClr val="dk1"/>
                </a:solidFill>
                <a:latin typeface="Arial"/>
                <a:ea typeface="Arial"/>
                <a:cs typeface="Arial"/>
                <a:sym typeface="Arial"/>
              </a:rPr>
              <a:t>अप्रत्यक्ष</a:t>
            </a:r>
            <a:r>
              <a:rPr lang="en-US" sz="1800" b="0" dirty="0">
                <a:solidFill>
                  <a:schemeClr val="dk1"/>
                </a:solidFill>
                <a:latin typeface="Arial"/>
                <a:ea typeface="Arial"/>
                <a:cs typeface="Arial"/>
                <a:sym typeface="Arial"/>
              </a:rPr>
              <a:t> </a:t>
            </a:r>
            <a:r>
              <a:rPr lang="en-US" sz="1800" b="0" dirty="0" err="1">
                <a:solidFill>
                  <a:schemeClr val="dk1"/>
                </a:solidFill>
                <a:latin typeface="Arial"/>
                <a:ea typeface="Arial"/>
                <a:cs typeface="Arial"/>
                <a:sym typeface="Arial"/>
              </a:rPr>
              <a:t>चुहावट</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होइनन्</a:t>
            </a:r>
            <a:r>
              <a:rPr lang="en-US" sz="1800" dirty="0">
                <a:solidFill>
                  <a:schemeClr val="dk1"/>
                </a:solidFill>
                <a:latin typeface="Arial"/>
                <a:ea typeface="Arial"/>
                <a:cs typeface="Arial"/>
                <a:sym typeface="Arial"/>
              </a:rPr>
              <a:t>।</a:t>
            </a:r>
            <a:endParaRPr sz="18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56069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7CB49E-57BC-056E-C9CB-EB5CD4932D73}"/>
              </a:ext>
            </a:extLst>
          </p:cNvPr>
          <p:cNvSpPr>
            <a:spLocks noGrp="1"/>
          </p:cNvSpPr>
          <p:nvPr>
            <p:ph type="body" idx="1"/>
          </p:nvPr>
        </p:nvSpPr>
        <p:spPr>
          <a:xfrm>
            <a:off x="830424" y="443620"/>
            <a:ext cx="10523376" cy="5733343"/>
          </a:xfrm>
        </p:spPr>
        <p:txBody>
          <a:bodyPr/>
          <a:lstStyle/>
          <a:p>
            <a:pPr marL="0" indent="0" algn="ctr">
              <a:buNone/>
            </a:pPr>
            <a:r>
              <a:rPr lang="en-US" dirty="0"/>
              <a:t>Commercial losses</a:t>
            </a:r>
          </a:p>
        </p:txBody>
      </p:sp>
      <p:pic>
        <p:nvPicPr>
          <p:cNvPr id="4" name="Picture 3">
            <a:extLst>
              <a:ext uri="{FF2B5EF4-FFF2-40B4-BE49-F238E27FC236}">
                <a16:creationId xmlns:a16="http://schemas.microsoft.com/office/drawing/2014/main" id="{AF0E1615-8679-E8E4-DDC0-D6A26FF98A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9566" y="1279785"/>
            <a:ext cx="8229600" cy="521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hoek 11">
            <a:extLst>
              <a:ext uri="{FF2B5EF4-FFF2-40B4-BE49-F238E27FC236}">
                <a16:creationId xmlns:a16="http://schemas.microsoft.com/office/drawing/2014/main" id="{A177C345-AE3C-C6D6-4E41-9107AA0D3010}"/>
              </a:ext>
            </a:extLst>
          </p:cNvPr>
          <p:cNvSpPr/>
          <p:nvPr/>
        </p:nvSpPr>
        <p:spPr>
          <a:xfrm>
            <a:off x="4540301" y="3554964"/>
            <a:ext cx="4086809" cy="8490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Picture 6" descr="https://encrypted-tbn0.gstatic.com/images?q=tbn:ANd9GcTFKEdyQvSVmczDrXImaVT7A8B6RnpC_-XWYWRX12QKSlCd0dosqKK1WfQ">
            <a:hlinkClick r:id="rId3"/>
            <a:extLst>
              <a:ext uri="{FF2B5EF4-FFF2-40B4-BE49-F238E27FC236}">
                <a16:creationId xmlns:a16="http://schemas.microsoft.com/office/drawing/2014/main" id="{6BF7C02B-E1F5-6BE3-6E1A-878B941A4B13}"/>
              </a:ext>
            </a:extLst>
          </p:cNvPr>
          <p:cNvPicPr>
            <a:picLocks noChangeAspect="1" noChangeArrowheads="1"/>
          </p:cNvPicPr>
          <p:nvPr/>
        </p:nvPicPr>
        <p:blipFill>
          <a:blip r:embed="rId4" cstate="email"/>
          <a:srcRect/>
          <a:stretch>
            <a:fillRect/>
          </a:stretch>
        </p:blipFill>
        <p:spPr bwMode="auto">
          <a:xfrm>
            <a:off x="10202068" y="1449298"/>
            <a:ext cx="680731" cy="663853"/>
          </a:xfrm>
          <a:prstGeom prst="rect">
            <a:avLst/>
          </a:prstGeom>
          <a:noFill/>
          <a:ln w="9525">
            <a:noFill/>
            <a:miter lim="800000"/>
            <a:headEnd/>
            <a:tailEnd/>
          </a:ln>
        </p:spPr>
      </p:pic>
      <p:pic>
        <p:nvPicPr>
          <p:cNvPr id="8" name="Picture 4" descr="https://encrypted-tbn3.gstatic.com/images?q=tbn:ANd9GcROU8OUhdxwiUk5Use3RKuNJTVw1nhTc0YbN_Y1yoBs-cJ_tifqgA">
            <a:hlinkClick r:id="rId5"/>
            <a:extLst>
              <a:ext uri="{FF2B5EF4-FFF2-40B4-BE49-F238E27FC236}">
                <a16:creationId xmlns:a16="http://schemas.microsoft.com/office/drawing/2014/main" id="{D8AF6043-91DE-1385-1243-DAD558270C0C}"/>
              </a:ext>
            </a:extLst>
          </p:cNvPr>
          <p:cNvPicPr>
            <a:picLocks noChangeAspect="1" noChangeArrowheads="1"/>
          </p:cNvPicPr>
          <p:nvPr/>
        </p:nvPicPr>
        <p:blipFill>
          <a:blip r:embed="rId6" cstate="print"/>
          <a:srcRect/>
          <a:stretch>
            <a:fillRect/>
          </a:stretch>
        </p:blipFill>
        <p:spPr bwMode="auto">
          <a:xfrm>
            <a:off x="10233637" y="4095688"/>
            <a:ext cx="649162" cy="649162"/>
          </a:xfrm>
          <a:prstGeom prst="rect">
            <a:avLst/>
          </a:prstGeom>
          <a:noFill/>
        </p:spPr>
      </p:pic>
    </p:spTree>
    <p:extLst>
      <p:ext uri="{BB962C8B-B14F-4D97-AF65-F5344CB8AC3E}">
        <p14:creationId xmlns:p14="http://schemas.microsoft.com/office/powerpoint/2010/main" val="3923054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1CD853D-A287-CB45-255B-B785865A064D}"/>
              </a:ext>
            </a:extLst>
          </p:cNvPr>
          <p:cNvSpPr>
            <a:spLocks noGrp="1"/>
          </p:cNvSpPr>
          <p:nvPr>
            <p:ph type="title"/>
          </p:nvPr>
        </p:nvSpPr>
        <p:spPr>
          <a:xfrm>
            <a:off x="838199" y="365125"/>
            <a:ext cx="11230069" cy="1325563"/>
          </a:xfrm>
        </p:spPr>
        <p:txBody>
          <a:bodyPr>
            <a:normAutofit fontScale="90000"/>
          </a:bodyPr>
          <a:lstStyle/>
          <a:p>
            <a:r>
              <a:rPr lang="en-GB" sz="4400" dirty="0"/>
              <a:t>Key Components of Commercial Loss in KUKL</a:t>
            </a:r>
            <a:br>
              <a:rPr lang="en-US" dirty="0"/>
            </a:br>
            <a:endParaRPr lang="en-US" dirty="0"/>
          </a:p>
        </p:txBody>
      </p:sp>
      <p:graphicFrame>
        <p:nvGraphicFramePr>
          <p:cNvPr id="9" name="Diagram 8">
            <a:extLst>
              <a:ext uri="{FF2B5EF4-FFF2-40B4-BE49-F238E27FC236}">
                <a16:creationId xmlns:a16="http://schemas.microsoft.com/office/drawing/2014/main" id="{01FEE3FC-DE5E-DBEB-E290-A1BD16ABC2E8}"/>
              </a:ext>
            </a:extLst>
          </p:cNvPr>
          <p:cNvGraphicFramePr/>
          <p:nvPr>
            <p:extLst>
              <p:ext uri="{D42A27DB-BD31-4B8C-83A1-F6EECF244321}">
                <p14:modId xmlns:p14="http://schemas.microsoft.com/office/powerpoint/2010/main" val="4065416596"/>
              </p:ext>
            </p:extLst>
          </p:nvPr>
        </p:nvGraphicFramePr>
        <p:xfrm>
          <a:off x="1285592" y="1195057"/>
          <a:ext cx="9488032" cy="5088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6926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346D1-5813-2A66-BEA3-6A0A033E930C}"/>
              </a:ext>
            </a:extLst>
          </p:cNvPr>
          <p:cNvSpPr>
            <a:spLocks noGrp="1"/>
          </p:cNvSpPr>
          <p:nvPr>
            <p:ph type="title"/>
          </p:nvPr>
        </p:nvSpPr>
        <p:spPr>
          <a:xfrm>
            <a:off x="838200" y="365125"/>
            <a:ext cx="10515600" cy="859985"/>
          </a:xfrm>
        </p:spPr>
        <p:txBody>
          <a:bodyPr/>
          <a:lstStyle/>
          <a:p>
            <a:r>
              <a:rPr lang="en-GB" sz="4400" b="1" dirty="0">
                <a:solidFill>
                  <a:schemeClr val="tx1">
                    <a:lumMod val="75000"/>
                    <a:lumOff val="25000"/>
                  </a:schemeClr>
                </a:solidFill>
                <a:latin typeface="Arial" pitchFamily="34" charset="0"/>
                <a:ea typeface="Calibri"/>
                <a:cs typeface="Arial" pitchFamily="34" charset="0"/>
              </a:rPr>
              <a:t>Unauthorised Consumption</a:t>
            </a:r>
            <a:endParaRPr lang="en-US" dirty="0"/>
          </a:p>
        </p:txBody>
      </p:sp>
      <p:sp>
        <p:nvSpPr>
          <p:cNvPr id="3" name="Text Placeholder 2">
            <a:extLst>
              <a:ext uri="{FF2B5EF4-FFF2-40B4-BE49-F238E27FC236}">
                <a16:creationId xmlns:a16="http://schemas.microsoft.com/office/drawing/2014/main" id="{EC334EC5-A111-7D80-8C6D-F40AB17FD4A7}"/>
              </a:ext>
            </a:extLst>
          </p:cNvPr>
          <p:cNvSpPr>
            <a:spLocks noGrp="1"/>
          </p:cNvSpPr>
          <p:nvPr>
            <p:ph type="body" idx="1"/>
          </p:nvPr>
        </p:nvSpPr>
        <p:spPr>
          <a:xfrm>
            <a:off x="838200" y="1590235"/>
            <a:ext cx="4584826" cy="4351338"/>
          </a:xfrm>
        </p:spPr>
        <p:txBody>
          <a:bodyPr/>
          <a:lstStyle/>
          <a:p>
            <a:pPr marL="269875" lvl="0" indent="-179388" algn="just" defTabSz="914400" rtl="0" eaLnBrk="1" latinLnBrk="0" hangingPunct="1">
              <a:spcBef>
                <a:spcPts val="0"/>
              </a:spcBef>
              <a:spcAft>
                <a:spcPts val="600"/>
              </a:spcAft>
              <a:buSzPct val="100000"/>
              <a:buFont typeface="Arial" pitchFamily="34" charset="0"/>
              <a:buChar char="•"/>
              <a:tabLst>
                <a:tab pos="111760" algn="l"/>
              </a:tabLst>
            </a:pPr>
            <a:r>
              <a:rPr lang="en-GB" sz="2800" kern="1200" dirty="0">
                <a:solidFill>
                  <a:schemeClr val="tx1">
                    <a:lumMod val="75000"/>
                    <a:lumOff val="25000"/>
                  </a:schemeClr>
                </a:solidFill>
                <a:latin typeface="Arial" pitchFamily="34" charset="0"/>
                <a:ea typeface="Calibri"/>
                <a:cs typeface="Arial" pitchFamily="34" charset="0"/>
              </a:rPr>
              <a:t>Legitimate connections that were never entered into the billing system and are therefore never invoiced (intentional and accidental)</a:t>
            </a:r>
          </a:p>
          <a:p>
            <a:pPr marL="269875" lvl="0" indent="-179388" algn="just" defTabSz="914400" rtl="0" eaLnBrk="1" latinLnBrk="0" hangingPunct="1">
              <a:spcBef>
                <a:spcPts val="0"/>
              </a:spcBef>
              <a:spcAft>
                <a:spcPts val="600"/>
              </a:spcAft>
              <a:buSzPct val="100000"/>
              <a:buFont typeface="Arial" pitchFamily="34" charset="0"/>
              <a:buChar char="•"/>
              <a:tabLst>
                <a:tab pos="111760" algn="l"/>
              </a:tabLst>
            </a:pPr>
            <a:r>
              <a:rPr lang="en-GB" sz="2800" kern="1200" dirty="0">
                <a:solidFill>
                  <a:schemeClr val="tx1">
                    <a:lumMod val="75000"/>
                    <a:lumOff val="25000"/>
                  </a:schemeClr>
                </a:solidFill>
                <a:latin typeface="Arial" pitchFamily="34" charset="0"/>
                <a:ea typeface="Calibri"/>
                <a:cs typeface="Arial" pitchFamily="34" charset="0"/>
              </a:rPr>
              <a:t>Permanent or temporary meter bypass</a:t>
            </a:r>
          </a:p>
          <a:p>
            <a:pPr marL="269875" lvl="0" indent="-179388" algn="just" defTabSz="914400" rtl="0" eaLnBrk="1" latinLnBrk="0" hangingPunct="1">
              <a:spcBef>
                <a:spcPts val="0"/>
              </a:spcBef>
              <a:spcAft>
                <a:spcPts val="600"/>
              </a:spcAft>
              <a:buSzPct val="100000"/>
              <a:buFont typeface="Arial" pitchFamily="34" charset="0"/>
              <a:buChar char="•"/>
              <a:tabLst>
                <a:tab pos="111760" algn="l"/>
              </a:tabLst>
            </a:pPr>
            <a:r>
              <a:rPr lang="en-GB" sz="2800" kern="1200" dirty="0">
                <a:solidFill>
                  <a:schemeClr val="tx1">
                    <a:lumMod val="75000"/>
                    <a:lumOff val="25000"/>
                  </a:schemeClr>
                </a:solidFill>
                <a:latin typeface="Arial" pitchFamily="34" charset="0"/>
                <a:ea typeface="Calibri"/>
                <a:cs typeface="Arial" pitchFamily="34" charset="0"/>
              </a:rPr>
              <a:t>Illegal connections</a:t>
            </a:r>
          </a:p>
          <a:p>
            <a:pPr marL="269875" lvl="0" indent="-179388" algn="just" defTabSz="914400" rtl="0" eaLnBrk="1" latinLnBrk="0" hangingPunct="1">
              <a:spcBef>
                <a:spcPts val="0"/>
              </a:spcBef>
              <a:spcAft>
                <a:spcPts val="600"/>
              </a:spcAft>
              <a:buSzPct val="100000"/>
              <a:buFont typeface="Arial" pitchFamily="34" charset="0"/>
              <a:buChar char="•"/>
              <a:tabLst>
                <a:tab pos="111760" algn="l"/>
              </a:tabLst>
            </a:pPr>
            <a:r>
              <a:rPr lang="nl-NL" sz="2800" kern="1200" dirty="0">
                <a:solidFill>
                  <a:schemeClr val="tx1">
                    <a:lumMod val="75000"/>
                    <a:lumOff val="25000"/>
                  </a:schemeClr>
                </a:solidFill>
                <a:latin typeface="Arial" pitchFamily="34" charset="0"/>
                <a:ea typeface="Calibri"/>
                <a:cs typeface="Arial" pitchFamily="34" charset="0"/>
              </a:rPr>
              <a:t>Illegal use of fire hydrants</a:t>
            </a:r>
          </a:p>
          <a:p>
            <a:endParaRPr lang="en-US" dirty="0"/>
          </a:p>
        </p:txBody>
      </p:sp>
      <p:pic>
        <p:nvPicPr>
          <p:cNvPr id="7" name="Picture 6">
            <a:extLst>
              <a:ext uri="{FF2B5EF4-FFF2-40B4-BE49-F238E27FC236}">
                <a16:creationId xmlns:a16="http://schemas.microsoft.com/office/drawing/2014/main" id="{26134DD2-483C-890A-EB67-F31E4ADA8A2A}"/>
              </a:ext>
            </a:extLst>
          </p:cNvPr>
          <p:cNvPicPr>
            <a:picLocks noChangeAspect="1"/>
          </p:cNvPicPr>
          <p:nvPr/>
        </p:nvPicPr>
        <p:blipFill rotWithShape="1">
          <a:blip r:embed="rId2">
            <a:extLst>
              <a:ext uri="{28A0092B-C50C-407E-A947-70E740481C1C}">
                <a14:useLocalDpi xmlns:a14="http://schemas.microsoft.com/office/drawing/2010/main" val="0"/>
              </a:ext>
            </a:extLst>
          </a:blip>
          <a:srcRect l="-1824" t="27645" r="24205" b="16366"/>
          <a:stretch/>
        </p:blipFill>
        <p:spPr>
          <a:xfrm>
            <a:off x="6409853" y="1175458"/>
            <a:ext cx="5386812" cy="5180892"/>
          </a:xfrm>
          <a:prstGeom prst="rect">
            <a:avLst/>
          </a:prstGeom>
        </p:spPr>
      </p:pic>
    </p:spTree>
    <p:extLst>
      <p:ext uri="{BB962C8B-B14F-4D97-AF65-F5344CB8AC3E}">
        <p14:creationId xmlns:p14="http://schemas.microsoft.com/office/powerpoint/2010/main" val="2185537999"/>
      </p:ext>
    </p:extLst>
  </p:cSld>
  <p:clrMapOvr>
    <a:masterClrMapping/>
  </p:clrMapOvr>
</p:sld>
</file>

<file path=ppt/theme/theme1.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84033c2b-00f7-40c7-8f48-15b44c4f841c}" enabled="1" method="Privileged" siteId="{615d96c1-231f-40d5-b2ef-46a3c20be1f2}" contentBits="0" removed="0"/>
</clbl:labelList>
</file>

<file path=docProps/app.xml><?xml version="1.0" encoding="utf-8"?>
<Properties xmlns="http://schemas.openxmlformats.org/officeDocument/2006/extended-properties" xmlns:vt="http://schemas.openxmlformats.org/officeDocument/2006/docPropsVTypes">
  <Template/>
  <TotalTime>933</TotalTime>
  <Words>1009</Words>
  <Application>Microsoft Office PowerPoint</Application>
  <PresentationFormat>ワイド画面</PresentationFormat>
  <Paragraphs>138</Paragraphs>
  <Slides>27</Slides>
  <Notes>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27</vt:i4>
      </vt:variant>
    </vt:vector>
  </HeadingPairs>
  <TitlesOfParts>
    <vt:vector size="32" baseType="lpstr">
      <vt:lpstr>ＭＳ Ｐゴシック</vt:lpstr>
      <vt:lpstr>Arial</vt:lpstr>
      <vt:lpstr>Calibri</vt:lpstr>
      <vt:lpstr>Times New Roman</vt:lpstr>
      <vt:lpstr>Office テーマ</vt:lpstr>
      <vt:lpstr>PowerPoint プレゼンテーション</vt:lpstr>
      <vt:lpstr>What is NRW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Key Components of Commercial Loss in KUKL </vt:lpstr>
      <vt:lpstr>Unauthorised Consumption</vt:lpstr>
      <vt:lpstr>PowerPoint プレゼンテーション</vt:lpstr>
      <vt:lpstr>PowerPoint プレゼンテーション</vt:lpstr>
      <vt:lpstr>PowerPoint プレゼンテーション</vt:lpstr>
      <vt:lpstr>PowerPoint プレゼンテーション</vt:lpstr>
      <vt:lpstr>Meter Inaccuracies</vt:lpstr>
      <vt:lpstr>Meter Reading Errors</vt:lpstr>
      <vt:lpstr>Accounting Errors</vt:lpstr>
      <vt:lpstr>PowerPoint プレゼンテーション</vt:lpstr>
      <vt:lpstr>Precaution measures contrary to meter reading errors </vt:lpstr>
      <vt:lpstr>Precaution measures contrary to illegal connections</vt:lpstr>
      <vt:lpstr>Precaution measures of inaccurate meters</vt:lpstr>
      <vt:lpstr>PowerPoint プレゼンテーション</vt:lpstr>
      <vt:lpstr>PowerPoint プレゼンテーション</vt:lpstr>
      <vt:lpstr>PowerPoint プレゼンテーション</vt:lpstr>
      <vt:lpstr>PowerPoint プレゼンテーション</vt:lpstr>
      <vt:lpstr>Commercial loss reduction strategy</vt:lpstr>
      <vt:lpstr>Summary</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NRW Commercial losses in KUKL Supply area.</dc:title>
  <dc:creator>HP</dc:creator>
  <cp:lastModifiedBy>Koji NAITO</cp:lastModifiedBy>
  <cp:revision>255</cp:revision>
  <cp:lastPrinted>2023-12-04T04:49:22Z</cp:lastPrinted>
  <dcterms:created xsi:type="dcterms:W3CDTF">2022-11-22T04:45:19Z</dcterms:created>
  <dcterms:modified xsi:type="dcterms:W3CDTF">2025-03-05T07:29:09Z</dcterms:modified>
</cp:coreProperties>
</file>