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256" r:id="rId3"/>
    <p:sldId id="257" r:id="rId4"/>
    <p:sldId id="518" r:id="rId5"/>
    <p:sldId id="270" r:id="rId6"/>
    <p:sldId id="520" r:id="rId7"/>
    <p:sldId id="521" r:id="rId8"/>
    <p:sldId id="527" r:id="rId9"/>
    <p:sldId id="549" r:id="rId10"/>
    <p:sldId id="276" r:id="rId11"/>
    <p:sldId id="525" r:id="rId12"/>
    <p:sldId id="528" r:id="rId13"/>
    <p:sldId id="529" r:id="rId14"/>
    <p:sldId id="536" r:id="rId15"/>
    <p:sldId id="530" r:id="rId16"/>
    <p:sldId id="534" r:id="rId17"/>
    <p:sldId id="531" r:id="rId18"/>
    <p:sldId id="524" r:id="rId19"/>
    <p:sldId id="523" r:id="rId20"/>
    <p:sldId id="522" r:id="rId21"/>
    <p:sldId id="515" r:id="rId22"/>
    <p:sldId id="258" r:id="rId23"/>
    <p:sldId id="289" r:id="rId24"/>
    <p:sldId id="272" r:id="rId25"/>
    <p:sldId id="273" r:id="rId26"/>
    <p:sldId id="292" r:id="rId27"/>
    <p:sldId id="516" r:id="rId28"/>
    <p:sldId id="517" r:id="rId29"/>
    <p:sldId id="514" r:id="rId30"/>
    <p:sldId id="512" r:id="rId31"/>
    <p:sldId id="513" r:id="rId32"/>
    <p:sldId id="303" r:id="rId33"/>
    <p:sldId id="548" r:id="rId34"/>
    <p:sldId id="306" r:id="rId35"/>
    <p:sldId id="307" r:id="rId36"/>
    <p:sldId id="511" r:id="rId37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4" Type="http://schemas.openxmlformats.org/officeDocument/2006/relationships/image" Target="../media/image10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svg"/><Relationship Id="rId1" Type="http://schemas.openxmlformats.org/officeDocument/2006/relationships/image" Target="../media/image78.png"/><Relationship Id="rId6" Type="http://schemas.openxmlformats.org/officeDocument/2006/relationships/image" Target="../media/image83.svg"/><Relationship Id="rId5" Type="http://schemas.openxmlformats.org/officeDocument/2006/relationships/image" Target="../media/image82.png"/><Relationship Id="rId4" Type="http://schemas.openxmlformats.org/officeDocument/2006/relationships/image" Target="../media/image81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svg"/><Relationship Id="rId1" Type="http://schemas.openxmlformats.org/officeDocument/2006/relationships/image" Target="../media/image89.png"/><Relationship Id="rId6" Type="http://schemas.openxmlformats.org/officeDocument/2006/relationships/image" Target="../media/image94.svg"/><Relationship Id="rId5" Type="http://schemas.openxmlformats.org/officeDocument/2006/relationships/image" Target="../media/image93.png"/><Relationship Id="rId4" Type="http://schemas.openxmlformats.org/officeDocument/2006/relationships/image" Target="../media/image92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svg"/><Relationship Id="rId1" Type="http://schemas.openxmlformats.org/officeDocument/2006/relationships/image" Target="../media/image97.png"/><Relationship Id="rId4" Type="http://schemas.openxmlformats.org/officeDocument/2006/relationships/image" Target="../media/image10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66.sv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30DD33-AE31-49E6-9385-5AAC633B954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D918669-C1F5-40A7-BC04-339EFF0DC651}">
      <dgm:prSet/>
      <dgm:spPr/>
      <dgm:t>
        <a:bodyPr/>
        <a:lstStyle/>
        <a:p>
          <a:pPr rtl="0"/>
          <a:r>
            <a:rPr kumimoji="1" lang="hi-IN" dirty="0" err="1"/>
            <a:t>मिटरहरू</a:t>
          </a:r>
          <a:r>
            <a:rPr kumimoji="1" lang="hi-IN" dirty="0"/>
            <a:t> किन </a:t>
          </a:r>
          <a:r>
            <a:rPr kumimoji="1" lang="hi-IN" dirty="0" err="1"/>
            <a:t>पढिनु</a:t>
          </a:r>
          <a:r>
            <a:rPr kumimoji="1" lang="hi-IN" dirty="0"/>
            <a:t> </a:t>
          </a:r>
          <a:r>
            <a:rPr kumimoji="1" lang="hi-IN" dirty="0" err="1"/>
            <a:t>पर्छ</a:t>
          </a:r>
          <a:r>
            <a:rPr kumimoji="1" lang="en-US" dirty="0"/>
            <a:t>?</a:t>
          </a:r>
          <a:r>
            <a:rPr kumimoji="1" lang="en-US" dirty="0">
              <a:latin typeface="游ゴシック Light" panose="020F0302020204030204"/>
            </a:rPr>
            <a:t> </a:t>
          </a:r>
          <a:endParaRPr lang="en-US" dirty="0"/>
        </a:p>
      </dgm:t>
    </dgm:pt>
    <dgm:pt modelId="{60391344-9F3E-4F20-BFA1-070C4468E3B3}" type="parTrans" cxnId="{14FD4F98-5151-49DD-AFDD-B01BB8EC1F58}">
      <dgm:prSet/>
      <dgm:spPr/>
      <dgm:t>
        <a:bodyPr/>
        <a:lstStyle/>
        <a:p>
          <a:endParaRPr lang="en-US"/>
        </a:p>
      </dgm:t>
    </dgm:pt>
    <dgm:pt modelId="{24E8C863-CB3D-4753-B1DB-68E43EC4FFBB}" type="sibTrans" cxnId="{14FD4F98-5151-49DD-AFDD-B01BB8EC1F58}">
      <dgm:prSet/>
      <dgm:spPr/>
      <dgm:t>
        <a:bodyPr/>
        <a:lstStyle/>
        <a:p>
          <a:endParaRPr lang="en-US"/>
        </a:p>
      </dgm:t>
    </dgm:pt>
    <dgm:pt modelId="{6893002D-F22F-4EAE-AC85-E0DB1110CBC9}">
      <dgm:prSet/>
      <dgm:spPr/>
      <dgm:t>
        <a:bodyPr/>
        <a:lstStyle/>
        <a:p>
          <a:r>
            <a:rPr kumimoji="1" lang="hi-IN" dirty="0" err="1"/>
            <a:t>मिटर</a:t>
          </a:r>
          <a:r>
            <a:rPr kumimoji="1" lang="hi-IN" dirty="0"/>
            <a:t> </a:t>
          </a:r>
          <a:r>
            <a:rPr kumimoji="1" lang="hi-IN" dirty="0" err="1"/>
            <a:t>रिडरका</a:t>
          </a:r>
          <a:r>
            <a:rPr kumimoji="1" lang="hi-IN" dirty="0"/>
            <a:t> प्रमुख </a:t>
          </a:r>
          <a:r>
            <a:rPr kumimoji="1" lang="hi-IN" dirty="0" err="1"/>
            <a:t>कार्यहरू</a:t>
          </a:r>
          <a:endParaRPr lang="en-US" dirty="0"/>
        </a:p>
      </dgm:t>
    </dgm:pt>
    <dgm:pt modelId="{435FDD33-E2E2-4E88-8926-B0117A635CF7}" type="parTrans" cxnId="{65477F0E-5FDC-4D7C-8DB4-4415477D28C6}">
      <dgm:prSet/>
      <dgm:spPr/>
      <dgm:t>
        <a:bodyPr/>
        <a:lstStyle/>
        <a:p>
          <a:endParaRPr lang="en-US"/>
        </a:p>
      </dgm:t>
    </dgm:pt>
    <dgm:pt modelId="{DCF42267-651F-44BF-ABDD-B75CE521EAA5}" type="sibTrans" cxnId="{65477F0E-5FDC-4D7C-8DB4-4415477D28C6}">
      <dgm:prSet/>
      <dgm:spPr/>
      <dgm:t>
        <a:bodyPr/>
        <a:lstStyle/>
        <a:p>
          <a:endParaRPr lang="en-US"/>
        </a:p>
      </dgm:t>
    </dgm:pt>
    <dgm:pt modelId="{2198F773-EAA6-4444-990E-DD63DB5C6E2D}">
      <dgm:prSet/>
      <dgm:spPr/>
      <dgm:t>
        <a:bodyPr/>
        <a:lstStyle/>
        <a:p>
          <a:r>
            <a:rPr kumimoji="1" lang="hi-IN" dirty="0" err="1"/>
            <a:t>मिटर</a:t>
          </a:r>
          <a:r>
            <a:rPr kumimoji="1" lang="hi-IN" dirty="0"/>
            <a:t> </a:t>
          </a:r>
          <a:r>
            <a:rPr kumimoji="1" lang="hi-IN" dirty="0" err="1"/>
            <a:t>रिडिंग</a:t>
          </a:r>
          <a:r>
            <a:rPr kumimoji="1" lang="hi-IN" dirty="0"/>
            <a:t> </a:t>
          </a:r>
          <a:r>
            <a:rPr kumimoji="1" lang="en-US" dirty="0"/>
            <a:t>Ratio </a:t>
          </a:r>
          <a:r>
            <a:rPr kumimoji="1" lang="hi-IN" dirty="0" err="1"/>
            <a:t>बढाउनुको</a:t>
          </a:r>
          <a:r>
            <a:rPr kumimoji="1" lang="hi-IN" dirty="0"/>
            <a:t> महत्व</a:t>
          </a:r>
          <a:endParaRPr lang="en-US" dirty="0"/>
        </a:p>
      </dgm:t>
    </dgm:pt>
    <dgm:pt modelId="{9D5B07C3-4D65-4A92-85EC-B45A154BF521}" type="parTrans" cxnId="{DD188F0C-FA71-4565-85CB-806F3F7B4211}">
      <dgm:prSet/>
      <dgm:spPr/>
      <dgm:t>
        <a:bodyPr/>
        <a:lstStyle/>
        <a:p>
          <a:endParaRPr lang="en-US"/>
        </a:p>
      </dgm:t>
    </dgm:pt>
    <dgm:pt modelId="{8DEEFD78-1E9F-47D9-B9FA-4E9FD476143F}" type="sibTrans" cxnId="{DD188F0C-FA71-4565-85CB-806F3F7B4211}">
      <dgm:prSet/>
      <dgm:spPr/>
      <dgm:t>
        <a:bodyPr/>
        <a:lstStyle/>
        <a:p>
          <a:endParaRPr lang="en-US"/>
        </a:p>
      </dgm:t>
    </dgm:pt>
    <dgm:pt modelId="{5CF0AF7D-4496-4947-BF38-43BA7D7B677B}">
      <dgm:prSet/>
      <dgm:spPr/>
      <dgm:t>
        <a:bodyPr/>
        <a:lstStyle/>
        <a:p>
          <a:r>
            <a:rPr kumimoji="1" lang="hi-IN" dirty="0" err="1"/>
            <a:t>ग्राहकलाई</a:t>
          </a:r>
          <a:r>
            <a:rPr kumimoji="1" lang="hi-IN" dirty="0"/>
            <a:t> सामना </a:t>
          </a:r>
          <a:r>
            <a:rPr kumimoji="1" lang="hi-IN" dirty="0" err="1"/>
            <a:t>गर्ने</a:t>
          </a:r>
          <a:r>
            <a:rPr kumimoji="1" lang="hi-IN" dirty="0"/>
            <a:t> </a:t>
          </a:r>
          <a:r>
            <a:rPr kumimoji="1" lang="hi-IN" dirty="0" err="1"/>
            <a:t>बेलाको</a:t>
          </a:r>
          <a:r>
            <a:rPr kumimoji="1" lang="hi-IN" dirty="0"/>
            <a:t> आधारभूत आचरण</a:t>
          </a:r>
          <a:endParaRPr lang="en-US" dirty="0"/>
        </a:p>
      </dgm:t>
    </dgm:pt>
    <dgm:pt modelId="{477F9278-536E-48D0-B294-0B110040CA41}" type="parTrans" cxnId="{A54B7203-B148-4232-A51C-2244E7324465}">
      <dgm:prSet/>
      <dgm:spPr/>
      <dgm:t>
        <a:bodyPr/>
        <a:lstStyle/>
        <a:p>
          <a:endParaRPr lang="en-US"/>
        </a:p>
      </dgm:t>
    </dgm:pt>
    <dgm:pt modelId="{52F750C0-C1DE-413D-BDF6-97BB0456A5E8}" type="sibTrans" cxnId="{A54B7203-B148-4232-A51C-2244E7324465}">
      <dgm:prSet/>
      <dgm:spPr/>
      <dgm:t>
        <a:bodyPr/>
        <a:lstStyle/>
        <a:p>
          <a:endParaRPr lang="en-US"/>
        </a:p>
      </dgm:t>
    </dgm:pt>
    <dgm:pt modelId="{3999DFC0-51AC-489D-A8A6-59F43E17F6BD}">
      <dgm:prSet/>
      <dgm:spPr/>
      <dgm:t>
        <a:bodyPr/>
        <a:lstStyle/>
        <a:p>
          <a:r>
            <a:rPr kumimoji="1" lang="en-US" dirty="0"/>
            <a:t>Illegal connection</a:t>
          </a:r>
          <a:r>
            <a:rPr kumimoji="1" lang="hi-IN" dirty="0"/>
            <a:t>का प्रकार</a:t>
          </a:r>
          <a:endParaRPr lang="en-US" dirty="0"/>
        </a:p>
      </dgm:t>
    </dgm:pt>
    <dgm:pt modelId="{B5150855-AE45-4C62-8980-01DADA8F217B}" type="parTrans" cxnId="{817E8794-A59B-4232-A1C4-7DCB2630FAF3}">
      <dgm:prSet/>
      <dgm:spPr/>
      <dgm:t>
        <a:bodyPr/>
        <a:lstStyle/>
        <a:p>
          <a:endParaRPr lang="en-US"/>
        </a:p>
      </dgm:t>
    </dgm:pt>
    <dgm:pt modelId="{CC2E6693-F829-4899-AAD3-0BCE6AE85923}" type="sibTrans" cxnId="{817E8794-A59B-4232-A1C4-7DCB2630FAF3}">
      <dgm:prSet/>
      <dgm:spPr/>
      <dgm:t>
        <a:bodyPr/>
        <a:lstStyle/>
        <a:p>
          <a:endParaRPr lang="en-US"/>
        </a:p>
      </dgm:t>
    </dgm:pt>
    <dgm:pt modelId="{3DEB2EAC-5809-47C9-8612-65047DBEC7A8}">
      <dgm:prSet/>
      <dgm:spPr/>
      <dgm:t>
        <a:bodyPr/>
        <a:lstStyle/>
        <a:p>
          <a:r>
            <a:rPr kumimoji="1" lang="hi-IN" dirty="0"/>
            <a:t>पेपर </a:t>
          </a:r>
          <a:r>
            <a:rPr kumimoji="1" lang="hi-IN" dirty="0" err="1"/>
            <a:t>टेस्ट</a:t>
          </a:r>
          <a:r>
            <a:rPr kumimoji="1" lang="hi-IN" dirty="0"/>
            <a:t> र </a:t>
          </a:r>
          <a:r>
            <a:rPr kumimoji="1" lang="hi-IN" dirty="0" err="1"/>
            <a:t>फिल्ड</a:t>
          </a:r>
          <a:r>
            <a:rPr kumimoji="1" lang="hi-IN" dirty="0"/>
            <a:t> प्रतियोगिता </a:t>
          </a:r>
          <a:r>
            <a:rPr kumimoji="1" lang="hi-IN" dirty="0" err="1"/>
            <a:t>गर्ने</a:t>
          </a:r>
          <a:r>
            <a:rPr kumimoji="1" lang="hi-IN" dirty="0"/>
            <a:t> </a:t>
          </a:r>
          <a:r>
            <a:rPr kumimoji="1" lang="hi-IN" dirty="0" err="1"/>
            <a:t>तरिका</a:t>
          </a:r>
          <a:endParaRPr lang="en-US" dirty="0" err="1"/>
        </a:p>
      </dgm:t>
    </dgm:pt>
    <dgm:pt modelId="{B12C0D36-5BCB-496F-936F-71F85DFACEA1}" type="parTrans" cxnId="{45B245A5-E0B2-4804-A2E3-668DC6EC6E3E}">
      <dgm:prSet/>
      <dgm:spPr/>
      <dgm:t>
        <a:bodyPr/>
        <a:lstStyle/>
        <a:p>
          <a:endParaRPr lang="en-US"/>
        </a:p>
      </dgm:t>
    </dgm:pt>
    <dgm:pt modelId="{FD10E3F0-70F2-4C56-A352-2E53784BCB3A}" type="sibTrans" cxnId="{45B245A5-E0B2-4804-A2E3-668DC6EC6E3E}">
      <dgm:prSet/>
      <dgm:spPr/>
      <dgm:t>
        <a:bodyPr/>
        <a:lstStyle/>
        <a:p>
          <a:endParaRPr lang="en-US"/>
        </a:p>
      </dgm:t>
    </dgm:pt>
    <dgm:pt modelId="{14DB1F50-A7B8-4FBC-83DF-9385FDD62A36}" type="pres">
      <dgm:prSet presAssocID="{FF30DD33-AE31-49E6-9385-5AAC633B9545}" presName="vert0" presStyleCnt="0">
        <dgm:presLayoutVars>
          <dgm:dir/>
          <dgm:animOne val="branch"/>
          <dgm:animLvl val="lvl"/>
        </dgm:presLayoutVars>
      </dgm:prSet>
      <dgm:spPr/>
    </dgm:pt>
    <dgm:pt modelId="{0F7B5796-26D1-4D4C-B390-6F06EE258E29}" type="pres">
      <dgm:prSet presAssocID="{0D918669-C1F5-40A7-BC04-339EFF0DC651}" presName="thickLine" presStyleLbl="alignNode1" presStyleIdx="0" presStyleCnt="6"/>
      <dgm:spPr/>
    </dgm:pt>
    <dgm:pt modelId="{BD1EDC15-29F5-447E-98C7-A025E38CDF50}" type="pres">
      <dgm:prSet presAssocID="{0D918669-C1F5-40A7-BC04-339EFF0DC651}" presName="horz1" presStyleCnt="0"/>
      <dgm:spPr/>
    </dgm:pt>
    <dgm:pt modelId="{BAE0D45F-99D7-44EB-A39C-50EE8A7BFD20}" type="pres">
      <dgm:prSet presAssocID="{0D918669-C1F5-40A7-BC04-339EFF0DC651}" presName="tx1" presStyleLbl="revTx" presStyleIdx="0" presStyleCnt="6"/>
      <dgm:spPr/>
    </dgm:pt>
    <dgm:pt modelId="{AE36F2AC-3F74-42B4-A4CE-48D0658F1B90}" type="pres">
      <dgm:prSet presAssocID="{0D918669-C1F5-40A7-BC04-339EFF0DC651}" presName="vert1" presStyleCnt="0"/>
      <dgm:spPr/>
    </dgm:pt>
    <dgm:pt modelId="{50411E10-E7D5-487E-BBB5-73E3985049A3}" type="pres">
      <dgm:prSet presAssocID="{6893002D-F22F-4EAE-AC85-E0DB1110CBC9}" presName="thickLine" presStyleLbl="alignNode1" presStyleIdx="1" presStyleCnt="6"/>
      <dgm:spPr/>
    </dgm:pt>
    <dgm:pt modelId="{E0E11E65-9FD6-4C94-8B91-A3EEC61CD742}" type="pres">
      <dgm:prSet presAssocID="{6893002D-F22F-4EAE-AC85-E0DB1110CBC9}" presName="horz1" presStyleCnt="0"/>
      <dgm:spPr/>
    </dgm:pt>
    <dgm:pt modelId="{0A9A91DB-0DA0-4FF9-B16C-353AFB7CE0FF}" type="pres">
      <dgm:prSet presAssocID="{6893002D-F22F-4EAE-AC85-E0DB1110CBC9}" presName="tx1" presStyleLbl="revTx" presStyleIdx="1" presStyleCnt="6"/>
      <dgm:spPr/>
    </dgm:pt>
    <dgm:pt modelId="{B790351E-0839-43CD-8462-C6E861C33341}" type="pres">
      <dgm:prSet presAssocID="{6893002D-F22F-4EAE-AC85-E0DB1110CBC9}" presName="vert1" presStyleCnt="0"/>
      <dgm:spPr/>
    </dgm:pt>
    <dgm:pt modelId="{E90EC316-9BB4-43D9-8542-55B17AA51DFD}" type="pres">
      <dgm:prSet presAssocID="{2198F773-EAA6-4444-990E-DD63DB5C6E2D}" presName="thickLine" presStyleLbl="alignNode1" presStyleIdx="2" presStyleCnt="6"/>
      <dgm:spPr/>
    </dgm:pt>
    <dgm:pt modelId="{56ECE350-D41E-4E7E-8597-BB3990DF54A2}" type="pres">
      <dgm:prSet presAssocID="{2198F773-EAA6-4444-990E-DD63DB5C6E2D}" presName="horz1" presStyleCnt="0"/>
      <dgm:spPr/>
    </dgm:pt>
    <dgm:pt modelId="{CDC7978B-BD0A-43B6-842D-CB3F102D4554}" type="pres">
      <dgm:prSet presAssocID="{2198F773-EAA6-4444-990E-DD63DB5C6E2D}" presName="tx1" presStyleLbl="revTx" presStyleIdx="2" presStyleCnt="6"/>
      <dgm:spPr/>
    </dgm:pt>
    <dgm:pt modelId="{32138624-1D18-4333-ADBD-DCEC3B42DA0D}" type="pres">
      <dgm:prSet presAssocID="{2198F773-EAA6-4444-990E-DD63DB5C6E2D}" presName="vert1" presStyleCnt="0"/>
      <dgm:spPr/>
    </dgm:pt>
    <dgm:pt modelId="{73219B26-73F7-464D-8F25-93209449EA7B}" type="pres">
      <dgm:prSet presAssocID="{5CF0AF7D-4496-4947-BF38-43BA7D7B677B}" presName="thickLine" presStyleLbl="alignNode1" presStyleIdx="3" presStyleCnt="6"/>
      <dgm:spPr/>
    </dgm:pt>
    <dgm:pt modelId="{B1C35410-CAD4-4585-87BD-BF1D94ED28F1}" type="pres">
      <dgm:prSet presAssocID="{5CF0AF7D-4496-4947-BF38-43BA7D7B677B}" presName="horz1" presStyleCnt="0"/>
      <dgm:spPr/>
    </dgm:pt>
    <dgm:pt modelId="{F8E20258-1F2C-4DE0-8252-AB3E98BBE4DE}" type="pres">
      <dgm:prSet presAssocID="{5CF0AF7D-4496-4947-BF38-43BA7D7B677B}" presName="tx1" presStyleLbl="revTx" presStyleIdx="3" presStyleCnt="6"/>
      <dgm:spPr/>
    </dgm:pt>
    <dgm:pt modelId="{A63B4DEC-56B4-44ED-92F4-94AC9B608349}" type="pres">
      <dgm:prSet presAssocID="{5CF0AF7D-4496-4947-BF38-43BA7D7B677B}" presName="vert1" presStyleCnt="0"/>
      <dgm:spPr/>
    </dgm:pt>
    <dgm:pt modelId="{84D2FFFB-A7F7-4771-A1CF-7FB97BAEBCAE}" type="pres">
      <dgm:prSet presAssocID="{3999DFC0-51AC-489D-A8A6-59F43E17F6BD}" presName="thickLine" presStyleLbl="alignNode1" presStyleIdx="4" presStyleCnt="6"/>
      <dgm:spPr/>
    </dgm:pt>
    <dgm:pt modelId="{3E11E8AA-AF01-48EE-A84E-B709B7267B5B}" type="pres">
      <dgm:prSet presAssocID="{3999DFC0-51AC-489D-A8A6-59F43E17F6BD}" presName="horz1" presStyleCnt="0"/>
      <dgm:spPr/>
    </dgm:pt>
    <dgm:pt modelId="{D0F3D202-CF24-4C2F-AE86-7A083F732A97}" type="pres">
      <dgm:prSet presAssocID="{3999DFC0-51AC-489D-A8A6-59F43E17F6BD}" presName="tx1" presStyleLbl="revTx" presStyleIdx="4" presStyleCnt="6"/>
      <dgm:spPr/>
    </dgm:pt>
    <dgm:pt modelId="{C9EACC25-7BD5-497B-8054-A4ADA73AAD59}" type="pres">
      <dgm:prSet presAssocID="{3999DFC0-51AC-489D-A8A6-59F43E17F6BD}" presName="vert1" presStyleCnt="0"/>
      <dgm:spPr/>
    </dgm:pt>
    <dgm:pt modelId="{2845FD7B-943B-42AF-83C6-EDE0390974AF}" type="pres">
      <dgm:prSet presAssocID="{3DEB2EAC-5809-47C9-8612-65047DBEC7A8}" presName="thickLine" presStyleLbl="alignNode1" presStyleIdx="5" presStyleCnt="6"/>
      <dgm:spPr/>
    </dgm:pt>
    <dgm:pt modelId="{4AA3AD44-9643-4863-8135-2722281EC1DA}" type="pres">
      <dgm:prSet presAssocID="{3DEB2EAC-5809-47C9-8612-65047DBEC7A8}" presName="horz1" presStyleCnt="0"/>
      <dgm:spPr/>
    </dgm:pt>
    <dgm:pt modelId="{819C53C2-2967-4E18-AE74-7E78E7579258}" type="pres">
      <dgm:prSet presAssocID="{3DEB2EAC-5809-47C9-8612-65047DBEC7A8}" presName="tx1" presStyleLbl="revTx" presStyleIdx="5" presStyleCnt="6"/>
      <dgm:spPr/>
    </dgm:pt>
    <dgm:pt modelId="{DD5558DD-2A3B-4B2B-ABF3-1CADAE658821}" type="pres">
      <dgm:prSet presAssocID="{3DEB2EAC-5809-47C9-8612-65047DBEC7A8}" presName="vert1" presStyleCnt="0"/>
      <dgm:spPr/>
    </dgm:pt>
  </dgm:ptLst>
  <dgm:cxnLst>
    <dgm:cxn modelId="{A54B7203-B148-4232-A51C-2244E7324465}" srcId="{FF30DD33-AE31-49E6-9385-5AAC633B9545}" destId="{5CF0AF7D-4496-4947-BF38-43BA7D7B677B}" srcOrd="3" destOrd="0" parTransId="{477F9278-536E-48D0-B294-0B110040CA41}" sibTransId="{52F750C0-C1DE-413D-BDF6-97BB0456A5E8}"/>
    <dgm:cxn modelId="{3D15FC07-D570-4853-BAAB-1D90EC52772B}" type="presOf" srcId="{6893002D-F22F-4EAE-AC85-E0DB1110CBC9}" destId="{0A9A91DB-0DA0-4FF9-B16C-353AFB7CE0FF}" srcOrd="0" destOrd="0" presId="urn:microsoft.com/office/officeart/2008/layout/LinedList"/>
    <dgm:cxn modelId="{DD188F0C-FA71-4565-85CB-806F3F7B4211}" srcId="{FF30DD33-AE31-49E6-9385-5AAC633B9545}" destId="{2198F773-EAA6-4444-990E-DD63DB5C6E2D}" srcOrd="2" destOrd="0" parTransId="{9D5B07C3-4D65-4A92-85EC-B45A154BF521}" sibTransId="{8DEEFD78-1E9F-47D9-B9FA-4E9FD476143F}"/>
    <dgm:cxn modelId="{65477F0E-5FDC-4D7C-8DB4-4415477D28C6}" srcId="{FF30DD33-AE31-49E6-9385-5AAC633B9545}" destId="{6893002D-F22F-4EAE-AC85-E0DB1110CBC9}" srcOrd="1" destOrd="0" parTransId="{435FDD33-E2E2-4E88-8926-B0117A635CF7}" sibTransId="{DCF42267-651F-44BF-ABDD-B75CE521EAA5}"/>
    <dgm:cxn modelId="{1C08A930-2D2F-40FD-A3F2-E3A77649A145}" type="presOf" srcId="{3DEB2EAC-5809-47C9-8612-65047DBEC7A8}" destId="{819C53C2-2967-4E18-AE74-7E78E7579258}" srcOrd="0" destOrd="0" presId="urn:microsoft.com/office/officeart/2008/layout/LinedList"/>
    <dgm:cxn modelId="{0016DE74-7496-416E-AC4D-E71E45297833}" type="presOf" srcId="{2198F773-EAA6-4444-990E-DD63DB5C6E2D}" destId="{CDC7978B-BD0A-43B6-842D-CB3F102D4554}" srcOrd="0" destOrd="0" presId="urn:microsoft.com/office/officeart/2008/layout/LinedList"/>
    <dgm:cxn modelId="{C082CD85-1046-46B6-B82F-0A545BA45E08}" type="presOf" srcId="{3999DFC0-51AC-489D-A8A6-59F43E17F6BD}" destId="{D0F3D202-CF24-4C2F-AE86-7A083F732A97}" srcOrd="0" destOrd="0" presId="urn:microsoft.com/office/officeart/2008/layout/LinedList"/>
    <dgm:cxn modelId="{C7934686-7BB5-4750-A60E-6D6B0D3ED845}" type="presOf" srcId="{5CF0AF7D-4496-4947-BF38-43BA7D7B677B}" destId="{F8E20258-1F2C-4DE0-8252-AB3E98BBE4DE}" srcOrd="0" destOrd="0" presId="urn:microsoft.com/office/officeart/2008/layout/LinedList"/>
    <dgm:cxn modelId="{817E8794-A59B-4232-A1C4-7DCB2630FAF3}" srcId="{FF30DD33-AE31-49E6-9385-5AAC633B9545}" destId="{3999DFC0-51AC-489D-A8A6-59F43E17F6BD}" srcOrd="4" destOrd="0" parTransId="{B5150855-AE45-4C62-8980-01DADA8F217B}" sibTransId="{CC2E6693-F829-4899-AAD3-0BCE6AE85923}"/>
    <dgm:cxn modelId="{14FD4F98-5151-49DD-AFDD-B01BB8EC1F58}" srcId="{FF30DD33-AE31-49E6-9385-5AAC633B9545}" destId="{0D918669-C1F5-40A7-BC04-339EFF0DC651}" srcOrd="0" destOrd="0" parTransId="{60391344-9F3E-4F20-BFA1-070C4468E3B3}" sibTransId="{24E8C863-CB3D-4753-B1DB-68E43EC4FFBB}"/>
    <dgm:cxn modelId="{45B245A5-E0B2-4804-A2E3-668DC6EC6E3E}" srcId="{FF30DD33-AE31-49E6-9385-5AAC633B9545}" destId="{3DEB2EAC-5809-47C9-8612-65047DBEC7A8}" srcOrd="5" destOrd="0" parTransId="{B12C0D36-5BCB-496F-936F-71F85DFACEA1}" sibTransId="{FD10E3F0-70F2-4C56-A352-2E53784BCB3A}"/>
    <dgm:cxn modelId="{D08842C6-0294-4698-B852-A5B464469BF6}" type="presOf" srcId="{FF30DD33-AE31-49E6-9385-5AAC633B9545}" destId="{14DB1F50-A7B8-4FBC-83DF-9385FDD62A36}" srcOrd="0" destOrd="0" presId="urn:microsoft.com/office/officeart/2008/layout/LinedList"/>
    <dgm:cxn modelId="{902513CF-E317-48C3-BD3B-5DDC3576A0AC}" type="presOf" srcId="{0D918669-C1F5-40A7-BC04-339EFF0DC651}" destId="{BAE0D45F-99D7-44EB-A39C-50EE8A7BFD20}" srcOrd="0" destOrd="0" presId="urn:microsoft.com/office/officeart/2008/layout/LinedList"/>
    <dgm:cxn modelId="{6B23CF40-6DFE-47FB-8D32-8DD87064BB44}" type="presParOf" srcId="{14DB1F50-A7B8-4FBC-83DF-9385FDD62A36}" destId="{0F7B5796-26D1-4D4C-B390-6F06EE258E29}" srcOrd="0" destOrd="0" presId="urn:microsoft.com/office/officeart/2008/layout/LinedList"/>
    <dgm:cxn modelId="{BC9C8B70-4C18-47BF-BCEF-7938CE93E280}" type="presParOf" srcId="{14DB1F50-A7B8-4FBC-83DF-9385FDD62A36}" destId="{BD1EDC15-29F5-447E-98C7-A025E38CDF50}" srcOrd="1" destOrd="0" presId="urn:microsoft.com/office/officeart/2008/layout/LinedList"/>
    <dgm:cxn modelId="{CDD3F874-7BD6-40B8-A6E9-0D3BAC293432}" type="presParOf" srcId="{BD1EDC15-29F5-447E-98C7-A025E38CDF50}" destId="{BAE0D45F-99D7-44EB-A39C-50EE8A7BFD20}" srcOrd="0" destOrd="0" presId="urn:microsoft.com/office/officeart/2008/layout/LinedList"/>
    <dgm:cxn modelId="{27830A00-4BCE-4B90-97F5-56F4314B6E9E}" type="presParOf" srcId="{BD1EDC15-29F5-447E-98C7-A025E38CDF50}" destId="{AE36F2AC-3F74-42B4-A4CE-48D0658F1B90}" srcOrd="1" destOrd="0" presId="urn:microsoft.com/office/officeart/2008/layout/LinedList"/>
    <dgm:cxn modelId="{8B6ED842-C0C5-4584-9D67-B384A55CB5B9}" type="presParOf" srcId="{14DB1F50-A7B8-4FBC-83DF-9385FDD62A36}" destId="{50411E10-E7D5-487E-BBB5-73E3985049A3}" srcOrd="2" destOrd="0" presId="urn:microsoft.com/office/officeart/2008/layout/LinedList"/>
    <dgm:cxn modelId="{E72E0719-2FC5-4886-B53D-4F663929064C}" type="presParOf" srcId="{14DB1F50-A7B8-4FBC-83DF-9385FDD62A36}" destId="{E0E11E65-9FD6-4C94-8B91-A3EEC61CD742}" srcOrd="3" destOrd="0" presId="urn:microsoft.com/office/officeart/2008/layout/LinedList"/>
    <dgm:cxn modelId="{389A7AA6-2592-456A-8039-67AEF19D62C1}" type="presParOf" srcId="{E0E11E65-9FD6-4C94-8B91-A3EEC61CD742}" destId="{0A9A91DB-0DA0-4FF9-B16C-353AFB7CE0FF}" srcOrd="0" destOrd="0" presId="urn:microsoft.com/office/officeart/2008/layout/LinedList"/>
    <dgm:cxn modelId="{D209E95C-0D99-436D-A65D-2C428034A04C}" type="presParOf" srcId="{E0E11E65-9FD6-4C94-8B91-A3EEC61CD742}" destId="{B790351E-0839-43CD-8462-C6E861C33341}" srcOrd="1" destOrd="0" presId="urn:microsoft.com/office/officeart/2008/layout/LinedList"/>
    <dgm:cxn modelId="{92EA8A3D-EE06-4739-960F-2A96AB87B4E1}" type="presParOf" srcId="{14DB1F50-A7B8-4FBC-83DF-9385FDD62A36}" destId="{E90EC316-9BB4-43D9-8542-55B17AA51DFD}" srcOrd="4" destOrd="0" presId="urn:microsoft.com/office/officeart/2008/layout/LinedList"/>
    <dgm:cxn modelId="{C9DAFA0B-EA5C-4EEF-9092-0716FA56AFBF}" type="presParOf" srcId="{14DB1F50-A7B8-4FBC-83DF-9385FDD62A36}" destId="{56ECE350-D41E-4E7E-8597-BB3990DF54A2}" srcOrd="5" destOrd="0" presId="urn:microsoft.com/office/officeart/2008/layout/LinedList"/>
    <dgm:cxn modelId="{33B3DA71-2235-4AC4-B225-66754438FAF5}" type="presParOf" srcId="{56ECE350-D41E-4E7E-8597-BB3990DF54A2}" destId="{CDC7978B-BD0A-43B6-842D-CB3F102D4554}" srcOrd="0" destOrd="0" presId="urn:microsoft.com/office/officeart/2008/layout/LinedList"/>
    <dgm:cxn modelId="{EB758688-DB63-42B5-B56B-7E6050F1EDB9}" type="presParOf" srcId="{56ECE350-D41E-4E7E-8597-BB3990DF54A2}" destId="{32138624-1D18-4333-ADBD-DCEC3B42DA0D}" srcOrd="1" destOrd="0" presId="urn:microsoft.com/office/officeart/2008/layout/LinedList"/>
    <dgm:cxn modelId="{A2F65E8B-46BB-48A2-B825-55FB7471F718}" type="presParOf" srcId="{14DB1F50-A7B8-4FBC-83DF-9385FDD62A36}" destId="{73219B26-73F7-464D-8F25-93209449EA7B}" srcOrd="6" destOrd="0" presId="urn:microsoft.com/office/officeart/2008/layout/LinedList"/>
    <dgm:cxn modelId="{249C40C0-96D4-4BA6-B722-608715C99A10}" type="presParOf" srcId="{14DB1F50-A7B8-4FBC-83DF-9385FDD62A36}" destId="{B1C35410-CAD4-4585-87BD-BF1D94ED28F1}" srcOrd="7" destOrd="0" presId="urn:microsoft.com/office/officeart/2008/layout/LinedList"/>
    <dgm:cxn modelId="{BE255938-FEAE-4BAD-9506-3BFD8D58C9C6}" type="presParOf" srcId="{B1C35410-CAD4-4585-87BD-BF1D94ED28F1}" destId="{F8E20258-1F2C-4DE0-8252-AB3E98BBE4DE}" srcOrd="0" destOrd="0" presId="urn:microsoft.com/office/officeart/2008/layout/LinedList"/>
    <dgm:cxn modelId="{6D08E426-88C1-45DC-BC8F-FD575D1F67FA}" type="presParOf" srcId="{B1C35410-CAD4-4585-87BD-BF1D94ED28F1}" destId="{A63B4DEC-56B4-44ED-92F4-94AC9B608349}" srcOrd="1" destOrd="0" presId="urn:microsoft.com/office/officeart/2008/layout/LinedList"/>
    <dgm:cxn modelId="{33FAF724-C107-49D8-B22C-D95A09CA6768}" type="presParOf" srcId="{14DB1F50-A7B8-4FBC-83DF-9385FDD62A36}" destId="{84D2FFFB-A7F7-4771-A1CF-7FB97BAEBCAE}" srcOrd="8" destOrd="0" presId="urn:microsoft.com/office/officeart/2008/layout/LinedList"/>
    <dgm:cxn modelId="{21404EBA-C4EC-4272-AC67-80331F71EAAA}" type="presParOf" srcId="{14DB1F50-A7B8-4FBC-83DF-9385FDD62A36}" destId="{3E11E8AA-AF01-48EE-A84E-B709B7267B5B}" srcOrd="9" destOrd="0" presId="urn:microsoft.com/office/officeart/2008/layout/LinedList"/>
    <dgm:cxn modelId="{3FB08085-9ABD-4440-8CA9-7EDC866268AC}" type="presParOf" srcId="{3E11E8AA-AF01-48EE-A84E-B709B7267B5B}" destId="{D0F3D202-CF24-4C2F-AE86-7A083F732A97}" srcOrd="0" destOrd="0" presId="urn:microsoft.com/office/officeart/2008/layout/LinedList"/>
    <dgm:cxn modelId="{60EED308-3561-4833-9224-73056446947B}" type="presParOf" srcId="{3E11E8AA-AF01-48EE-A84E-B709B7267B5B}" destId="{C9EACC25-7BD5-497B-8054-A4ADA73AAD59}" srcOrd="1" destOrd="0" presId="urn:microsoft.com/office/officeart/2008/layout/LinedList"/>
    <dgm:cxn modelId="{4712E092-824A-4712-BC68-F13D3EBAE7F1}" type="presParOf" srcId="{14DB1F50-A7B8-4FBC-83DF-9385FDD62A36}" destId="{2845FD7B-943B-42AF-83C6-EDE0390974AF}" srcOrd="10" destOrd="0" presId="urn:microsoft.com/office/officeart/2008/layout/LinedList"/>
    <dgm:cxn modelId="{79FC17A9-08E1-4A17-872E-39791C247E05}" type="presParOf" srcId="{14DB1F50-A7B8-4FBC-83DF-9385FDD62A36}" destId="{4AA3AD44-9643-4863-8135-2722281EC1DA}" srcOrd="11" destOrd="0" presId="urn:microsoft.com/office/officeart/2008/layout/LinedList"/>
    <dgm:cxn modelId="{E56B0567-E5B7-4CE7-8D9D-A3C50A1B1E80}" type="presParOf" srcId="{4AA3AD44-9643-4863-8135-2722281EC1DA}" destId="{819C53C2-2967-4E18-AE74-7E78E7579258}" srcOrd="0" destOrd="0" presId="urn:microsoft.com/office/officeart/2008/layout/LinedList"/>
    <dgm:cxn modelId="{98AD06D0-A972-4245-BA9C-38B0732222BE}" type="presParOf" srcId="{4AA3AD44-9643-4863-8135-2722281EC1DA}" destId="{DD5558DD-2A3B-4B2B-ABF3-1CADAE6588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8B27AD2-DB59-400F-8DB3-5CAD22AB74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060506A-9D8D-4904-AC12-26F74D85B3B8}">
      <dgm:prSet/>
      <dgm:spPr/>
      <dgm:t>
        <a:bodyPr/>
        <a:lstStyle/>
        <a:p>
          <a:r>
            <a:rPr kumimoji="1" lang="hi-IN" altLang="ja-JP" dirty="0"/>
            <a:t>भेलोसिटी टाईप प्रोपेलर वाटर मिटर</a:t>
          </a:r>
          <a:r>
            <a:rPr lang="ja-JP" altLang="en-US" dirty="0"/>
            <a:t> </a:t>
          </a:r>
          <a:r>
            <a:rPr kumimoji="1" lang="hi-IN" altLang="ja-JP" dirty="0"/>
            <a:t>तेर्सो स्थापना हुनुपर्छ।</a:t>
          </a:r>
          <a:endParaRPr lang="en-US" dirty="0"/>
        </a:p>
      </dgm:t>
    </dgm:pt>
    <dgm:pt modelId="{EF68841F-5E7B-42BC-99CD-C26BC51291F1}" type="parTrans" cxnId="{68E1B982-0375-4491-A352-EB89CE838F86}">
      <dgm:prSet/>
      <dgm:spPr/>
      <dgm:t>
        <a:bodyPr/>
        <a:lstStyle/>
        <a:p>
          <a:endParaRPr lang="en-US"/>
        </a:p>
      </dgm:t>
    </dgm:pt>
    <dgm:pt modelId="{25987D41-8F87-4425-AE7B-BDAB34FFD551}" type="sibTrans" cxnId="{68E1B982-0375-4491-A352-EB89CE838F86}">
      <dgm:prSet/>
      <dgm:spPr/>
      <dgm:t>
        <a:bodyPr/>
        <a:lstStyle/>
        <a:p>
          <a:endParaRPr lang="en-US"/>
        </a:p>
      </dgm:t>
    </dgm:pt>
    <dgm:pt modelId="{02E325F5-3AC6-45F8-BB8A-A8B134673813}">
      <dgm:prSet/>
      <dgm:spPr/>
      <dgm:t>
        <a:bodyPr/>
        <a:lstStyle/>
        <a:p>
          <a:r>
            <a:rPr kumimoji="1" lang="hi-IN" altLang="ja-JP" dirty="0"/>
            <a:t>भोल्युमेट्रिक वाटर मिटर</a:t>
          </a:r>
          <a:r>
            <a:rPr lang="ja-JP" altLang="en-US" dirty="0"/>
            <a:t> </a:t>
          </a:r>
          <a:r>
            <a:rPr kumimoji="1" lang="hi-IN" altLang="ja-JP" dirty="0"/>
            <a:t>तेर्सो, ठाडो वा झुकाव हुने गरि, जसरी स्थापना गर्दा पनि </a:t>
          </a:r>
          <a:r>
            <a:rPr kumimoji="1" lang="en-US" altLang="ja-JP" dirty="0"/>
            <a:t>accurate reading </a:t>
          </a:r>
          <a:r>
            <a:rPr kumimoji="1" lang="hi-IN" altLang="ja-JP" dirty="0"/>
            <a:t>दिन्छ। </a:t>
          </a:r>
          <a:r>
            <a:rPr kumimoji="1" lang="en-US" altLang="ja-JP" dirty="0"/>
            <a:t>Reading </a:t>
          </a:r>
          <a:r>
            <a:rPr kumimoji="1" lang="hi-IN" altLang="ja-JP" dirty="0"/>
            <a:t>गर्न सजिलो हुने गरि राख्ने।</a:t>
          </a:r>
          <a:endParaRPr lang="en-US" dirty="0"/>
        </a:p>
      </dgm:t>
    </dgm:pt>
    <dgm:pt modelId="{5A525CBA-2B4C-424E-9AAC-8B59DED4891F}" type="parTrans" cxnId="{D2A3C17E-5EF1-4353-974D-D998829D0CD9}">
      <dgm:prSet/>
      <dgm:spPr/>
      <dgm:t>
        <a:bodyPr/>
        <a:lstStyle/>
        <a:p>
          <a:endParaRPr lang="en-US"/>
        </a:p>
      </dgm:t>
    </dgm:pt>
    <dgm:pt modelId="{34777F17-0010-40BA-96A7-76FFB4EBEFD4}" type="sibTrans" cxnId="{D2A3C17E-5EF1-4353-974D-D998829D0CD9}">
      <dgm:prSet/>
      <dgm:spPr/>
      <dgm:t>
        <a:bodyPr/>
        <a:lstStyle/>
        <a:p>
          <a:endParaRPr lang="en-US"/>
        </a:p>
      </dgm:t>
    </dgm:pt>
    <dgm:pt modelId="{5FDB6113-BD4A-4201-937B-E7654A177F71}">
      <dgm:prSet/>
      <dgm:spPr/>
      <dgm:t>
        <a:bodyPr/>
        <a:lstStyle/>
        <a:p>
          <a:r>
            <a:rPr kumimoji="1" lang="hi-IN" altLang="ja-JP" dirty="0"/>
            <a:t>पानी प्रवाहको दिशा निर्धारण गरिएको हुन्छ र मिटरमा देखाइएको हुन्छ, मिटर सही दिशामा स्थापित गरिनुपर्छ।</a:t>
          </a:r>
          <a:endParaRPr lang="en-US" dirty="0"/>
        </a:p>
      </dgm:t>
    </dgm:pt>
    <dgm:pt modelId="{701EBA7B-BCF2-453C-9803-82648EAF1B62}" type="parTrans" cxnId="{DB4E3014-C136-47E0-9714-3FB53F6B01C7}">
      <dgm:prSet/>
      <dgm:spPr/>
      <dgm:t>
        <a:bodyPr/>
        <a:lstStyle/>
        <a:p>
          <a:endParaRPr lang="en-US"/>
        </a:p>
      </dgm:t>
    </dgm:pt>
    <dgm:pt modelId="{30B05120-18A2-4968-9A30-CF69372DA481}" type="sibTrans" cxnId="{DB4E3014-C136-47E0-9714-3FB53F6B01C7}">
      <dgm:prSet/>
      <dgm:spPr/>
      <dgm:t>
        <a:bodyPr/>
        <a:lstStyle/>
        <a:p>
          <a:endParaRPr lang="en-US"/>
        </a:p>
      </dgm:t>
    </dgm:pt>
    <dgm:pt modelId="{EBD90150-DC3E-43D8-8D9F-3167F5E38B49}">
      <dgm:prSet/>
      <dgm:spPr/>
      <dgm:t>
        <a:bodyPr/>
        <a:lstStyle/>
        <a:p>
          <a:r>
            <a:rPr kumimoji="1" lang="en-US" altLang="ja-JP" dirty="0"/>
            <a:t>Velocity Type Propeller Water Meter </a:t>
          </a:r>
          <a:r>
            <a:rPr kumimoji="1" lang="hi-IN" altLang="ja-JP" dirty="0"/>
            <a:t>को लागि</a:t>
          </a:r>
          <a:r>
            <a:rPr kumimoji="1" lang="en-US" altLang="ja-JP" dirty="0"/>
            <a:t>, reading </a:t>
          </a:r>
          <a:r>
            <a:rPr kumimoji="1" lang="hi-IN" altLang="ja-JP" dirty="0"/>
            <a:t>गरिने शीशा माथि पर्ने गरि स्थापित हुनुपर्छ।</a:t>
          </a:r>
          <a:endParaRPr lang="en-US" dirty="0"/>
        </a:p>
      </dgm:t>
    </dgm:pt>
    <dgm:pt modelId="{D858A314-7290-4DAB-8559-F3459FC666D8}" type="parTrans" cxnId="{BED64982-77FC-4606-A6DA-35CB33A464DE}">
      <dgm:prSet/>
      <dgm:spPr/>
      <dgm:t>
        <a:bodyPr/>
        <a:lstStyle/>
        <a:p>
          <a:endParaRPr lang="en-US"/>
        </a:p>
      </dgm:t>
    </dgm:pt>
    <dgm:pt modelId="{F5AEBBEB-1E38-4FD7-B4F0-1EE8CC99810C}" type="sibTrans" cxnId="{BED64982-77FC-4606-A6DA-35CB33A464DE}">
      <dgm:prSet/>
      <dgm:spPr/>
      <dgm:t>
        <a:bodyPr/>
        <a:lstStyle/>
        <a:p>
          <a:endParaRPr lang="en-US"/>
        </a:p>
      </dgm:t>
    </dgm:pt>
    <dgm:pt modelId="{3319A5AC-D03E-4C5C-ADC8-ACEDA98CE2EE}" type="pres">
      <dgm:prSet presAssocID="{78B27AD2-DB59-400F-8DB3-5CAD22AB7489}" presName="root" presStyleCnt="0">
        <dgm:presLayoutVars>
          <dgm:dir/>
          <dgm:resizeHandles val="exact"/>
        </dgm:presLayoutVars>
      </dgm:prSet>
      <dgm:spPr/>
    </dgm:pt>
    <dgm:pt modelId="{9BABF95F-87B8-498C-802F-3278F6FFCA50}" type="pres">
      <dgm:prSet presAssocID="{9060506A-9D8D-4904-AC12-26F74D85B3B8}" presName="compNode" presStyleCnt="0"/>
      <dgm:spPr/>
    </dgm:pt>
    <dgm:pt modelId="{02B729FA-E746-4D7C-A146-CF8594F0025B}" type="pres">
      <dgm:prSet presAssocID="{9060506A-9D8D-4904-AC12-26F74D85B3B8}" presName="bgRect" presStyleLbl="bgShp" presStyleIdx="0" presStyleCnt="4"/>
      <dgm:spPr/>
    </dgm:pt>
    <dgm:pt modelId="{219F7554-E85C-401D-B648-D3FDAE5C75A2}" type="pres">
      <dgm:prSet presAssocID="{9060506A-9D8D-4904-AC12-26F74D85B3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EDC48A71-F1F3-42A0-8E3C-853B8A530308}" type="pres">
      <dgm:prSet presAssocID="{9060506A-9D8D-4904-AC12-26F74D85B3B8}" presName="spaceRect" presStyleCnt="0"/>
      <dgm:spPr/>
    </dgm:pt>
    <dgm:pt modelId="{E95B65AA-CA2D-4DE5-A0CD-CE6CFE3BCA5C}" type="pres">
      <dgm:prSet presAssocID="{9060506A-9D8D-4904-AC12-26F74D85B3B8}" presName="parTx" presStyleLbl="revTx" presStyleIdx="0" presStyleCnt="4">
        <dgm:presLayoutVars>
          <dgm:chMax val="0"/>
          <dgm:chPref val="0"/>
        </dgm:presLayoutVars>
      </dgm:prSet>
      <dgm:spPr/>
    </dgm:pt>
    <dgm:pt modelId="{DA3BF6DD-FD12-4254-969E-7DD781FCC55C}" type="pres">
      <dgm:prSet presAssocID="{25987D41-8F87-4425-AE7B-BDAB34FFD551}" presName="sibTrans" presStyleCnt="0"/>
      <dgm:spPr/>
    </dgm:pt>
    <dgm:pt modelId="{5823764F-8490-4FEF-8DE2-F0D12B73446C}" type="pres">
      <dgm:prSet presAssocID="{02E325F5-3AC6-45F8-BB8A-A8B134673813}" presName="compNode" presStyleCnt="0"/>
      <dgm:spPr/>
    </dgm:pt>
    <dgm:pt modelId="{E82E0B32-E2DA-4D5B-A554-9D4AE337632C}" type="pres">
      <dgm:prSet presAssocID="{02E325F5-3AC6-45F8-BB8A-A8B134673813}" presName="bgRect" presStyleLbl="bgShp" presStyleIdx="1" presStyleCnt="4"/>
      <dgm:spPr/>
    </dgm:pt>
    <dgm:pt modelId="{9967D545-E47C-4CCC-9B56-81223BF3307E}" type="pres">
      <dgm:prSet presAssocID="{02E325F5-3AC6-45F8-BB8A-A8B13467381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"/>
        </a:ext>
      </dgm:extLst>
    </dgm:pt>
    <dgm:pt modelId="{817A9B33-5A8A-433A-98C8-A5FA1B328002}" type="pres">
      <dgm:prSet presAssocID="{02E325F5-3AC6-45F8-BB8A-A8B134673813}" presName="spaceRect" presStyleCnt="0"/>
      <dgm:spPr/>
    </dgm:pt>
    <dgm:pt modelId="{8503CAB8-70B6-4D4F-BCFA-9F62B13E214D}" type="pres">
      <dgm:prSet presAssocID="{02E325F5-3AC6-45F8-BB8A-A8B134673813}" presName="parTx" presStyleLbl="revTx" presStyleIdx="1" presStyleCnt="4">
        <dgm:presLayoutVars>
          <dgm:chMax val="0"/>
          <dgm:chPref val="0"/>
        </dgm:presLayoutVars>
      </dgm:prSet>
      <dgm:spPr/>
    </dgm:pt>
    <dgm:pt modelId="{E2324AEE-7485-461D-8298-E079CF86A627}" type="pres">
      <dgm:prSet presAssocID="{34777F17-0010-40BA-96A7-76FFB4EBEFD4}" presName="sibTrans" presStyleCnt="0"/>
      <dgm:spPr/>
    </dgm:pt>
    <dgm:pt modelId="{CA77CA32-6871-4590-8F29-88FF52B3EDBD}" type="pres">
      <dgm:prSet presAssocID="{5FDB6113-BD4A-4201-937B-E7654A177F71}" presName="compNode" presStyleCnt="0"/>
      <dgm:spPr/>
    </dgm:pt>
    <dgm:pt modelId="{C9D399DC-2455-49E6-85B9-83AF544B6CFB}" type="pres">
      <dgm:prSet presAssocID="{5FDB6113-BD4A-4201-937B-E7654A177F71}" presName="bgRect" presStyleLbl="bgShp" presStyleIdx="2" presStyleCnt="4"/>
      <dgm:spPr/>
    </dgm:pt>
    <dgm:pt modelId="{5A668093-F64F-44B3-BFBE-F2734ABA4B66}" type="pres">
      <dgm:prSet presAssocID="{5FDB6113-BD4A-4201-937B-E7654A177F7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635BF7C8-D0B6-472E-9BE7-171C668A26FD}" type="pres">
      <dgm:prSet presAssocID="{5FDB6113-BD4A-4201-937B-E7654A177F71}" presName="spaceRect" presStyleCnt="0"/>
      <dgm:spPr/>
    </dgm:pt>
    <dgm:pt modelId="{9E646FF3-0407-4325-9DFB-B9EB91EDC058}" type="pres">
      <dgm:prSet presAssocID="{5FDB6113-BD4A-4201-937B-E7654A177F71}" presName="parTx" presStyleLbl="revTx" presStyleIdx="2" presStyleCnt="4">
        <dgm:presLayoutVars>
          <dgm:chMax val="0"/>
          <dgm:chPref val="0"/>
        </dgm:presLayoutVars>
      </dgm:prSet>
      <dgm:spPr/>
    </dgm:pt>
    <dgm:pt modelId="{C8F3D1A7-7615-4353-AA91-32A2BD04EFAE}" type="pres">
      <dgm:prSet presAssocID="{30B05120-18A2-4968-9A30-CF69372DA481}" presName="sibTrans" presStyleCnt="0"/>
      <dgm:spPr/>
    </dgm:pt>
    <dgm:pt modelId="{6B59BF88-3EF3-4475-B56A-A7CBEE3CACA3}" type="pres">
      <dgm:prSet presAssocID="{EBD90150-DC3E-43D8-8D9F-3167F5E38B49}" presName="compNode" presStyleCnt="0"/>
      <dgm:spPr/>
    </dgm:pt>
    <dgm:pt modelId="{230928EA-0B1E-48D2-8FB0-9B993BC385BF}" type="pres">
      <dgm:prSet presAssocID="{EBD90150-DC3E-43D8-8D9F-3167F5E38B49}" presName="bgRect" presStyleLbl="bgShp" presStyleIdx="3" presStyleCnt="4"/>
      <dgm:spPr/>
    </dgm:pt>
    <dgm:pt modelId="{9B51762E-D89E-4941-84C5-B36789753D58}" type="pres">
      <dgm:prSet presAssocID="{EBD90150-DC3E-43D8-8D9F-3167F5E38B4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B860A3C-2104-4CCA-AD69-B528CD3C8B1D}" type="pres">
      <dgm:prSet presAssocID="{EBD90150-DC3E-43D8-8D9F-3167F5E38B49}" presName="spaceRect" presStyleCnt="0"/>
      <dgm:spPr/>
    </dgm:pt>
    <dgm:pt modelId="{260C6BF6-41E0-43B1-9DBC-225E860D84F4}" type="pres">
      <dgm:prSet presAssocID="{EBD90150-DC3E-43D8-8D9F-3167F5E38B4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DB4E3014-C136-47E0-9714-3FB53F6B01C7}" srcId="{78B27AD2-DB59-400F-8DB3-5CAD22AB7489}" destId="{5FDB6113-BD4A-4201-937B-E7654A177F71}" srcOrd="2" destOrd="0" parTransId="{701EBA7B-BCF2-453C-9803-82648EAF1B62}" sibTransId="{30B05120-18A2-4968-9A30-CF69372DA481}"/>
    <dgm:cxn modelId="{6601AE23-64AD-43B3-9378-5B28476F71C7}" type="presOf" srcId="{02E325F5-3AC6-45F8-BB8A-A8B134673813}" destId="{8503CAB8-70B6-4D4F-BCFA-9F62B13E214D}" srcOrd="0" destOrd="0" presId="urn:microsoft.com/office/officeart/2018/2/layout/IconVerticalSolidList"/>
    <dgm:cxn modelId="{2C9CA656-3E08-48AE-97D7-4C40C9194C7A}" type="presOf" srcId="{EBD90150-DC3E-43D8-8D9F-3167F5E38B49}" destId="{260C6BF6-41E0-43B1-9DBC-225E860D84F4}" srcOrd="0" destOrd="0" presId="urn:microsoft.com/office/officeart/2018/2/layout/IconVerticalSolidList"/>
    <dgm:cxn modelId="{D2A3C17E-5EF1-4353-974D-D998829D0CD9}" srcId="{78B27AD2-DB59-400F-8DB3-5CAD22AB7489}" destId="{02E325F5-3AC6-45F8-BB8A-A8B134673813}" srcOrd="1" destOrd="0" parTransId="{5A525CBA-2B4C-424E-9AAC-8B59DED4891F}" sibTransId="{34777F17-0010-40BA-96A7-76FFB4EBEFD4}"/>
    <dgm:cxn modelId="{BED64982-77FC-4606-A6DA-35CB33A464DE}" srcId="{78B27AD2-DB59-400F-8DB3-5CAD22AB7489}" destId="{EBD90150-DC3E-43D8-8D9F-3167F5E38B49}" srcOrd="3" destOrd="0" parTransId="{D858A314-7290-4DAB-8559-F3459FC666D8}" sibTransId="{F5AEBBEB-1E38-4FD7-B4F0-1EE8CC99810C}"/>
    <dgm:cxn modelId="{68E1B982-0375-4491-A352-EB89CE838F86}" srcId="{78B27AD2-DB59-400F-8DB3-5CAD22AB7489}" destId="{9060506A-9D8D-4904-AC12-26F74D85B3B8}" srcOrd="0" destOrd="0" parTransId="{EF68841F-5E7B-42BC-99CD-C26BC51291F1}" sibTransId="{25987D41-8F87-4425-AE7B-BDAB34FFD551}"/>
    <dgm:cxn modelId="{053776C8-3141-4BE7-8D9C-05B801AC152A}" type="presOf" srcId="{5FDB6113-BD4A-4201-937B-E7654A177F71}" destId="{9E646FF3-0407-4325-9DFB-B9EB91EDC058}" srcOrd="0" destOrd="0" presId="urn:microsoft.com/office/officeart/2018/2/layout/IconVerticalSolidList"/>
    <dgm:cxn modelId="{42B771F4-FC46-4AAF-B017-AB3FF1F6EE43}" type="presOf" srcId="{78B27AD2-DB59-400F-8DB3-5CAD22AB7489}" destId="{3319A5AC-D03E-4C5C-ADC8-ACEDA98CE2EE}" srcOrd="0" destOrd="0" presId="urn:microsoft.com/office/officeart/2018/2/layout/IconVerticalSolidList"/>
    <dgm:cxn modelId="{410F26F6-3E42-420A-8866-0EF9F613C0D3}" type="presOf" srcId="{9060506A-9D8D-4904-AC12-26F74D85B3B8}" destId="{E95B65AA-CA2D-4DE5-A0CD-CE6CFE3BCA5C}" srcOrd="0" destOrd="0" presId="urn:microsoft.com/office/officeart/2018/2/layout/IconVerticalSolidList"/>
    <dgm:cxn modelId="{3EB27F5D-4536-4A0A-AE3E-BA6696462859}" type="presParOf" srcId="{3319A5AC-D03E-4C5C-ADC8-ACEDA98CE2EE}" destId="{9BABF95F-87B8-498C-802F-3278F6FFCA50}" srcOrd="0" destOrd="0" presId="urn:microsoft.com/office/officeart/2018/2/layout/IconVerticalSolidList"/>
    <dgm:cxn modelId="{E60C05DA-B289-4F3B-9EF0-E4A91E00A294}" type="presParOf" srcId="{9BABF95F-87B8-498C-802F-3278F6FFCA50}" destId="{02B729FA-E746-4D7C-A146-CF8594F0025B}" srcOrd="0" destOrd="0" presId="urn:microsoft.com/office/officeart/2018/2/layout/IconVerticalSolidList"/>
    <dgm:cxn modelId="{96741453-EFE9-43F3-8564-775D52727480}" type="presParOf" srcId="{9BABF95F-87B8-498C-802F-3278F6FFCA50}" destId="{219F7554-E85C-401D-B648-D3FDAE5C75A2}" srcOrd="1" destOrd="0" presId="urn:microsoft.com/office/officeart/2018/2/layout/IconVerticalSolidList"/>
    <dgm:cxn modelId="{99D7F776-1315-4B37-9297-9FADA03C932B}" type="presParOf" srcId="{9BABF95F-87B8-498C-802F-3278F6FFCA50}" destId="{EDC48A71-F1F3-42A0-8E3C-853B8A530308}" srcOrd="2" destOrd="0" presId="urn:microsoft.com/office/officeart/2018/2/layout/IconVerticalSolidList"/>
    <dgm:cxn modelId="{BEF8888A-3DA8-4461-8D59-871658B90731}" type="presParOf" srcId="{9BABF95F-87B8-498C-802F-3278F6FFCA50}" destId="{E95B65AA-CA2D-4DE5-A0CD-CE6CFE3BCA5C}" srcOrd="3" destOrd="0" presId="urn:microsoft.com/office/officeart/2018/2/layout/IconVerticalSolidList"/>
    <dgm:cxn modelId="{9A9EE72B-44C7-4BDA-99E4-5EFE08240AB0}" type="presParOf" srcId="{3319A5AC-D03E-4C5C-ADC8-ACEDA98CE2EE}" destId="{DA3BF6DD-FD12-4254-969E-7DD781FCC55C}" srcOrd="1" destOrd="0" presId="urn:microsoft.com/office/officeart/2018/2/layout/IconVerticalSolidList"/>
    <dgm:cxn modelId="{22BFBE27-8F56-4DAC-A807-9BC3A1AD0347}" type="presParOf" srcId="{3319A5AC-D03E-4C5C-ADC8-ACEDA98CE2EE}" destId="{5823764F-8490-4FEF-8DE2-F0D12B73446C}" srcOrd="2" destOrd="0" presId="urn:microsoft.com/office/officeart/2018/2/layout/IconVerticalSolidList"/>
    <dgm:cxn modelId="{04AA4236-659C-4062-8093-00D8E3895B4A}" type="presParOf" srcId="{5823764F-8490-4FEF-8DE2-F0D12B73446C}" destId="{E82E0B32-E2DA-4D5B-A554-9D4AE337632C}" srcOrd="0" destOrd="0" presId="urn:microsoft.com/office/officeart/2018/2/layout/IconVerticalSolidList"/>
    <dgm:cxn modelId="{0F43B673-A6C9-4A8A-8E97-2A3A5414E9A8}" type="presParOf" srcId="{5823764F-8490-4FEF-8DE2-F0D12B73446C}" destId="{9967D545-E47C-4CCC-9B56-81223BF3307E}" srcOrd="1" destOrd="0" presId="urn:microsoft.com/office/officeart/2018/2/layout/IconVerticalSolidList"/>
    <dgm:cxn modelId="{D6F34AE6-730F-4566-970E-EF6C0B2A3BE9}" type="presParOf" srcId="{5823764F-8490-4FEF-8DE2-F0D12B73446C}" destId="{817A9B33-5A8A-433A-98C8-A5FA1B328002}" srcOrd="2" destOrd="0" presId="urn:microsoft.com/office/officeart/2018/2/layout/IconVerticalSolidList"/>
    <dgm:cxn modelId="{D37B6A8E-F3BB-47B1-9653-935BF6B942E6}" type="presParOf" srcId="{5823764F-8490-4FEF-8DE2-F0D12B73446C}" destId="{8503CAB8-70B6-4D4F-BCFA-9F62B13E214D}" srcOrd="3" destOrd="0" presId="urn:microsoft.com/office/officeart/2018/2/layout/IconVerticalSolidList"/>
    <dgm:cxn modelId="{B787123D-AB03-477F-8C83-229610B9D6A3}" type="presParOf" srcId="{3319A5AC-D03E-4C5C-ADC8-ACEDA98CE2EE}" destId="{E2324AEE-7485-461D-8298-E079CF86A627}" srcOrd="3" destOrd="0" presId="urn:microsoft.com/office/officeart/2018/2/layout/IconVerticalSolidList"/>
    <dgm:cxn modelId="{06D7861C-8E20-4812-A4A8-F9B40C3DFFA0}" type="presParOf" srcId="{3319A5AC-D03E-4C5C-ADC8-ACEDA98CE2EE}" destId="{CA77CA32-6871-4590-8F29-88FF52B3EDBD}" srcOrd="4" destOrd="0" presId="urn:microsoft.com/office/officeart/2018/2/layout/IconVerticalSolidList"/>
    <dgm:cxn modelId="{D69612C8-7E5B-4403-A691-BF9B451726B8}" type="presParOf" srcId="{CA77CA32-6871-4590-8F29-88FF52B3EDBD}" destId="{C9D399DC-2455-49E6-85B9-83AF544B6CFB}" srcOrd="0" destOrd="0" presId="urn:microsoft.com/office/officeart/2018/2/layout/IconVerticalSolidList"/>
    <dgm:cxn modelId="{4B00F3BC-58D6-4AA0-A780-974D579DDF7D}" type="presParOf" srcId="{CA77CA32-6871-4590-8F29-88FF52B3EDBD}" destId="{5A668093-F64F-44B3-BFBE-F2734ABA4B66}" srcOrd="1" destOrd="0" presId="urn:microsoft.com/office/officeart/2018/2/layout/IconVerticalSolidList"/>
    <dgm:cxn modelId="{795A6994-F8B8-4FDB-9CCD-5A6FDAD6AE86}" type="presParOf" srcId="{CA77CA32-6871-4590-8F29-88FF52B3EDBD}" destId="{635BF7C8-D0B6-472E-9BE7-171C668A26FD}" srcOrd="2" destOrd="0" presId="urn:microsoft.com/office/officeart/2018/2/layout/IconVerticalSolidList"/>
    <dgm:cxn modelId="{093FD2D7-3B25-4746-B919-E4C1A297FA85}" type="presParOf" srcId="{CA77CA32-6871-4590-8F29-88FF52B3EDBD}" destId="{9E646FF3-0407-4325-9DFB-B9EB91EDC058}" srcOrd="3" destOrd="0" presId="urn:microsoft.com/office/officeart/2018/2/layout/IconVerticalSolidList"/>
    <dgm:cxn modelId="{ED6AA832-B959-441F-A9C5-256FBB647018}" type="presParOf" srcId="{3319A5AC-D03E-4C5C-ADC8-ACEDA98CE2EE}" destId="{C8F3D1A7-7615-4353-AA91-32A2BD04EFAE}" srcOrd="5" destOrd="0" presId="urn:microsoft.com/office/officeart/2018/2/layout/IconVerticalSolidList"/>
    <dgm:cxn modelId="{DED89445-8225-41FF-B33A-97FA9994F169}" type="presParOf" srcId="{3319A5AC-D03E-4C5C-ADC8-ACEDA98CE2EE}" destId="{6B59BF88-3EF3-4475-B56A-A7CBEE3CACA3}" srcOrd="6" destOrd="0" presId="urn:microsoft.com/office/officeart/2018/2/layout/IconVerticalSolidList"/>
    <dgm:cxn modelId="{C30BB406-A170-4BE3-81AF-8AF7BF0DA246}" type="presParOf" srcId="{6B59BF88-3EF3-4475-B56A-A7CBEE3CACA3}" destId="{230928EA-0B1E-48D2-8FB0-9B993BC385BF}" srcOrd="0" destOrd="0" presId="urn:microsoft.com/office/officeart/2018/2/layout/IconVerticalSolidList"/>
    <dgm:cxn modelId="{30C4D97F-3127-401B-915D-F4C58EB7066B}" type="presParOf" srcId="{6B59BF88-3EF3-4475-B56A-A7CBEE3CACA3}" destId="{9B51762E-D89E-4941-84C5-B36789753D58}" srcOrd="1" destOrd="0" presId="urn:microsoft.com/office/officeart/2018/2/layout/IconVerticalSolidList"/>
    <dgm:cxn modelId="{76C3F06C-4292-4B01-9664-3A7877F8F4FD}" type="presParOf" srcId="{6B59BF88-3EF3-4475-B56A-A7CBEE3CACA3}" destId="{4B860A3C-2104-4CCA-AD69-B528CD3C8B1D}" srcOrd="2" destOrd="0" presId="urn:microsoft.com/office/officeart/2018/2/layout/IconVerticalSolidList"/>
    <dgm:cxn modelId="{34B9F961-B76B-4024-A4C5-E9063146263F}" type="presParOf" srcId="{6B59BF88-3EF3-4475-B56A-A7CBEE3CACA3}" destId="{260C6BF6-41E0-43B1-9DBC-225E860D84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87EED6-9006-408F-9DCE-9E78F349607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58D96F8-6865-4384-B384-C4BB70C23D62}">
      <dgm:prSet/>
      <dgm:spPr/>
      <dgm:t>
        <a:bodyPr/>
        <a:lstStyle/>
        <a:p>
          <a:r>
            <a:rPr kumimoji="1" lang="hi-IN" altLang="ja-JP" dirty="0"/>
            <a:t>मिटरहरूमा मापन दायरा न्यूनतम (</a:t>
          </a:r>
          <a:r>
            <a:rPr kumimoji="1" lang="en-US" altLang="ja-JP" dirty="0" err="1"/>
            <a:t>Qmin</a:t>
          </a:r>
          <a:r>
            <a:rPr kumimoji="1" lang="en-US" altLang="ja-JP" dirty="0"/>
            <a:t>) </a:t>
          </a:r>
          <a:r>
            <a:rPr kumimoji="1" lang="hi-IN" altLang="ja-JP" dirty="0"/>
            <a:t>र ओभरलोड (</a:t>
          </a:r>
          <a:r>
            <a:rPr kumimoji="1" lang="en-US" altLang="ja-JP" dirty="0" err="1"/>
            <a:t>Qmax</a:t>
          </a:r>
          <a:r>
            <a:rPr kumimoji="1" lang="en-US" altLang="ja-JP" dirty="0"/>
            <a:t>) flow rate </a:t>
          </a:r>
          <a:r>
            <a:rPr kumimoji="1" lang="hi-IN" altLang="ja-JP" dirty="0"/>
            <a:t>हरू बीचको हुन्छ।</a:t>
          </a:r>
          <a:endParaRPr lang="en-US" dirty="0"/>
        </a:p>
      </dgm:t>
    </dgm:pt>
    <dgm:pt modelId="{59D8E5AE-7A34-40D1-ADFF-8261ECEECEA9}" type="parTrans" cxnId="{BB2C2DE9-2F63-42D9-A5B8-C4BD0986A2A0}">
      <dgm:prSet/>
      <dgm:spPr/>
      <dgm:t>
        <a:bodyPr/>
        <a:lstStyle/>
        <a:p>
          <a:endParaRPr lang="en-US"/>
        </a:p>
      </dgm:t>
    </dgm:pt>
    <dgm:pt modelId="{0E9CF347-0135-4ED5-9D08-91C8DF862A34}" type="sibTrans" cxnId="{BB2C2DE9-2F63-42D9-A5B8-C4BD0986A2A0}">
      <dgm:prSet/>
      <dgm:spPr/>
      <dgm:t>
        <a:bodyPr/>
        <a:lstStyle/>
        <a:p>
          <a:endParaRPr lang="en-US"/>
        </a:p>
      </dgm:t>
    </dgm:pt>
    <dgm:pt modelId="{5F8162CB-CDFA-4D18-8CAF-9A8482193552}">
      <dgm:prSet/>
      <dgm:spPr/>
      <dgm:t>
        <a:bodyPr/>
        <a:lstStyle/>
        <a:p>
          <a:r>
            <a:rPr kumimoji="1" lang="hi-IN" altLang="ja-JP" dirty="0"/>
            <a:t>यदि मिटर धेरै ठूलो छ तर यसले कम </a:t>
          </a:r>
          <a:r>
            <a:rPr kumimoji="1" lang="en-US" altLang="ja-JP" dirty="0"/>
            <a:t>flow rate </a:t>
          </a:r>
          <a:r>
            <a:rPr kumimoji="1" lang="hi-IN" altLang="ja-JP" dirty="0"/>
            <a:t>मा काम गरिरहेको छ भने जम्मा खपत मध्ये केहि मापन गर्दैन।</a:t>
          </a:r>
          <a:r>
            <a:rPr kumimoji="1" lang="en-US" altLang="ja-JP" dirty="0"/>
            <a:t> →NRW </a:t>
          </a:r>
          <a:endParaRPr lang="en-US" dirty="0"/>
        </a:p>
      </dgm:t>
    </dgm:pt>
    <dgm:pt modelId="{AD384AF0-FDEA-481C-9E6E-3B2CE0754F0E}" type="parTrans" cxnId="{16365B70-1D90-40F7-BC3F-8EEAC838AC47}">
      <dgm:prSet/>
      <dgm:spPr/>
      <dgm:t>
        <a:bodyPr/>
        <a:lstStyle/>
        <a:p>
          <a:endParaRPr lang="en-US"/>
        </a:p>
      </dgm:t>
    </dgm:pt>
    <dgm:pt modelId="{2AE4E8D4-C479-4ED5-8EEE-788E11050790}" type="sibTrans" cxnId="{16365B70-1D90-40F7-BC3F-8EEAC838AC47}">
      <dgm:prSet/>
      <dgm:spPr/>
      <dgm:t>
        <a:bodyPr/>
        <a:lstStyle/>
        <a:p>
          <a:endParaRPr lang="en-US"/>
        </a:p>
      </dgm:t>
    </dgm:pt>
    <dgm:pt modelId="{6FB80EA4-5953-47CD-AD74-63A9BF83B33B}">
      <dgm:prSet/>
      <dgm:spPr/>
      <dgm:t>
        <a:bodyPr/>
        <a:lstStyle/>
        <a:p>
          <a:r>
            <a:rPr kumimoji="1" lang="hi-IN" altLang="ja-JP" dirty="0"/>
            <a:t>यदि ग्राहक मिटर धेरै सानो छ अनि यसले </a:t>
          </a:r>
          <a:r>
            <a:rPr kumimoji="1" lang="en-US" altLang="ja-JP" dirty="0" err="1"/>
            <a:t>Qmax</a:t>
          </a:r>
          <a:r>
            <a:rPr kumimoji="1" lang="en-US" altLang="ja-JP" dirty="0"/>
            <a:t> </a:t>
          </a:r>
          <a:r>
            <a:rPr kumimoji="1" lang="hi-IN" altLang="ja-JP" dirty="0"/>
            <a:t>मा काम गरिरहेको छ भने घुम्ने भाग धेरै छिटो घुम्छन्। यसरी मीटरको गिरावट तिब्र हुन्छ।</a:t>
          </a:r>
          <a:endParaRPr lang="en-US" dirty="0"/>
        </a:p>
      </dgm:t>
    </dgm:pt>
    <dgm:pt modelId="{316DACCD-6E99-40C1-B5AC-41246D1A8DC0}" type="parTrans" cxnId="{31CA96F6-B122-47B7-828D-6E914F567AF2}">
      <dgm:prSet/>
      <dgm:spPr/>
      <dgm:t>
        <a:bodyPr/>
        <a:lstStyle/>
        <a:p>
          <a:endParaRPr lang="en-US"/>
        </a:p>
      </dgm:t>
    </dgm:pt>
    <dgm:pt modelId="{00210D68-13C5-48FD-B939-604122CC54F9}" type="sibTrans" cxnId="{31CA96F6-B122-47B7-828D-6E914F567AF2}">
      <dgm:prSet/>
      <dgm:spPr/>
      <dgm:t>
        <a:bodyPr/>
        <a:lstStyle/>
        <a:p>
          <a:endParaRPr lang="en-US"/>
        </a:p>
      </dgm:t>
    </dgm:pt>
    <dgm:pt modelId="{27D9A0B6-66D0-4886-B91C-0475E07E6BA0}" type="pres">
      <dgm:prSet presAssocID="{C487EED6-9006-408F-9DCE-9E78F3496071}" presName="root" presStyleCnt="0">
        <dgm:presLayoutVars>
          <dgm:dir/>
          <dgm:resizeHandles val="exact"/>
        </dgm:presLayoutVars>
      </dgm:prSet>
      <dgm:spPr/>
    </dgm:pt>
    <dgm:pt modelId="{10CE20FE-E993-4B61-8047-55C1A08EAD3B}" type="pres">
      <dgm:prSet presAssocID="{E58D96F8-6865-4384-B384-C4BB70C23D62}" presName="compNode" presStyleCnt="0"/>
      <dgm:spPr/>
    </dgm:pt>
    <dgm:pt modelId="{D93B94CA-97ED-45CA-B2A4-FCCCF9AE27BA}" type="pres">
      <dgm:prSet presAssocID="{E58D96F8-6865-4384-B384-C4BB70C23D62}" presName="bgRect" presStyleLbl="bgShp" presStyleIdx="0" presStyleCnt="3"/>
      <dgm:spPr/>
    </dgm:pt>
    <dgm:pt modelId="{6891D223-CBA9-4373-A3A1-FCDCB5309605}" type="pres">
      <dgm:prSet presAssocID="{E58D96F8-6865-4384-B384-C4BB70C23D6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10094653-3D31-4AFA-9842-E20A6531FEDD}" type="pres">
      <dgm:prSet presAssocID="{E58D96F8-6865-4384-B384-C4BB70C23D62}" presName="spaceRect" presStyleCnt="0"/>
      <dgm:spPr/>
    </dgm:pt>
    <dgm:pt modelId="{570D3285-8D29-4F3E-8647-9CE864539C79}" type="pres">
      <dgm:prSet presAssocID="{E58D96F8-6865-4384-B384-C4BB70C23D62}" presName="parTx" presStyleLbl="revTx" presStyleIdx="0" presStyleCnt="3">
        <dgm:presLayoutVars>
          <dgm:chMax val="0"/>
          <dgm:chPref val="0"/>
        </dgm:presLayoutVars>
      </dgm:prSet>
      <dgm:spPr/>
    </dgm:pt>
    <dgm:pt modelId="{E4C16518-BC33-4E7C-AA12-9A5C4719D8C4}" type="pres">
      <dgm:prSet presAssocID="{0E9CF347-0135-4ED5-9D08-91C8DF862A34}" presName="sibTrans" presStyleCnt="0"/>
      <dgm:spPr/>
    </dgm:pt>
    <dgm:pt modelId="{E4D736C2-2EF1-4CD7-AE60-C11FAEB2A005}" type="pres">
      <dgm:prSet presAssocID="{5F8162CB-CDFA-4D18-8CAF-9A8482193552}" presName="compNode" presStyleCnt="0"/>
      <dgm:spPr/>
    </dgm:pt>
    <dgm:pt modelId="{93A07ACE-E578-4230-9BCE-9E1B75018F4F}" type="pres">
      <dgm:prSet presAssocID="{5F8162CB-CDFA-4D18-8CAF-9A8482193552}" presName="bgRect" presStyleLbl="bgShp" presStyleIdx="1" presStyleCnt="3"/>
      <dgm:spPr/>
    </dgm:pt>
    <dgm:pt modelId="{F0608085-1202-4E72-9FF1-1CF25D515CE8}" type="pres">
      <dgm:prSet presAssocID="{5F8162CB-CDFA-4D18-8CAF-9A84821935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d Bump"/>
        </a:ext>
      </dgm:extLst>
    </dgm:pt>
    <dgm:pt modelId="{91DA6DDA-7400-4A7F-8E61-CE9F2566B0D7}" type="pres">
      <dgm:prSet presAssocID="{5F8162CB-CDFA-4D18-8CAF-9A8482193552}" presName="spaceRect" presStyleCnt="0"/>
      <dgm:spPr/>
    </dgm:pt>
    <dgm:pt modelId="{262ECA8A-9036-4E18-BDFD-404336AA2C7D}" type="pres">
      <dgm:prSet presAssocID="{5F8162CB-CDFA-4D18-8CAF-9A8482193552}" presName="parTx" presStyleLbl="revTx" presStyleIdx="1" presStyleCnt="3">
        <dgm:presLayoutVars>
          <dgm:chMax val="0"/>
          <dgm:chPref val="0"/>
        </dgm:presLayoutVars>
      </dgm:prSet>
      <dgm:spPr/>
    </dgm:pt>
    <dgm:pt modelId="{82C1D8CF-0299-435C-A625-25FB4E80C75A}" type="pres">
      <dgm:prSet presAssocID="{2AE4E8D4-C479-4ED5-8EEE-788E11050790}" presName="sibTrans" presStyleCnt="0"/>
      <dgm:spPr/>
    </dgm:pt>
    <dgm:pt modelId="{8E592376-3AB9-466A-8AED-BF3AC0DE139F}" type="pres">
      <dgm:prSet presAssocID="{6FB80EA4-5953-47CD-AD74-63A9BF83B33B}" presName="compNode" presStyleCnt="0"/>
      <dgm:spPr/>
    </dgm:pt>
    <dgm:pt modelId="{58D4D6E3-CDC2-4F02-BFFE-90E6D3C0873A}" type="pres">
      <dgm:prSet presAssocID="{6FB80EA4-5953-47CD-AD74-63A9BF83B33B}" presName="bgRect" presStyleLbl="bgShp" presStyleIdx="2" presStyleCnt="3"/>
      <dgm:spPr/>
    </dgm:pt>
    <dgm:pt modelId="{AF52FF11-92C2-48CE-A711-DD54188818A9}" type="pres">
      <dgm:prSet presAssocID="{6FB80EA4-5953-47CD-AD74-63A9BF83B3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D6596CA-E0AC-4770-A57F-5F10787CC05A}" type="pres">
      <dgm:prSet presAssocID="{6FB80EA4-5953-47CD-AD74-63A9BF83B33B}" presName="spaceRect" presStyleCnt="0"/>
      <dgm:spPr/>
    </dgm:pt>
    <dgm:pt modelId="{07B3CD6E-DAF0-4465-AED4-65B408F43313}" type="pres">
      <dgm:prSet presAssocID="{6FB80EA4-5953-47CD-AD74-63A9BF83B3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1526A29-3A43-4CEC-A13A-91795793DD31}" type="presOf" srcId="{E58D96F8-6865-4384-B384-C4BB70C23D62}" destId="{570D3285-8D29-4F3E-8647-9CE864539C79}" srcOrd="0" destOrd="0" presId="urn:microsoft.com/office/officeart/2018/2/layout/IconVerticalSolidList"/>
    <dgm:cxn modelId="{D5A5C45F-C8BB-458C-A2FD-77FADB2E5B75}" type="presOf" srcId="{6FB80EA4-5953-47CD-AD74-63A9BF83B33B}" destId="{07B3CD6E-DAF0-4465-AED4-65B408F43313}" srcOrd="0" destOrd="0" presId="urn:microsoft.com/office/officeart/2018/2/layout/IconVerticalSolidList"/>
    <dgm:cxn modelId="{16365B70-1D90-40F7-BC3F-8EEAC838AC47}" srcId="{C487EED6-9006-408F-9DCE-9E78F3496071}" destId="{5F8162CB-CDFA-4D18-8CAF-9A8482193552}" srcOrd="1" destOrd="0" parTransId="{AD384AF0-FDEA-481C-9E6E-3B2CE0754F0E}" sibTransId="{2AE4E8D4-C479-4ED5-8EEE-788E11050790}"/>
    <dgm:cxn modelId="{D39B8270-8F7E-42B8-88A5-D181D0CB518A}" type="presOf" srcId="{5F8162CB-CDFA-4D18-8CAF-9A8482193552}" destId="{262ECA8A-9036-4E18-BDFD-404336AA2C7D}" srcOrd="0" destOrd="0" presId="urn:microsoft.com/office/officeart/2018/2/layout/IconVerticalSolidList"/>
    <dgm:cxn modelId="{D0F5A18C-6D2B-4C6A-87F4-937DFAFEC488}" type="presOf" srcId="{C487EED6-9006-408F-9DCE-9E78F3496071}" destId="{27D9A0B6-66D0-4886-B91C-0475E07E6BA0}" srcOrd="0" destOrd="0" presId="urn:microsoft.com/office/officeart/2018/2/layout/IconVerticalSolidList"/>
    <dgm:cxn modelId="{BB2C2DE9-2F63-42D9-A5B8-C4BD0986A2A0}" srcId="{C487EED6-9006-408F-9DCE-9E78F3496071}" destId="{E58D96F8-6865-4384-B384-C4BB70C23D62}" srcOrd="0" destOrd="0" parTransId="{59D8E5AE-7A34-40D1-ADFF-8261ECEECEA9}" sibTransId="{0E9CF347-0135-4ED5-9D08-91C8DF862A34}"/>
    <dgm:cxn modelId="{31CA96F6-B122-47B7-828D-6E914F567AF2}" srcId="{C487EED6-9006-408F-9DCE-9E78F3496071}" destId="{6FB80EA4-5953-47CD-AD74-63A9BF83B33B}" srcOrd="2" destOrd="0" parTransId="{316DACCD-6E99-40C1-B5AC-41246D1A8DC0}" sibTransId="{00210D68-13C5-48FD-B939-604122CC54F9}"/>
    <dgm:cxn modelId="{78E1DFBB-0250-4F1B-9DCF-3C463F931E4D}" type="presParOf" srcId="{27D9A0B6-66D0-4886-B91C-0475E07E6BA0}" destId="{10CE20FE-E993-4B61-8047-55C1A08EAD3B}" srcOrd="0" destOrd="0" presId="urn:microsoft.com/office/officeart/2018/2/layout/IconVerticalSolidList"/>
    <dgm:cxn modelId="{79E25504-3B27-472B-93C9-983F4BC2B34A}" type="presParOf" srcId="{10CE20FE-E993-4B61-8047-55C1A08EAD3B}" destId="{D93B94CA-97ED-45CA-B2A4-FCCCF9AE27BA}" srcOrd="0" destOrd="0" presId="urn:microsoft.com/office/officeart/2018/2/layout/IconVerticalSolidList"/>
    <dgm:cxn modelId="{C8E360AB-D4A2-4494-A781-D2DEE78A273E}" type="presParOf" srcId="{10CE20FE-E993-4B61-8047-55C1A08EAD3B}" destId="{6891D223-CBA9-4373-A3A1-FCDCB5309605}" srcOrd="1" destOrd="0" presId="urn:microsoft.com/office/officeart/2018/2/layout/IconVerticalSolidList"/>
    <dgm:cxn modelId="{A730D509-3C8F-489F-8C61-A407AE0CE95C}" type="presParOf" srcId="{10CE20FE-E993-4B61-8047-55C1A08EAD3B}" destId="{10094653-3D31-4AFA-9842-E20A6531FEDD}" srcOrd="2" destOrd="0" presId="urn:microsoft.com/office/officeart/2018/2/layout/IconVerticalSolidList"/>
    <dgm:cxn modelId="{A106A560-659F-4982-8BBB-9FE7DA4FB343}" type="presParOf" srcId="{10CE20FE-E993-4B61-8047-55C1A08EAD3B}" destId="{570D3285-8D29-4F3E-8647-9CE864539C79}" srcOrd="3" destOrd="0" presId="urn:microsoft.com/office/officeart/2018/2/layout/IconVerticalSolidList"/>
    <dgm:cxn modelId="{320655AB-DA5E-4BC3-9F49-ED4CB4F63AF0}" type="presParOf" srcId="{27D9A0B6-66D0-4886-B91C-0475E07E6BA0}" destId="{E4C16518-BC33-4E7C-AA12-9A5C4719D8C4}" srcOrd="1" destOrd="0" presId="urn:microsoft.com/office/officeart/2018/2/layout/IconVerticalSolidList"/>
    <dgm:cxn modelId="{85A8DDAA-B5FA-4D31-8D88-7FBEEA5FA3C9}" type="presParOf" srcId="{27D9A0B6-66D0-4886-B91C-0475E07E6BA0}" destId="{E4D736C2-2EF1-4CD7-AE60-C11FAEB2A005}" srcOrd="2" destOrd="0" presId="urn:microsoft.com/office/officeart/2018/2/layout/IconVerticalSolidList"/>
    <dgm:cxn modelId="{AF60EA35-BCC9-470E-8C83-C0F376E2CB26}" type="presParOf" srcId="{E4D736C2-2EF1-4CD7-AE60-C11FAEB2A005}" destId="{93A07ACE-E578-4230-9BCE-9E1B75018F4F}" srcOrd="0" destOrd="0" presId="urn:microsoft.com/office/officeart/2018/2/layout/IconVerticalSolidList"/>
    <dgm:cxn modelId="{A940CD2B-3DE8-4353-9A97-653B0D681138}" type="presParOf" srcId="{E4D736C2-2EF1-4CD7-AE60-C11FAEB2A005}" destId="{F0608085-1202-4E72-9FF1-1CF25D515CE8}" srcOrd="1" destOrd="0" presId="urn:microsoft.com/office/officeart/2018/2/layout/IconVerticalSolidList"/>
    <dgm:cxn modelId="{0D174028-16B9-4585-98E0-E3F9C78684B0}" type="presParOf" srcId="{E4D736C2-2EF1-4CD7-AE60-C11FAEB2A005}" destId="{91DA6DDA-7400-4A7F-8E61-CE9F2566B0D7}" srcOrd="2" destOrd="0" presId="urn:microsoft.com/office/officeart/2018/2/layout/IconVerticalSolidList"/>
    <dgm:cxn modelId="{7A8FCAA3-8A20-477B-994B-25870702A4B5}" type="presParOf" srcId="{E4D736C2-2EF1-4CD7-AE60-C11FAEB2A005}" destId="{262ECA8A-9036-4E18-BDFD-404336AA2C7D}" srcOrd="3" destOrd="0" presId="urn:microsoft.com/office/officeart/2018/2/layout/IconVerticalSolidList"/>
    <dgm:cxn modelId="{16357422-F276-4FCE-868E-AC5E73260EEF}" type="presParOf" srcId="{27D9A0B6-66D0-4886-B91C-0475E07E6BA0}" destId="{82C1D8CF-0299-435C-A625-25FB4E80C75A}" srcOrd="3" destOrd="0" presId="urn:microsoft.com/office/officeart/2018/2/layout/IconVerticalSolidList"/>
    <dgm:cxn modelId="{29E2D42D-8D0F-4634-9431-6B3038FB4CBB}" type="presParOf" srcId="{27D9A0B6-66D0-4886-B91C-0475E07E6BA0}" destId="{8E592376-3AB9-466A-8AED-BF3AC0DE139F}" srcOrd="4" destOrd="0" presId="urn:microsoft.com/office/officeart/2018/2/layout/IconVerticalSolidList"/>
    <dgm:cxn modelId="{F7D335C8-07B4-4EB3-BC85-11919EB492AA}" type="presParOf" srcId="{8E592376-3AB9-466A-8AED-BF3AC0DE139F}" destId="{58D4D6E3-CDC2-4F02-BFFE-90E6D3C0873A}" srcOrd="0" destOrd="0" presId="urn:microsoft.com/office/officeart/2018/2/layout/IconVerticalSolidList"/>
    <dgm:cxn modelId="{EFECAD4D-B70B-4420-A4F5-B0CF1650E172}" type="presParOf" srcId="{8E592376-3AB9-466A-8AED-BF3AC0DE139F}" destId="{AF52FF11-92C2-48CE-A711-DD54188818A9}" srcOrd="1" destOrd="0" presId="urn:microsoft.com/office/officeart/2018/2/layout/IconVerticalSolidList"/>
    <dgm:cxn modelId="{696A6CB0-821C-458B-BD74-814C883742E9}" type="presParOf" srcId="{8E592376-3AB9-466A-8AED-BF3AC0DE139F}" destId="{ED6596CA-E0AC-4770-A57F-5F10787CC05A}" srcOrd="2" destOrd="0" presId="urn:microsoft.com/office/officeart/2018/2/layout/IconVerticalSolidList"/>
    <dgm:cxn modelId="{17ACAAC3-DB20-4ECE-A267-FCEAD922ABBB}" type="presParOf" srcId="{8E592376-3AB9-466A-8AED-BF3AC0DE139F}" destId="{07B3CD6E-DAF0-4465-AED4-65B408F433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1B09B9E-C6B0-4ADF-84F6-C5046A7A969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57B3C6-64C1-4785-8D8C-1C33E6AF0978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en-US" b="1"/>
            <a:t>This is the end of this PowerPoints.</a:t>
          </a:r>
          <a:endParaRPr lang="en-US"/>
        </a:p>
      </dgm:t>
    </dgm:pt>
    <dgm:pt modelId="{50EB6F97-0BE3-49C1-A6E8-AF27F00A710D}" type="parTrans" cxnId="{B40B40D2-4685-41BA-9315-6C8DB0B5F3ED}">
      <dgm:prSet/>
      <dgm:spPr/>
      <dgm:t>
        <a:bodyPr/>
        <a:lstStyle/>
        <a:p>
          <a:endParaRPr lang="en-US"/>
        </a:p>
      </dgm:t>
    </dgm:pt>
    <dgm:pt modelId="{96725EDD-E796-4E40-9701-C54B2456B8E5}" type="sibTrans" cxnId="{B40B40D2-4685-41BA-9315-6C8DB0B5F3ED}">
      <dgm:prSet/>
      <dgm:spPr/>
      <dgm:t>
        <a:bodyPr/>
        <a:lstStyle/>
        <a:p>
          <a:endParaRPr lang="en-US"/>
        </a:p>
      </dgm:t>
    </dgm:pt>
    <dgm:pt modelId="{E900F28C-F785-4D85-9769-A675B8FA62B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Thank you very much for listening!</a:t>
          </a:r>
          <a:endParaRPr lang="en-US"/>
        </a:p>
      </dgm:t>
    </dgm:pt>
    <dgm:pt modelId="{F7473921-EBEA-4C60-8502-FBB636EE1ED5}" type="parTrans" cxnId="{E362C023-05D6-41A5-8AD4-F3042C88AC24}">
      <dgm:prSet/>
      <dgm:spPr/>
      <dgm:t>
        <a:bodyPr/>
        <a:lstStyle/>
        <a:p>
          <a:endParaRPr lang="en-US"/>
        </a:p>
      </dgm:t>
    </dgm:pt>
    <dgm:pt modelId="{DE3A7E8F-CEA1-47B8-9A10-304E9ADD00C5}" type="sibTrans" cxnId="{E362C023-05D6-41A5-8AD4-F3042C88AC24}">
      <dgm:prSet/>
      <dgm:spPr/>
      <dgm:t>
        <a:bodyPr/>
        <a:lstStyle/>
        <a:p>
          <a:endParaRPr lang="en-US"/>
        </a:p>
      </dgm:t>
    </dgm:pt>
    <dgm:pt modelId="{93CC843C-668B-4A20-928B-5A250BC704C7}" type="pres">
      <dgm:prSet presAssocID="{51B09B9E-C6B0-4ADF-84F6-C5046A7A9692}" presName="root" presStyleCnt="0">
        <dgm:presLayoutVars>
          <dgm:dir/>
          <dgm:resizeHandles val="exact"/>
        </dgm:presLayoutVars>
      </dgm:prSet>
      <dgm:spPr/>
    </dgm:pt>
    <dgm:pt modelId="{D8C6DA6E-582D-4C88-9ECF-C2C1C348EB43}" type="pres">
      <dgm:prSet presAssocID="{2457B3C6-64C1-4785-8D8C-1C33E6AF0978}" presName="compNode" presStyleCnt="0"/>
      <dgm:spPr/>
    </dgm:pt>
    <dgm:pt modelId="{53196B9C-8F05-40C6-B2E7-398BFF33D22F}" type="pres">
      <dgm:prSet presAssocID="{2457B3C6-64C1-4785-8D8C-1C33E6AF097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mote control"/>
        </a:ext>
      </dgm:extLst>
    </dgm:pt>
    <dgm:pt modelId="{17558BF9-4804-4D93-ACF2-F965EFD0C5C8}" type="pres">
      <dgm:prSet presAssocID="{2457B3C6-64C1-4785-8D8C-1C33E6AF0978}" presName="spaceRect" presStyleCnt="0"/>
      <dgm:spPr/>
    </dgm:pt>
    <dgm:pt modelId="{69583F74-B70D-4E58-A58B-6D40AE9EB451}" type="pres">
      <dgm:prSet presAssocID="{2457B3C6-64C1-4785-8D8C-1C33E6AF0978}" presName="textRect" presStyleLbl="revTx" presStyleIdx="0" presStyleCnt="2">
        <dgm:presLayoutVars>
          <dgm:chMax val="1"/>
          <dgm:chPref val="1"/>
        </dgm:presLayoutVars>
      </dgm:prSet>
      <dgm:spPr/>
    </dgm:pt>
    <dgm:pt modelId="{4DE44E96-7DA5-478E-934E-AFA788825F89}" type="pres">
      <dgm:prSet presAssocID="{96725EDD-E796-4E40-9701-C54B2456B8E5}" presName="sibTrans" presStyleCnt="0"/>
      <dgm:spPr/>
    </dgm:pt>
    <dgm:pt modelId="{8FD51DF0-C4DC-4770-8BAE-9F5D73FAB3A2}" type="pres">
      <dgm:prSet presAssocID="{E900F28C-F785-4D85-9769-A675B8FA62B5}" presName="compNode" presStyleCnt="0"/>
      <dgm:spPr/>
    </dgm:pt>
    <dgm:pt modelId="{32403553-B67F-4D1E-8C99-44FE85292F21}" type="pres">
      <dgm:prSet presAssocID="{E900F28C-F785-4D85-9769-A675B8FA62B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glasses Face Outline"/>
        </a:ext>
      </dgm:extLst>
    </dgm:pt>
    <dgm:pt modelId="{B5F84CAE-6A7B-4F9D-A303-49EC986260E6}" type="pres">
      <dgm:prSet presAssocID="{E900F28C-F785-4D85-9769-A675B8FA62B5}" presName="spaceRect" presStyleCnt="0"/>
      <dgm:spPr/>
    </dgm:pt>
    <dgm:pt modelId="{A2C51AC8-7206-41ED-9ADD-174FF035F4CD}" type="pres">
      <dgm:prSet presAssocID="{E900F28C-F785-4D85-9769-A675B8FA62B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362C023-05D6-41A5-8AD4-F3042C88AC24}" srcId="{51B09B9E-C6B0-4ADF-84F6-C5046A7A9692}" destId="{E900F28C-F785-4D85-9769-A675B8FA62B5}" srcOrd="1" destOrd="0" parTransId="{F7473921-EBEA-4C60-8502-FBB636EE1ED5}" sibTransId="{DE3A7E8F-CEA1-47B8-9A10-304E9ADD00C5}"/>
    <dgm:cxn modelId="{2199B051-5C7E-41FE-818D-7B5C964F0424}" type="presOf" srcId="{51B09B9E-C6B0-4ADF-84F6-C5046A7A9692}" destId="{93CC843C-668B-4A20-928B-5A250BC704C7}" srcOrd="0" destOrd="0" presId="urn:microsoft.com/office/officeart/2018/2/layout/IconLabelList"/>
    <dgm:cxn modelId="{F942DD8B-E1CD-44E2-A11E-0C53190F6D92}" type="presOf" srcId="{2457B3C6-64C1-4785-8D8C-1C33E6AF0978}" destId="{69583F74-B70D-4E58-A58B-6D40AE9EB451}" srcOrd="0" destOrd="0" presId="urn:microsoft.com/office/officeart/2018/2/layout/IconLabelList"/>
    <dgm:cxn modelId="{D77AF1CE-F99F-4E36-ADAA-AC5CECFA221D}" type="presOf" srcId="{E900F28C-F785-4D85-9769-A675B8FA62B5}" destId="{A2C51AC8-7206-41ED-9ADD-174FF035F4CD}" srcOrd="0" destOrd="0" presId="urn:microsoft.com/office/officeart/2018/2/layout/IconLabelList"/>
    <dgm:cxn modelId="{B40B40D2-4685-41BA-9315-6C8DB0B5F3ED}" srcId="{51B09B9E-C6B0-4ADF-84F6-C5046A7A9692}" destId="{2457B3C6-64C1-4785-8D8C-1C33E6AF0978}" srcOrd="0" destOrd="0" parTransId="{50EB6F97-0BE3-49C1-A6E8-AF27F00A710D}" sibTransId="{96725EDD-E796-4E40-9701-C54B2456B8E5}"/>
    <dgm:cxn modelId="{D1C74E13-7A33-4B3C-B216-7163E4BCF1E4}" type="presParOf" srcId="{93CC843C-668B-4A20-928B-5A250BC704C7}" destId="{D8C6DA6E-582D-4C88-9ECF-C2C1C348EB43}" srcOrd="0" destOrd="0" presId="urn:microsoft.com/office/officeart/2018/2/layout/IconLabelList"/>
    <dgm:cxn modelId="{F0EBF993-6E09-4CF8-B0EF-C5F526D9B696}" type="presParOf" srcId="{D8C6DA6E-582D-4C88-9ECF-C2C1C348EB43}" destId="{53196B9C-8F05-40C6-B2E7-398BFF33D22F}" srcOrd="0" destOrd="0" presId="urn:microsoft.com/office/officeart/2018/2/layout/IconLabelList"/>
    <dgm:cxn modelId="{95D7CF9D-0FEA-4640-91EC-8D3B8EC1A8F4}" type="presParOf" srcId="{D8C6DA6E-582D-4C88-9ECF-C2C1C348EB43}" destId="{17558BF9-4804-4D93-ACF2-F965EFD0C5C8}" srcOrd="1" destOrd="0" presId="urn:microsoft.com/office/officeart/2018/2/layout/IconLabelList"/>
    <dgm:cxn modelId="{83890C89-078A-42B3-84C1-B1A006661F4A}" type="presParOf" srcId="{D8C6DA6E-582D-4C88-9ECF-C2C1C348EB43}" destId="{69583F74-B70D-4E58-A58B-6D40AE9EB451}" srcOrd="2" destOrd="0" presId="urn:microsoft.com/office/officeart/2018/2/layout/IconLabelList"/>
    <dgm:cxn modelId="{9C52F4AF-B656-4749-83C0-371CD20AF1AB}" type="presParOf" srcId="{93CC843C-668B-4A20-928B-5A250BC704C7}" destId="{4DE44E96-7DA5-478E-934E-AFA788825F89}" srcOrd="1" destOrd="0" presId="urn:microsoft.com/office/officeart/2018/2/layout/IconLabelList"/>
    <dgm:cxn modelId="{4B946762-37A5-4086-9F74-D9820CF0F7AD}" type="presParOf" srcId="{93CC843C-668B-4A20-928B-5A250BC704C7}" destId="{8FD51DF0-C4DC-4770-8BAE-9F5D73FAB3A2}" srcOrd="2" destOrd="0" presId="urn:microsoft.com/office/officeart/2018/2/layout/IconLabelList"/>
    <dgm:cxn modelId="{8CDAE03B-BC43-471D-9453-CB546A02DE25}" type="presParOf" srcId="{8FD51DF0-C4DC-4770-8BAE-9F5D73FAB3A2}" destId="{32403553-B67F-4D1E-8C99-44FE85292F21}" srcOrd="0" destOrd="0" presId="urn:microsoft.com/office/officeart/2018/2/layout/IconLabelList"/>
    <dgm:cxn modelId="{A769DB85-7FFC-424E-960D-07C1F5E6151B}" type="presParOf" srcId="{8FD51DF0-C4DC-4770-8BAE-9F5D73FAB3A2}" destId="{B5F84CAE-6A7B-4F9D-A303-49EC986260E6}" srcOrd="1" destOrd="0" presId="urn:microsoft.com/office/officeart/2018/2/layout/IconLabelList"/>
    <dgm:cxn modelId="{11C428BC-DC3C-47B6-A54F-71296435AF5A}" type="presParOf" srcId="{8FD51DF0-C4DC-4770-8BAE-9F5D73FAB3A2}" destId="{A2C51AC8-7206-41ED-9ADD-174FF035F4C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36A177-741A-4EA1-9230-F666177CEC5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6BDB93C-035D-42A0-87D8-21076A9CABBB}">
      <dgm:prSet/>
      <dgm:spPr/>
      <dgm:t>
        <a:bodyPr/>
        <a:lstStyle/>
        <a:p>
          <a:r>
            <a:rPr kumimoji="1" lang="hi-IN" altLang="ja-JP" dirty="0"/>
            <a:t>मिटर रिडिङ गर्नाले प्रत्येक ग्राहकको पानी खपत कति छ प्रष्ट हुन्छ।</a:t>
          </a:r>
          <a:r>
            <a:rPr kumimoji="1" lang="en-US" altLang="ja-JP" dirty="0"/>
            <a:t> </a:t>
          </a:r>
          <a:endParaRPr lang="en-US" dirty="0"/>
        </a:p>
      </dgm:t>
    </dgm:pt>
    <dgm:pt modelId="{2A7D9832-085C-4EE0-9B69-EFF8FFB5DF0C}" type="parTrans" cxnId="{E51CB19E-5916-4430-BEBC-0188BE703BD8}">
      <dgm:prSet/>
      <dgm:spPr/>
      <dgm:t>
        <a:bodyPr/>
        <a:lstStyle/>
        <a:p>
          <a:endParaRPr lang="en-US"/>
        </a:p>
      </dgm:t>
    </dgm:pt>
    <dgm:pt modelId="{A35E8ACF-1EA5-49CD-90E0-FEA5BA7782D1}" type="sibTrans" cxnId="{E51CB19E-5916-4430-BEBC-0188BE703BD8}">
      <dgm:prSet/>
      <dgm:spPr/>
      <dgm:t>
        <a:bodyPr/>
        <a:lstStyle/>
        <a:p>
          <a:endParaRPr lang="en-US"/>
        </a:p>
      </dgm:t>
    </dgm:pt>
    <dgm:pt modelId="{0F049077-71E2-4D81-ADC9-7F887BC84AC6}">
      <dgm:prSet/>
      <dgm:spPr/>
      <dgm:t>
        <a:bodyPr/>
        <a:lstStyle/>
        <a:p>
          <a:r>
            <a:rPr kumimoji="1" lang="hi-IN" altLang="ja-JP" dirty="0"/>
            <a:t>ग्राहकले जति धेरै उपभोग गर्छ, त्यति नै तिर्नुपर्छ।</a:t>
          </a:r>
          <a:endParaRPr lang="en-US" dirty="0"/>
        </a:p>
      </dgm:t>
    </dgm:pt>
    <dgm:pt modelId="{DB4FECC5-91B5-4D40-BF0A-C483D06E736B}" type="parTrans" cxnId="{04652ACA-2206-465E-94A3-71B90FEA9832}">
      <dgm:prSet/>
      <dgm:spPr/>
      <dgm:t>
        <a:bodyPr/>
        <a:lstStyle/>
        <a:p>
          <a:endParaRPr lang="en-US"/>
        </a:p>
      </dgm:t>
    </dgm:pt>
    <dgm:pt modelId="{2FC67E07-EEDD-43F9-905A-D06FA5678D71}" type="sibTrans" cxnId="{04652ACA-2206-465E-94A3-71B90FEA9832}">
      <dgm:prSet/>
      <dgm:spPr/>
      <dgm:t>
        <a:bodyPr/>
        <a:lstStyle/>
        <a:p>
          <a:endParaRPr lang="en-US"/>
        </a:p>
      </dgm:t>
    </dgm:pt>
    <dgm:pt modelId="{1F711113-52FD-4F84-8C2E-592862D08F9B}">
      <dgm:prSet/>
      <dgm:spPr/>
      <dgm:t>
        <a:bodyPr/>
        <a:lstStyle/>
        <a:p>
          <a:r>
            <a:rPr kumimoji="1" lang="hi-IN" altLang="ja-JP" dirty="0"/>
            <a:t>त्यो उचित हुन्छ किनकि उसले कति सेवा प्राप्त गरेको छ त्यसको आधारमा भुक्तानी गर्दछ </a:t>
          </a:r>
          <a:endParaRPr lang="en-US" dirty="0"/>
        </a:p>
      </dgm:t>
    </dgm:pt>
    <dgm:pt modelId="{BAE60E71-7F78-495F-8D93-7966709FC3E9}" type="parTrans" cxnId="{1BA09F8B-5FDB-4702-BD11-5451422206BB}">
      <dgm:prSet/>
      <dgm:spPr/>
      <dgm:t>
        <a:bodyPr/>
        <a:lstStyle/>
        <a:p>
          <a:endParaRPr lang="en-US"/>
        </a:p>
      </dgm:t>
    </dgm:pt>
    <dgm:pt modelId="{038790A4-E159-4143-AEFB-41CE6FDC5498}" type="sibTrans" cxnId="{1BA09F8B-5FDB-4702-BD11-5451422206BB}">
      <dgm:prSet/>
      <dgm:spPr/>
      <dgm:t>
        <a:bodyPr/>
        <a:lstStyle/>
        <a:p>
          <a:endParaRPr lang="en-US"/>
        </a:p>
      </dgm:t>
    </dgm:pt>
    <dgm:pt modelId="{E58AE495-0C1F-4897-B103-EC53EC608C75}">
      <dgm:prSet/>
      <dgm:spPr/>
      <dgm:t>
        <a:bodyPr/>
        <a:lstStyle/>
        <a:p>
          <a:r>
            <a:rPr lang="hi-IN" altLang="ja-JP" dirty="0"/>
            <a:t>खपतको मात्रा बढ्दै जाँदा पानी आपूर्ति गर्नको लागि लाग्ने लागत पनि बढ्छ।</a:t>
          </a:r>
          <a:r>
            <a:rPr kumimoji="1" lang="en-US" altLang="ja-JP" dirty="0"/>
            <a:t> </a:t>
          </a:r>
          <a:endParaRPr lang="en-US" dirty="0"/>
        </a:p>
      </dgm:t>
    </dgm:pt>
    <dgm:pt modelId="{0C48EF1B-10AF-40FD-B27D-75D03C1F161B}" type="parTrans" cxnId="{D7631BE5-5758-42D9-9E44-F29921DB4E42}">
      <dgm:prSet/>
      <dgm:spPr/>
      <dgm:t>
        <a:bodyPr/>
        <a:lstStyle/>
        <a:p>
          <a:endParaRPr lang="en-US"/>
        </a:p>
      </dgm:t>
    </dgm:pt>
    <dgm:pt modelId="{F211DA52-8605-4032-AE23-506A9C9EACAC}" type="sibTrans" cxnId="{D7631BE5-5758-42D9-9E44-F29921DB4E42}">
      <dgm:prSet/>
      <dgm:spPr/>
      <dgm:t>
        <a:bodyPr/>
        <a:lstStyle/>
        <a:p>
          <a:endParaRPr lang="en-US"/>
        </a:p>
      </dgm:t>
    </dgm:pt>
    <dgm:pt modelId="{056D8D8B-0E57-4C51-8FA5-8169C90EA58F}" type="pres">
      <dgm:prSet presAssocID="{A336A177-741A-4EA1-9230-F666177CEC51}" presName="root" presStyleCnt="0">
        <dgm:presLayoutVars>
          <dgm:dir/>
          <dgm:resizeHandles val="exact"/>
        </dgm:presLayoutVars>
      </dgm:prSet>
      <dgm:spPr/>
    </dgm:pt>
    <dgm:pt modelId="{D65B552F-F0A7-4BB1-B998-C957C64B1D9D}" type="pres">
      <dgm:prSet presAssocID="{26BDB93C-035D-42A0-87D8-21076A9CABBB}" presName="compNode" presStyleCnt="0"/>
      <dgm:spPr/>
    </dgm:pt>
    <dgm:pt modelId="{7E76761B-3FA1-4E2D-B223-86371087A9B6}" type="pres">
      <dgm:prSet presAssocID="{26BDB93C-035D-42A0-87D8-21076A9CABBB}" presName="bgRect" presStyleLbl="bgShp" presStyleIdx="0" presStyleCnt="4"/>
      <dgm:spPr/>
    </dgm:pt>
    <dgm:pt modelId="{AAE9694A-9546-4F7C-8970-3117124DB2B8}" type="pres">
      <dgm:prSet presAssocID="{26BDB93C-035D-42A0-87D8-21076A9CABB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CEFCDC57-E96E-42E5-B641-FAD1AB9FA0AF}" type="pres">
      <dgm:prSet presAssocID="{26BDB93C-035D-42A0-87D8-21076A9CABBB}" presName="spaceRect" presStyleCnt="0"/>
      <dgm:spPr/>
    </dgm:pt>
    <dgm:pt modelId="{F5A4C078-E250-4324-9CD1-48CDAD4ECC36}" type="pres">
      <dgm:prSet presAssocID="{26BDB93C-035D-42A0-87D8-21076A9CABBB}" presName="parTx" presStyleLbl="revTx" presStyleIdx="0" presStyleCnt="4">
        <dgm:presLayoutVars>
          <dgm:chMax val="0"/>
          <dgm:chPref val="0"/>
        </dgm:presLayoutVars>
      </dgm:prSet>
      <dgm:spPr/>
    </dgm:pt>
    <dgm:pt modelId="{BDF289B9-2CBE-476C-8AEE-4DDF0EE2DB41}" type="pres">
      <dgm:prSet presAssocID="{A35E8ACF-1EA5-49CD-90E0-FEA5BA7782D1}" presName="sibTrans" presStyleCnt="0"/>
      <dgm:spPr/>
    </dgm:pt>
    <dgm:pt modelId="{ECCC266F-0E07-4E80-A51A-C09F6FF62C48}" type="pres">
      <dgm:prSet presAssocID="{0F049077-71E2-4D81-ADC9-7F887BC84AC6}" presName="compNode" presStyleCnt="0"/>
      <dgm:spPr/>
    </dgm:pt>
    <dgm:pt modelId="{6494D868-7339-4130-AD46-06DB2B72DF6E}" type="pres">
      <dgm:prSet presAssocID="{0F049077-71E2-4D81-ADC9-7F887BC84AC6}" presName="bgRect" presStyleLbl="bgShp" presStyleIdx="1" presStyleCnt="4"/>
      <dgm:spPr/>
    </dgm:pt>
    <dgm:pt modelId="{9776D765-8EF7-401A-846D-93F549F359CB}" type="pres">
      <dgm:prSet presAssocID="{0F049077-71E2-4D81-ADC9-7F887BC84AC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740D93BC-C36E-4FBA-BEBE-8BE3BB589F6A}" type="pres">
      <dgm:prSet presAssocID="{0F049077-71E2-4D81-ADC9-7F887BC84AC6}" presName="spaceRect" presStyleCnt="0"/>
      <dgm:spPr/>
    </dgm:pt>
    <dgm:pt modelId="{CB5F9A72-401D-44A6-9A7C-9D905D49D27D}" type="pres">
      <dgm:prSet presAssocID="{0F049077-71E2-4D81-ADC9-7F887BC84AC6}" presName="parTx" presStyleLbl="revTx" presStyleIdx="1" presStyleCnt="4">
        <dgm:presLayoutVars>
          <dgm:chMax val="0"/>
          <dgm:chPref val="0"/>
        </dgm:presLayoutVars>
      </dgm:prSet>
      <dgm:spPr/>
    </dgm:pt>
    <dgm:pt modelId="{B8B4B2BD-4359-4D22-B2DF-2AB2A568B724}" type="pres">
      <dgm:prSet presAssocID="{2FC67E07-EEDD-43F9-905A-D06FA5678D71}" presName="sibTrans" presStyleCnt="0"/>
      <dgm:spPr/>
    </dgm:pt>
    <dgm:pt modelId="{0BD1E115-D29B-41E3-897D-0914B8E00A66}" type="pres">
      <dgm:prSet presAssocID="{1F711113-52FD-4F84-8C2E-592862D08F9B}" presName="compNode" presStyleCnt="0"/>
      <dgm:spPr/>
    </dgm:pt>
    <dgm:pt modelId="{4534C92A-1CC8-4153-83CF-5E87F6EE5F81}" type="pres">
      <dgm:prSet presAssocID="{1F711113-52FD-4F84-8C2E-592862D08F9B}" presName="bgRect" presStyleLbl="bgShp" presStyleIdx="2" presStyleCnt="4"/>
      <dgm:spPr/>
    </dgm:pt>
    <dgm:pt modelId="{C3EFA023-BD27-4DA9-8899-B89D13C8FD63}" type="pres">
      <dgm:prSet presAssocID="{1F711113-52FD-4F84-8C2E-592862D08F9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EBFE72C1-FE17-485E-ABD2-1B46614BC8B1}" type="pres">
      <dgm:prSet presAssocID="{1F711113-52FD-4F84-8C2E-592862D08F9B}" presName="spaceRect" presStyleCnt="0"/>
      <dgm:spPr/>
    </dgm:pt>
    <dgm:pt modelId="{AACD85A5-B3A1-445C-9D3F-7E110935A7F9}" type="pres">
      <dgm:prSet presAssocID="{1F711113-52FD-4F84-8C2E-592862D08F9B}" presName="parTx" presStyleLbl="revTx" presStyleIdx="2" presStyleCnt="4">
        <dgm:presLayoutVars>
          <dgm:chMax val="0"/>
          <dgm:chPref val="0"/>
        </dgm:presLayoutVars>
      </dgm:prSet>
      <dgm:spPr/>
    </dgm:pt>
    <dgm:pt modelId="{6A28C9F9-E462-465E-B035-173B6AF28972}" type="pres">
      <dgm:prSet presAssocID="{038790A4-E159-4143-AEFB-41CE6FDC5498}" presName="sibTrans" presStyleCnt="0"/>
      <dgm:spPr/>
    </dgm:pt>
    <dgm:pt modelId="{09033CC3-C30B-4039-9C4B-BE21352EF709}" type="pres">
      <dgm:prSet presAssocID="{E58AE495-0C1F-4897-B103-EC53EC608C75}" presName="compNode" presStyleCnt="0"/>
      <dgm:spPr/>
    </dgm:pt>
    <dgm:pt modelId="{328FEA94-3317-40FD-AFE1-49AF7BED602F}" type="pres">
      <dgm:prSet presAssocID="{E58AE495-0C1F-4897-B103-EC53EC608C75}" presName="bgRect" presStyleLbl="bgShp" presStyleIdx="3" presStyleCnt="4"/>
      <dgm:spPr/>
    </dgm:pt>
    <dgm:pt modelId="{D8FC19D2-1B0B-4824-B2A7-695F8C76A0A0}" type="pres">
      <dgm:prSet presAssocID="{E58AE495-0C1F-4897-B103-EC53EC608C7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ing pot"/>
        </a:ext>
      </dgm:extLst>
    </dgm:pt>
    <dgm:pt modelId="{EE3D237D-67E3-4447-A301-A82F558C1A98}" type="pres">
      <dgm:prSet presAssocID="{E58AE495-0C1F-4897-B103-EC53EC608C75}" presName="spaceRect" presStyleCnt="0"/>
      <dgm:spPr/>
    </dgm:pt>
    <dgm:pt modelId="{43543DAF-BC48-49C3-82F4-6CAAEE460F1A}" type="pres">
      <dgm:prSet presAssocID="{E58AE495-0C1F-4897-B103-EC53EC608C7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CE16D2A-220E-4E7D-A96B-D4C31B6F8061}" type="presOf" srcId="{26BDB93C-035D-42A0-87D8-21076A9CABBB}" destId="{F5A4C078-E250-4324-9CD1-48CDAD4ECC36}" srcOrd="0" destOrd="0" presId="urn:microsoft.com/office/officeart/2018/2/layout/IconVerticalSolidList"/>
    <dgm:cxn modelId="{1BA09F8B-5FDB-4702-BD11-5451422206BB}" srcId="{A336A177-741A-4EA1-9230-F666177CEC51}" destId="{1F711113-52FD-4F84-8C2E-592862D08F9B}" srcOrd="2" destOrd="0" parTransId="{BAE60E71-7F78-495F-8D93-7966709FC3E9}" sibTransId="{038790A4-E159-4143-AEFB-41CE6FDC5498}"/>
    <dgm:cxn modelId="{BC20268C-4AB3-4509-A402-B2E08FD29219}" type="presOf" srcId="{1F711113-52FD-4F84-8C2E-592862D08F9B}" destId="{AACD85A5-B3A1-445C-9D3F-7E110935A7F9}" srcOrd="0" destOrd="0" presId="urn:microsoft.com/office/officeart/2018/2/layout/IconVerticalSolidList"/>
    <dgm:cxn modelId="{E51CB19E-5916-4430-BEBC-0188BE703BD8}" srcId="{A336A177-741A-4EA1-9230-F666177CEC51}" destId="{26BDB93C-035D-42A0-87D8-21076A9CABBB}" srcOrd="0" destOrd="0" parTransId="{2A7D9832-085C-4EE0-9B69-EFF8FFB5DF0C}" sibTransId="{A35E8ACF-1EA5-49CD-90E0-FEA5BA7782D1}"/>
    <dgm:cxn modelId="{569070A1-E207-47A3-8443-B77D897AF1E6}" type="presOf" srcId="{A336A177-741A-4EA1-9230-F666177CEC51}" destId="{056D8D8B-0E57-4C51-8FA5-8169C90EA58F}" srcOrd="0" destOrd="0" presId="urn:microsoft.com/office/officeart/2018/2/layout/IconVerticalSolidList"/>
    <dgm:cxn modelId="{2980FCB0-DB7F-4FA1-8F93-59FE66B0F889}" type="presOf" srcId="{E58AE495-0C1F-4897-B103-EC53EC608C75}" destId="{43543DAF-BC48-49C3-82F4-6CAAEE460F1A}" srcOrd="0" destOrd="0" presId="urn:microsoft.com/office/officeart/2018/2/layout/IconVerticalSolidList"/>
    <dgm:cxn modelId="{04652ACA-2206-465E-94A3-71B90FEA9832}" srcId="{A336A177-741A-4EA1-9230-F666177CEC51}" destId="{0F049077-71E2-4D81-ADC9-7F887BC84AC6}" srcOrd="1" destOrd="0" parTransId="{DB4FECC5-91B5-4D40-BF0A-C483D06E736B}" sibTransId="{2FC67E07-EEDD-43F9-905A-D06FA5678D71}"/>
    <dgm:cxn modelId="{D7631BE5-5758-42D9-9E44-F29921DB4E42}" srcId="{A336A177-741A-4EA1-9230-F666177CEC51}" destId="{E58AE495-0C1F-4897-B103-EC53EC608C75}" srcOrd="3" destOrd="0" parTransId="{0C48EF1B-10AF-40FD-B27D-75D03C1F161B}" sibTransId="{F211DA52-8605-4032-AE23-506A9C9EACAC}"/>
    <dgm:cxn modelId="{EBECDEF6-98AF-4A59-ADFF-1851316382E8}" type="presOf" srcId="{0F049077-71E2-4D81-ADC9-7F887BC84AC6}" destId="{CB5F9A72-401D-44A6-9A7C-9D905D49D27D}" srcOrd="0" destOrd="0" presId="urn:microsoft.com/office/officeart/2018/2/layout/IconVerticalSolidList"/>
    <dgm:cxn modelId="{5E0FC0BD-A4CC-4DEC-AB5B-3EF6CB3E3E93}" type="presParOf" srcId="{056D8D8B-0E57-4C51-8FA5-8169C90EA58F}" destId="{D65B552F-F0A7-4BB1-B998-C957C64B1D9D}" srcOrd="0" destOrd="0" presId="urn:microsoft.com/office/officeart/2018/2/layout/IconVerticalSolidList"/>
    <dgm:cxn modelId="{1323AAB2-8505-4997-8F3D-151249837892}" type="presParOf" srcId="{D65B552F-F0A7-4BB1-B998-C957C64B1D9D}" destId="{7E76761B-3FA1-4E2D-B223-86371087A9B6}" srcOrd="0" destOrd="0" presId="urn:microsoft.com/office/officeart/2018/2/layout/IconVerticalSolidList"/>
    <dgm:cxn modelId="{DFC3C491-4205-46EC-8921-D83DD84E4708}" type="presParOf" srcId="{D65B552F-F0A7-4BB1-B998-C957C64B1D9D}" destId="{AAE9694A-9546-4F7C-8970-3117124DB2B8}" srcOrd="1" destOrd="0" presId="urn:microsoft.com/office/officeart/2018/2/layout/IconVerticalSolidList"/>
    <dgm:cxn modelId="{C55C9C71-C986-42E9-9199-2B1F25089FB9}" type="presParOf" srcId="{D65B552F-F0A7-4BB1-B998-C957C64B1D9D}" destId="{CEFCDC57-E96E-42E5-B641-FAD1AB9FA0AF}" srcOrd="2" destOrd="0" presId="urn:microsoft.com/office/officeart/2018/2/layout/IconVerticalSolidList"/>
    <dgm:cxn modelId="{F6CD2C53-C5D1-4414-B242-74678275FA61}" type="presParOf" srcId="{D65B552F-F0A7-4BB1-B998-C957C64B1D9D}" destId="{F5A4C078-E250-4324-9CD1-48CDAD4ECC36}" srcOrd="3" destOrd="0" presId="urn:microsoft.com/office/officeart/2018/2/layout/IconVerticalSolidList"/>
    <dgm:cxn modelId="{DC63BB5A-ABE4-426A-B60B-2F767E862CFA}" type="presParOf" srcId="{056D8D8B-0E57-4C51-8FA5-8169C90EA58F}" destId="{BDF289B9-2CBE-476C-8AEE-4DDF0EE2DB41}" srcOrd="1" destOrd="0" presId="urn:microsoft.com/office/officeart/2018/2/layout/IconVerticalSolidList"/>
    <dgm:cxn modelId="{E7CB1109-0E55-4F19-868B-8BD037ABC71C}" type="presParOf" srcId="{056D8D8B-0E57-4C51-8FA5-8169C90EA58F}" destId="{ECCC266F-0E07-4E80-A51A-C09F6FF62C48}" srcOrd="2" destOrd="0" presId="urn:microsoft.com/office/officeart/2018/2/layout/IconVerticalSolidList"/>
    <dgm:cxn modelId="{7C104B02-80E6-43E1-BEA6-90AC54850789}" type="presParOf" srcId="{ECCC266F-0E07-4E80-A51A-C09F6FF62C48}" destId="{6494D868-7339-4130-AD46-06DB2B72DF6E}" srcOrd="0" destOrd="0" presId="urn:microsoft.com/office/officeart/2018/2/layout/IconVerticalSolidList"/>
    <dgm:cxn modelId="{EEC37CE7-1001-42B5-ACFC-0F4AB424D6AD}" type="presParOf" srcId="{ECCC266F-0E07-4E80-A51A-C09F6FF62C48}" destId="{9776D765-8EF7-401A-846D-93F549F359CB}" srcOrd="1" destOrd="0" presId="urn:microsoft.com/office/officeart/2018/2/layout/IconVerticalSolidList"/>
    <dgm:cxn modelId="{ECD44505-E32C-4FBD-814A-87FCD2D70638}" type="presParOf" srcId="{ECCC266F-0E07-4E80-A51A-C09F6FF62C48}" destId="{740D93BC-C36E-4FBA-BEBE-8BE3BB589F6A}" srcOrd="2" destOrd="0" presId="urn:microsoft.com/office/officeart/2018/2/layout/IconVerticalSolidList"/>
    <dgm:cxn modelId="{56C3EDAD-7D37-4123-AFBC-15A0E65A80C9}" type="presParOf" srcId="{ECCC266F-0E07-4E80-A51A-C09F6FF62C48}" destId="{CB5F9A72-401D-44A6-9A7C-9D905D49D27D}" srcOrd="3" destOrd="0" presId="urn:microsoft.com/office/officeart/2018/2/layout/IconVerticalSolidList"/>
    <dgm:cxn modelId="{DED9E3DB-0F87-48D3-ADB3-0D885A56099B}" type="presParOf" srcId="{056D8D8B-0E57-4C51-8FA5-8169C90EA58F}" destId="{B8B4B2BD-4359-4D22-B2DF-2AB2A568B724}" srcOrd="3" destOrd="0" presId="urn:microsoft.com/office/officeart/2018/2/layout/IconVerticalSolidList"/>
    <dgm:cxn modelId="{19DCF119-07D8-416E-917B-64E749D85AA4}" type="presParOf" srcId="{056D8D8B-0E57-4C51-8FA5-8169C90EA58F}" destId="{0BD1E115-D29B-41E3-897D-0914B8E00A66}" srcOrd="4" destOrd="0" presId="urn:microsoft.com/office/officeart/2018/2/layout/IconVerticalSolidList"/>
    <dgm:cxn modelId="{EBDC109D-4565-4108-8AD8-0DF25E6BC1B1}" type="presParOf" srcId="{0BD1E115-D29B-41E3-897D-0914B8E00A66}" destId="{4534C92A-1CC8-4153-83CF-5E87F6EE5F81}" srcOrd="0" destOrd="0" presId="urn:microsoft.com/office/officeart/2018/2/layout/IconVerticalSolidList"/>
    <dgm:cxn modelId="{1C917047-2A5B-42EF-B338-3DF45046D7BF}" type="presParOf" srcId="{0BD1E115-D29B-41E3-897D-0914B8E00A66}" destId="{C3EFA023-BD27-4DA9-8899-B89D13C8FD63}" srcOrd="1" destOrd="0" presId="urn:microsoft.com/office/officeart/2018/2/layout/IconVerticalSolidList"/>
    <dgm:cxn modelId="{0AB74826-C3E6-4E33-A0AE-10F8B3DE82FF}" type="presParOf" srcId="{0BD1E115-D29B-41E3-897D-0914B8E00A66}" destId="{EBFE72C1-FE17-485E-ABD2-1B46614BC8B1}" srcOrd="2" destOrd="0" presId="urn:microsoft.com/office/officeart/2018/2/layout/IconVerticalSolidList"/>
    <dgm:cxn modelId="{52538433-5930-4649-8EE9-A114DCBF1664}" type="presParOf" srcId="{0BD1E115-D29B-41E3-897D-0914B8E00A66}" destId="{AACD85A5-B3A1-445C-9D3F-7E110935A7F9}" srcOrd="3" destOrd="0" presId="urn:microsoft.com/office/officeart/2018/2/layout/IconVerticalSolidList"/>
    <dgm:cxn modelId="{6E4FAA62-5530-4B02-A178-FB5F8EC20BC9}" type="presParOf" srcId="{056D8D8B-0E57-4C51-8FA5-8169C90EA58F}" destId="{6A28C9F9-E462-465E-B035-173B6AF28972}" srcOrd="5" destOrd="0" presId="urn:microsoft.com/office/officeart/2018/2/layout/IconVerticalSolidList"/>
    <dgm:cxn modelId="{B134FC4C-48D0-467F-BE1F-543D139C0602}" type="presParOf" srcId="{056D8D8B-0E57-4C51-8FA5-8169C90EA58F}" destId="{09033CC3-C30B-4039-9C4B-BE21352EF709}" srcOrd="6" destOrd="0" presId="urn:microsoft.com/office/officeart/2018/2/layout/IconVerticalSolidList"/>
    <dgm:cxn modelId="{D07DB26A-E9C0-497E-9794-A8812178C586}" type="presParOf" srcId="{09033CC3-C30B-4039-9C4B-BE21352EF709}" destId="{328FEA94-3317-40FD-AFE1-49AF7BED602F}" srcOrd="0" destOrd="0" presId="urn:microsoft.com/office/officeart/2018/2/layout/IconVerticalSolidList"/>
    <dgm:cxn modelId="{4C5E743B-5363-4312-91AA-8D89BB321E8E}" type="presParOf" srcId="{09033CC3-C30B-4039-9C4B-BE21352EF709}" destId="{D8FC19D2-1B0B-4824-B2A7-695F8C76A0A0}" srcOrd="1" destOrd="0" presId="urn:microsoft.com/office/officeart/2018/2/layout/IconVerticalSolidList"/>
    <dgm:cxn modelId="{0E5F57B9-A561-4B77-B971-29B15E3B7CB6}" type="presParOf" srcId="{09033CC3-C30B-4039-9C4B-BE21352EF709}" destId="{EE3D237D-67E3-4447-A301-A82F558C1A98}" srcOrd="2" destOrd="0" presId="urn:microsoft.com/office/officeart/2018/2/layout/IconVerticalSolidList"/>
    <dgm:cxn modelId="{B6B9948A-6779-4434-8398-81C72684D8EF}" type="presParOf" srcId="{09033CC3-C30B-4039-9C4B-BE21352EF709}" destId="{43543DAF-BC48-49C3-82F4-6CAAEE460F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F05682-F0A9-4172-8541-C61DC909C91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5F72BC7-A42D-4C04-AB4A-B606D2CB683B}">
      <dgm:prSet/>
      <dgm:spPr/>
      <dgm:t>
        <a:bodyPr/>
        <a:lstStyle/>
        <a:p>
          <a:r>
            <a:rPr kumimoji="1" lang="hi-IN"/>
            <a:t>मिटर बिना </a:t>
          </a:r>
          <a:r>
            <a:rPr kumimoji="1" lang="en-US"/>
            <a:t>Fixed Rate </a:t>
          </a:r>
          <a:r>
            <a:rPr kumimoji="1" lang="hi-IN"/>
            <a:t>राख्नु अर्को विकल्प हो। त्यसो गर्नु </a:t>
          </a:r>
          <a:r>
            <a:rPr kumimoji="1" lang="en-US"/>
            <a:t>Flat Rate </a:t>
          </a:r>
          <a:r>
            <a:rPr kumimoji="1" lang="hi-IN"/>
            <a:t>हो।</a:t>
          </a:r>
          <a:endParaRPr lang="en-US"/>
        </a:p>
      </dgm:t>
    </dgm:pt>
    <dgm:pt modelId="{362F7778-FFE9-4713-98F4-EEA94AFD0695}" type="parTrans" cxnId="{D622661C-61F1-4F99-8A5A-A9750B8BD6C4}">
      <dgm:prSet/>
      <dgm:spPr/>
      <dgm:t>
        <a:bodyPr/>
        <a:lstStyle/>
        <a:p>
          <a:endParaRPr lang="en-US"/>
        </a:p>
      </dgm:t>
    </dgm:pt>
    <dgm:pt modelId="{911AA99C-D25E-49EB-AB90-4DE1D3B98331}" type="sibTrans" cxnId="{D622661C-61F1-4F99-8A5A-A9750B8BD6C4}">
      <dgm:prSet/>
      <dgm:spPr/>
      <dgm:t>
        <a:bodyPr/>
        <a:lstStyle/>
        <a:p>
          <a:endParaRPr lang="en-US"/>
        </a:p>
      </dgm:t>
    </dgm:pt>
    <dgm:pt modelId="{67B91A52-FDC2-49E1-8C5B-F0C9033CAA14}">
      <dgm:prSet/>
      <dgm:spPr/>
      <dgm:t>
        <a:bodyPr/>
        <a:lstStyle/>
        <a:p>
          <a:r>
            <a:rPr kumimoji="1" lang="hi-IN"/>
            <a:t>तर यस्तो अवस्थामा, </a:t>
          </a:r>
          <a:r>
            <a:rPr kumimoji="1" lang="en-US"/>
            <a:t>Flat Rate </a:t>
          </a:r>
          <a:r>
            <a:rPr kumimoji="1" lang="hi-IN"/>
            <a:t>न्यूनतम दर भन्दा बढी हुनेछ किनभने </a:t>
          </a:r>
          <a:r>
            <a:rPr kumimoji="1" lang="en-US"/>
            <a:t>Flat Rate </a:t>
          </a:r>
          <a:r>
            <a:rPr kumimoji="1" lang="hi-IN"/>
            <a:t>बाट उठेको कुल राजस्वले कुल लागतहरू ब्यहोर्नु पर्छ।</a:t>
          </a:r>
          <a:endParaRPr lang="en-US"/>
        </a:p>
      </dgm:t>
    </dgm:pt>
    <dgm:pt modelId="{067C2B41-D6D9-4974-BF93-006A30856FCA}" type="parTrans" cxnId="{49801159-9A7C-4A7F-A6FF-A9C4BE57E968}">
      <dgm:prSet/>
      <dgm:spPr/>
      <dgm:t>
        <a:bodyPr/>
        <a:lstStyle/>
        <a:p>
          <a:endParaRPr lang="en-US"/>
        </a:p>
      </dgm:t>
    </dgm:pt>
    <dgm:pt modelId="{CE9C55D5-DC9E-4D9E-9EBB-5CE8C400C1C1}" type="sibTrans" cxnId="{49801159-9A7C-4A7F-A6FF-A9C4BE57E968}">
      <dgm:prSet/>
      <dgm:spPr/>
      <dgm:t>
        <a:bodyPr/>
        <a:lstStyle/>
        <a:p>
          <a:endParaRPr lang="en-US"/>
        </a:p>
      </dgm:t>
    </dgm:pt>
    <dgm:pt modelId="{233247C0-844C-47B7-A9BC-0BE0AEA908A0}">
      <dgm:prSet/>
      <dgm:spPr/>
      <dgm:t>
        <a:bodyPr/>
        <a:lstStyle/>
        <a:p>
          <a:r>
            <a:rPr kumimoji="1" lang="en-US"/>
            <a:t>KUKL </a:t>
          </a:r>
          <a:r>
            <a:rPr kumimoji="1" lang="hi-IN"/>
            <a:t>ले न्यूनतम शुल्कको साथ </a:t>
          </a:r>
          <a:r>
            <a:rPr kumimoji="1" lang="en-US"/>
            <a:t>Volumetric Rate </a:t>
          </a:r>
          <a:r>
            <a:rPr kumimoji="1" lang="hi-IN"/>
            <a:t>प्रयोग गर्दछ।</a:t>
          </a:r>
          <a:endParaRPr lang="en-US"/>
        </a:p>
      </dgm:t>
    </dgm:pt>
    <dgm:pt modelId="{99B556DF-5E18-4AB9-A8DC-A7392E06B897}" type="parTrans" cxnId="{8886732E-2425-4746-AC17-3D91DA9DF232}">
      <dgm:prSet/>
      <dgm:spPr/>
      <dgm:t>
        <a:bodyPr/>
        <a:lstStyle/>
        <a:p>
          <a:endParaRPr lang="en-US"/>
        </a:p>
      </dgm:t>
    </dgm:pt>
    <dgm:pt modelId="{6DD89C23-F761-4AF4-9E0B-3F64C880C789}" type="sibTrans" cxnId="{8886732E-2425-4746-AC17-3D91DA9DF232}">
      <dgm:prSet/>
      <dgm:spPr/>
      <dgm:t>
        <a:bodyPr/>
        <a:lstStyle/>
        <a:p>
          <a:endParaRPr lang="en-US"/>
        </a:p>
      </dgm:t>
    </dgm:pt>
    <dgm:pt modelId="{989B91B4-DA5D-4EC4-93B2-3626196B0DCD}">
      <dgm:prSet/>
      <dgm:spPr/>
      <dgm:t>
        <a:bodyPr/>
        <a:lstStyle/>
        <a:p>
          <a:r>
            <a:rPr kumimoji="1" lang="en-US"/>
            <a:t>Volumetric Rate </a:t>
          </a:r>
          <a:r>
            <a:rPr kumimoji="1" lang="hi-IN"/>
            <a:t>अन्तर्गत खपत भएको भोल्युमको आधारमा समान रूपमा बिल गर्न सबै ग्राहक मिटरहरू मापन गर्न राम्रो छ।</a:t>
          </a:r>
          <a:endParaRPr lang="en-US"/>
        </a:p>
      </dgm:t>
    </dgm:pt>
    <dgm:pt modelId="{0E4C3B22-80A1-4D2C-B68F-FE213A1313D7}" type="parTrans" cxnId="{FFEE4947-3B1A-4404-BEE8-5816DE365E49}">
      <dgm:prSet/>
      <dgm:spPr/>
      <dgm:t>
        <a:bodyPr/>
        <a:lstStyle/>
        <a:p>
          <a:endParaRPr lang="en-US"/>
        </a:p>
      </dgm:t>
    </dgm:pt>
    <dgm:pt modelId="{6592E2BE-A1BB-49C5-8F79-4142A56F8A9B}" type="sibTrans" cxnId="{FFEE4947-3B1A-4404-BEE8-5816DE365E49}">
      <dgm:prSet/>
      <dgm:spPr/>
      <dgm:t>
        <a:bodyPr/>
        <a:lstStyle/>
        <a:p>
          <a:endParaRPr lang="en-US"/>
        </a:p>
      </dgm:t>
    </dgm:pt>
    <dgm:pt modelId="{AC0471D5-CCA3-4C3D-BCA1-A0ABA245A002}">
      <dgm:prSet/>
      <dgm:spPr/>
      <dgm:t>
        <a:bodyPr/>
        <a:lstStyle/>
        <a:p>
          <a:r>
            <a:rPr kumimoji="1" lang="en-US"/>
            <a:t>KUKL </a:t>
          </a:r>
          <a:r>
            <a:rPr kumimoji="1" lang="hi-IN"/>
            <a:t>ले सबै ग्राहकहरूलाई समान रूपमा सेवा दिनको लागि “</a:t>
          </a:r>
          <a:r>
            <a:rPr kumimoji="1" lang="en-US"/>
            <a:t>No Reading</a:t>
          </a:r>
          <a:r>
            <a:rPr kumimoji="1" lang="hi-IN"/>
            <a:t>" को केसहरू कम गर्न महत्त्वपूर्ण छ।</a:t>
          </a:r>
          <a:r>
            <a:rPr kumimoji="1" lang="en-US"/>
            <a:t> </a:t>
          </a:r>
          <a:endParaRPr lang="en-US"/>
        </a:p>
      </dgm:t>
    </dgm:pt>
    <dgm:pt modelId="{05566600-0094-4EC9-B602-765CED3F2EC2}" type="parTrans" cxnId="{901521FD-1149-4B5E-9E10-487A3B8D8EA3}">
      <dgm:prSet/>
      <dgm:spPr/>
      <dgm:t>
        <a:bodyPr/>
        <a:lstStyle/>
        <a:p>
          <a:endParaRPr lang="en-US"/>
        </a:p>
      </dgm:t>
    </dgm:pt>
    <dgm:pt modelId="{97F7D046-F879-40AD-9701-83C6337A8D87}" type="sibTrans" cxnId="{901521FD-1149-4B5E-9E10-487A3B8D8EA3}">
      <dgm:prSet/>
      <dgm:spPr/>
      <dgm:t>
        <a:bodyPr/>
        <a:lstStyle/>
        <a:p>
          <a:endParaRPr lang="en-US"/>
        </a:p>
      </dgm:t>
    </dgm:pt>
    <dgm:pt modelId="{B3ACD2CF-0356-4C9F-BDAB-721CF8343359}" type="pres">
      <dgm:prSet presAssocID="{00F05682-F0A9-4172-8541-C61DC909C917}" presName="linear" presStyleCnt="0">
        <dgm:presLayoutVars>
          <dgm:animLvl val="lvl"/>
          <dgm:resizeHandles val="exact"/>
        </dgm:presLayoutVars>
      </dgm:prSet>
      <dgm:spPr/>
    </dgm:pt>
    <dgm:pt modelId="{8D57FBE6-920D-4481-B5FB-41EA6CBA4648}" type="pres">
      <dgm:prSet presAssocID="{95F72BC7-A42D-4C04-AB4A-B606D2CB683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739AE69-C641-4527-BAB9-59C1663BFEC9}" type="pres">
      <dgm:prSet presAssocID="{911AA99C-D25E-49EB-AB90-4DE1D3B98331}" presName="spacer" presStyleCnt="0"/>
      <dgm:spPr/>
    </dgm:pt>
    <dgm:pt modelId="{49858687-5E61-488B-A85F-5561CA2E9551}" type="pres">
      <dgm:prSet presAssocID="{67B91A52-FDC2-49E1-8C5B-F0C9033CAA1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66134E1-EC94-4DB3-8B4B-92B3DAF17A58}" type="pres">
      <dgm:prSet presAssocID="{CE9C55D5-DC9E-4D9E-9EBB-5CE8C400C1C1}" presName="spacer" presStyleCnt="0"/>
      <dgm:spPr/>
    </dgm:pt>
    <dgm:pt modelId="{8FBD10A0-AEF8-4B6E-9AEC-C6F5391001FF}" type="pres">
      <dgm:prSet presAssocID="{233247C0-844C-47B7-A9BC-0BE0AEA908A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7595E16-F6A1-43CE-AA66-F6FD8B953F6F}" type="pres">
      <dgm:prSet presAssocID="{6DD89C23-F761-4AF4-9E0B-3F64C880C789}" presName="spacer" presStyleCnt="0"/>
      <dgm:spPr/>
    </dgm:pt>
    <dgm:pt modelId="{25221C19-A7A6-4349-8E76-BB7420907383}" type="pres">
      <dgm:prSet presAssocID="{989B91B4-DA5D-4EC4-93B2-3626196B0DC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14DB1A7-017D-4E3E-A9BF-E1ACBE84B7C9}" type="pres">
      <dgm:prSet presAssocID="{6592E2BE-A1BB-49C5-8F79-4142A56F8A9B}" presName="spacer" presStyleCnt="0"/>
      <dgm:spPr/>
    </dgm:pt>
    <dgm:pt modelId="{0174DD28-9855-4911-8261-4EACD440156B}" type="pres">
      <dgm:prSet presAssocID="{AC0471D5-CCA3-4C3D-BCA1-A0ABA245A00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C247D12-1C9D-4378-B5B3-549FA8C9E836}" type="presOf" srcId="{233247C0-844C-47B7-A9BC-0BE0AEA908A0}" destId="{8FBD10A0-AEF8-4B6E-9AEC-C6F5391001FF}" srcOrd="0" destOrd="0" presId="urn:microsoft.com/office/officeart/2005/8/layout/vList2"/>
    <dgm:cxn modelId="{D622661C-61F1-4F99-8A5A-A9750B8BD6C4}" srcId="{00F05682-F0A9-4172-8541-C61DC909C917}" destId="{95F72BC7-A42D-4C04-AB4A-B606D2CB683B}" srcOrd="0" destOrd="0" parTransId="{362F7778-FFE9-4713-98F4-EEA94AFD0695}" sibTransId="{911AA99C-D25E-49EB-AB90-4DE1D3B98331}"/>
    <dgm:cxn modelId="{F19F4E22-014B-4CFE-AD3F-6EDB323B48C4}" type="presOf" srcId="{989B91B4-DA5D-4EC4-93B2-3626196B0DCD}" destId="{25221C19-A7A6-4349-8E76-BB7420907383}" srcOrd="0" destOrd="0" presId="urn:microsoft.com/office/officeart/2005/8/layout/vList2"/>
    <dgm:cxn modelId="{8886732E-2425-4746-AC17-3D91DA9DF232}" srcId="{00F05682-F0A9-4172-8541-C61DC909C917}" destId="{233247C0-844C-47B7-A9BC-0BE0AEA908A0}" srcOrd="2" destOrd="0" parTransId="{99B556DF-5E18-4AB9-A8DC-A7392E06B897}" sibTransId="{6DD89C23-F761-4AF4-9E0B-3F64C880C789}"/>
    <dgm:cxn modelId="{5249BC66-0C19-4F6D-B86E-72CF47D2F5F8}" type="presOf" srcId="{67B91A52-FDC2-49E1-8C5B-F0C9033CAA14}" destId="{49858687-5E61-488B-A85F-5561CA2E9551}" srcOrd="0" destOrd="0" presId="urn:microsoft.com/office/officeart/2005/8/layout/vList2"/>
    <dgm:cxn modelId="{FFEE4947-3B1A-4404-BEE8-5816DE365E49}" srcId="{00F05682-F0A9-4172-8541-C61DC909C917}" destId="{989B91B4-DA5D-4EC4-93B2-3626196B0DCD}" srcOrd="3" destOrd="0" parTransId="{0E4C3B22-80A1-4D2C-B68F-FE213A1313D7}" sibTransId="{6592E2BE-A1BB-49C5-8F79-4142A56F8A9B}"/>
    <dgm:cxn modelId="{49801159-9A7C-4A7F-A6FF-A9C4BE57E968}" srcId="{00F05682-F0A9-4172-8541-C61DC909C917}" destId="{67B91A52-FDC2-49E1-8C5B-F0C9033CAA14}" srcOrd="1" destOrd="0" parTransId="{067C2B41-D6D9-4974-BF93-006A30856FCA}" sibTransId="{CE9C55D5-DC9E-4D9E-9EBB-5CE8C400C1C1}"/>
    <dgm:cxn modelId="{3B9CED94-8489-4F01-A0E5-E5E0208DA3AF}" type="presOf" srcId="{00F05682-F0A9-4172-8541-C61DC909C917}" destId="{B3ACD2CF-0356-4C9F-BDAB-721CF8343359}" srcOrd="0" destOrd="0" presId="urn:microsoft.com/office/officeart/2005/8/layout/vList2"/>
    <dgm:cxn modelId="{F7F0FDB7-1E74-477B-A9BE-86B2346A714E}" type="presOf" srcId="{AC0471D5-CCA3-4C3D-BCA1-A0ABA245A002}" destId="{0174DD28-9855-4911-8261-4EACD440156B}" srcOrd="0" destOrd="0" presId="urn:microsoft.com/office/officeart/2005/8/layout/vList2"/>
    <dgm:cxn modelId="{2426DAC8-5DF0-4352-9952-B5F1F103E8B8}" type="presOf" srcId="{95F72BC7-A42D-4C04-AB4A-B606D2CB683B}" destId="{8D57FBE6-920D-4481-B5FB-41EA6CBA4648}" srcOrd="0" destOrd="0" presId="urn:microsoft.com/office/officeart/2005/8/layout/vList2"/>
    <dgm:cxn modelId="{901521FD-1149-4B5E-9E10-487A3B8D8EA3}" srcId="{00F05682-F0A9-4172-8541-C61DC909C917}" destId="{AC0471D5-CCA3-4C3D-BCA1-A0ABA245A002}" srcOrd="4" destOrd="0" parTransId="{05566600-0094-4EC9-B602-765CED3F2EC2}" sibTransId="{97F7D046-F879-40AD-9701-83C6337A8D87}"/>
    <dgm:cxn modelId="{B4AEDBB5-377C-4BFD-9483-C29D6937B122}" type="presParOf" srcId="{B3ACD2CF-0356-4C9F-BDAB-721CF8343359}" destId="{8D57FBE6-920D-4481-B5FB-41EA6CBA4648}" srcOrd="0" destOrd="0" presId="urn:microsoft.com/office/officeart/2005/8/layout/vList2"/>
    <dgm:cxn modelId="{9307A922-9D2B-4145-B042-3384A49822E2}" type="presParOf" srcId="{B3ACD2CF-0356-4C9F-BDAB-721CF8343359}" destId="{7739AE69-C641-4527-BAB9-59C1663BFEC9}" srcOrd="1" destOrd="0" presId="urn:microsoft.com/office/officeart/2005/8/layout/vList2"/>
    <dgm:cxn modelId="{4CFF5140-0D42-469A-A3CF-F7B511BAFC3C}" type="presParOf" srcId="{B3ACD2CF-0356-4C9F-BDAB-721CF8343359}" destId="{49858687-5E61-488B-A85F-5561CA2E9551}" srcOrd="2" destOrd="0" presId="urn:microsoft.com/office/officeart/2005/8/layout/vList2"/>
    <dgm:cxn modelId="{FD3C0881-7D7B-4D1D-AD12-2132F22DD329}" type="presParOf" srcId="{B3ACD2CF-0356-4C9F-BDAB-721CF8343359}" destId="{666134E1-EC94-4DB3-8B4B-92B3DAF17A58}" srcOrd="3" destOrd="0" presId="urn:microsoft.com/office/officeart/2005/8/layout/vList2"/>
    <dgm:cxn modelId="{E7587324-4789-47A4-8A35-F15BAFF0E7F7}" type="presParOf" srcId="{B3ACD2CF-0356-4C9F-BDAB-721CF8343359}" destId="{8FBD10A0-AEF8-4B6E-9AEC-C6F5391001FF}" srcOrd="4" destOrd="0" presId="urn:microsoft.com/office/officeart/2005/8/layout/vList2"/>
    <dgm:cxn modelId="{D83E9E1A-7627-46A4-B1FD-55D7DF8C5E34}" type="presParOf" srcId="{B3ACD2CF-0356-4C9F-BDAB-721CF8343359}" destId="{07595E16-F6A1-43CE-AA66-F6FD8B953F6F}" srcOrd="5" destOrd="0" presId="urn:microsoft.com/office/officeart/2005/8/layout/vList2"/>
    <dgm:cxn modelId="{53AD43AB-E610-4F62-B62D-33751AA6A80D}" type="presParOf" srcId="{B3ACD2CF-0356-4C9F-BDAB-721CF8343359}" destId="{25221C19-A7A6-4349-8E76-BB7420907383}" srcOrd="6" destOrd="0" presId="urn:microsoft.com/office/officeart/2005/8/layout/vList2"/>
    <dgm:cxn modelId="{E975149A-8762-447F-9655-3F43C52EC00F}" type="presParOf" srcId="{B3ACD2CF-0356-4C9F-BDAB-721CF8343359}" destId="{614DB1A7-017D-4E3E-A9BF-E1ACBE84B7C9}" srcOrd="7" destOrd="0" presId="urn:microsoft.com/office/officeart/2005/8/layout/vList2"/>
    <dgm:cxn modelId="{F7B2F5F1-720F-4EED-8FF9-5CDDBF56715F}" type="presParOf" srcId="{B3ACD2CF-0356-4C9F-BDAB-721CF8343359}" destId="{0174DD28-9855-4911-8261-4EACD440156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78D69-C357-4CDE-9921-392F16C4FAA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A49465-6A7E-466B-8CD9-E2A319126B0E}">
      <dgm:prSet/>
      <dgm:spPr/>
      <dgm:t>
        <a:bodyPr/>
        <a:lstStyle/>
        <a:p>
          <a:r>
            <a:rPr kumimoji="1" lang="hi-IN" altLang="ja-JP" dirty="0"/>
            <a:t>ग्राहकहरूकोमा भ्रमण गर्नुहोस् र त्यहाँको मिटरहरू पढ्नुहोस्</a:t>
          </a:r>
          <a:endParaRPr lang="en-US" dirty="0"/>
        </a:p>
      </dgm:t>
    </dgm:pt>
    <dgm:pt modelId="{9A1868B4-C14E-4811-A7E7-E76E991962FF}" type="parTrans" cxnId="{611E1386-3FD8-40E5-8693-6F2B726B92EF}">
      <dgm:prSet/>
      <dgm:spPr/>
      <dgm:t>
        <a:bodyPr/>
        <a:lstStyle/>
        <a:p>
          <a:endParaRPr lang="en-US"/>
        </a:p>
      </dgm:t>
    </dgm:pt>
    <dgm:pt modelId="{963B0418-A2F1-4C9F-B582-227F2D088435}" type="sibTrans" cxnId="{611E1386-3FD8-40E5-8693-6F2B726B92EF}">
      <dgm:prSet/>
      <dgm:spPr/>
      <dgm:t>
        <a:bodyPr/>
        <a:lstStyle/>
        <a:p>
          <a:endParaRPr lang="en-US"/>
        </a:p>
      </dgm:t>
    </dgm:pt>
    <dgm:pt modelId="{81A30E3B-9CFF-4CA1-BB90-226EFDF161A8}">
      <dgm:prSet/>
      <dgm:spPr/>
      <dgm:t>
        <a:bodyPr/>
        <a:lstStyle/>
        <a:p>
          <a:r>
            <a:rPr lang="hi-IN" altLang="ja-JP" dirty="0"/>
            <a:t>प्रत्येक ग्राहकको पानीको मात्रा रेकर्ड गर्नुहोस् र जिम्मेवार शाखा कार्यालयका कर्मचारीहरूलाई हस्तान्तरण गर्नुहोस्।</a:t>
          </a:r>
          <a:endParaRPr lang="en-US" dirty="0"/>
        </a:p>
      </dgm:t>
    </dgm:pt>
    <dgm:pt modelId="{76EEF34E-7D48-4524-8259-41765E735215}" type="parTrans" cxnId="{7A4ABC30-E09C-4747-80F4-8C67E9AB256D}">
      <dgm:prSet/>
      <dgm:spPr/>
      <dgm:t>
        <a:bodyPr/>
        <a:lstStyle/>
        <a:p>
          <a:endParaRPr lang="en-US"/>
        </a:p>
      </dgm:t>
    </dgm:pt>
    <dgm:pt modelId="{65F62114-6EE4-450D-9F41-787B94A8E0F3}" type="sibTrans" cxnId="{7A4ABC30-E09C-4747-80F4-8C67E9AB256D}">
      <dgm:prSet/>
      <dgm:spPr/>
      <dgm:t>
        <a:bodyPr/>
        <a:lstStyle/>
        <a:p>
          <a:endParaRPr lang="en-US"/>
        </a:p>
      </dgm:t>
    </dgm:pt>
    <dgm:pt modelId="{4FD76640-C5ED-4B73-8D04-39A42A7C0E17}">
      <dgm:prSet/>
      <dgm:spPr/>
      <dgm:t>
        <a:bodyPr/>
        <a:lstStyle/>
        <a:p>
          <a:r>
            <a:rPr kumimoji="1" lang="hi-IN" altLang="ja-JP" dirty="0"/>
            <a:t>पछि, कार्यालयका कर्मचारीले पानीको मात्रा वा अन्य कुनै जानकारी सोध्दा सो बारे पुन: पुष्टि गर्नुहोस्।</a:t>
          </a:r>
          <a:endParaRPr lang="en-US" dirty="0"/>
        </a:p>
      </dgm:t>
    </dgm:pt>
    <dgm:pt modelId="{0A49697A-15E0-4759-ACE3-F4DBC7A1A119}" type="parTrans" cxnId="{673DAD1D-DCE5-486E-9832-65554D684767}">
      <dgm:prSet/>
      <dgm:spPr/>
      <dgm:t>
        <a:bodyPr/>
        <a:lstStyle/>
        <a:p>
          <a:endParaRPr lang="en-US"/>
        </a:p>
      </dgm:t>
    </dgm:pt>
    <dgm:pt modelId="{EDA9100F-22E7-4765-82C5-DBBFCABC96BD}" type="sibTrans" cxnId="{673DAD1D-DCE5-486E-9832-65554D684767}">
      <dgm:prSet/>
      <dgm:spPr/>
      <dgm:t>
        <a:bodyPr/>
        <a:lstStyle/>
        <a:p>
          <a:endParaRPr lang="en-US"/>
        </a:p>
      </dgm:t>
    </dgm:pt>
    <dgm:pt modelId="{B4ED813F-AC97-4889-AB1E-31DC4D370F81}">
      <dgm:prSet/>
      <dgm:spPr/>
      <dgm:t>
        <a:bodyPr/>
        <a:lstStyle/>
        <a:p>
          <a:r>
            <a:rPr lang="hi-IN" altLang="ja-JP" dirty="0"/>
            <a:t>ग्राहकको मिटर र सर्भिस पाइपको अवस्था जाँच गर्नुहोस् (जस्तै, कुनै चुहावट नभएको, गैरकानूनी प्रयोग नभएको, सिल सहित, आदि)</a:t>
          </a:r>
          <a:endParaRPr lang="en-US" dirty="0"/>
        </a:p>
      </dgm:t>
    </dgm:pt>
    <dgm:pt modelId="{57A44461-692A-4F5E-AB21-446EF5DEDC91}" type="parTrans" cxnId="{7446DFCE-E5B3-4C73-A592-4905EBBC783F}">
      <dgm:prSet/>
      <dgm:spPr/>
      <dgm:t>
        <a:bodyPr/>
        <a:lstStyle/>
        <a:p>
          <a:endParaRPr lang="en-US"/>
        </a:p>
      </dgm:t>
    </dgm:pt>
    <dgm:pt modelId="{83A48987-88E4-471E-A2CD-8DD8C102AFF9}" type="sibTrans" cxnId="{7446DFCE-E5B3-4C73-A592-4905EBBC783F}">
      <dgm:prSet/>
      <dgm:spPr/>
      <dgm:t>
        <a:bodyPr/>
        <a:lstStyle/>
        <a:p>
          <a:endParaRPr lang="en-US"/>
        </a:p>
      </dgm:t>
    </dgm:pt>
    <dgm:pt modelId="{52492CD8-74A5-4207-B56A-FC515FAA8118}" type="pres">
      <dgm:prSet presAssocID="{59878D69-C357-4CDE-9921-392F16C4FAA4}" presName="root" presStyleCnt="0">
        <dgm:presLayoutVars>
          <dgm:dir/>
          <dgm:resizeHandles val="exact"/>
        </dgm:presLayoutVars>
      </dgm:prSet>
      <dgm:spPr/>
    </dgm:pt>
    <dgm:pt modelId="{17F12B9B-62CA-46F6-909B-136EEABD1663}" type="pres">
      <dgm:prSet presAssocID="{E1A49465-6A7E-466B-8CD9-E2A319126B0E}" presName="compNode" presStyleCnt="0"/>
      <dgm:spPr/>
    </dgm:pt>
    <dgm:pt modelId="{C3715336-D3F6-4149-9C67-F19A8C04FC08}" type="pres">
      <dgm:prSet presAssocID="{E1A49465-6A7E-466B-8CD9-E2A319126B0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D95E91DA-AE46-4DE7-B4E1-9CFD4DC30BDB}" type="pres">
      <dgm:prSet presAssocID="{E1A49465-6A7E-466B-8CD9-E2A319126B0E}" presName="spaceRect" presStyleCnt="0"/>
      <dgm:spPr/>
    </dgm:pt>
    <dgm:pt modelId="{1D0B7B64-A3B1-40A2-9179-1CFE2326264B}" type="pres">
      <dgm:prSet presAssocID="{E1A49465-6A7E-466B-8CD9-E2A319126B0E}" presName="textRect" presStyleLbl="revTx" presStyleIdx="0" presStyleCnt="4">
        <dgm:presLayoutVars>
          <dgm:chMax val="1"/>
          <dgm:chPref val="1"/>
        </dgm:presLayoutVars>
      </dgm:prSet>
      <dgm:spPr/>
    </dgm:pt>
    <dgm:pt modelId="{294E440E-5658-432A-B071-CB749D5C3BD4}" type="pres">
      <dgm:prSet presAssocID="{963B0418-A2F1-4C9F-B582-227F2D088435}" presName="sibTrans" presStyleCnt="0"/>
      <dgm:spPr/>
    </dgm:pt>
    <dgm:pt modelId="{C09FEE9A-2AC3-4976-83CD-4A0C7D7E6149}" type="pres">
      <dgm:prSet presAssocID="{81A30E3B-9CFF-4CA1-BB90-226EFDF161A8}" presName="compNode" presStyleCnt="0"/>
      <dgm:spPr/>
    </dgm:pt>
    <dgm:pt modelId="{5DD9B721-128A-4DFE-AA7C-62F3FF3BB058}" type="pres">
      <dgm:prSet presAssocID="{81A30E3B-9CFF-4CA1-BB90-226EFDF161A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36B1D310-E4AD-4DB6-895B-0BE0A4B3B56B}" type="pres">
      <dgm:prSet presAssocID="{81A30E3B-9CFF-4CA1-BB90-226EFDF161A8}" presName="spaceRect" presStyleCnt="0"/>
      <dgm:spPr/>
    </dgm:pt>
    <dgm:pt modelId="{A97A92E3-E746-4208-85F0-F43C94DAFB3C}" type="pres">
      <dgm:prSet presAssocID="{81A30E3B-9CFF-4CA1-BB90-226EFDF161A8}" presName="textRect" presStyleLbl="revTx" presStyleIdx="1" presStyleCnt="4">
        <dgm:presLayoutVars>
          <dgm:chMax val="1"/>
          <dgm:chPref val="1"/>
        </dgm:presLayoutVars>
      </dgm:prSet>
      <dgm:spPr/>
    </dgm:pt>
    <dgm:pt modelId="{EB7BB1C6-6CCE-4737-9025-FC154FE73B8C}" type="pres">
      <dgm:prSet presAssocID="{65F62114-6EE4-450D-9F41-787B94A8E0F3}" presName="sibTrans" presStyleCnt="0"/>
      <dgm:spPr/>
    </dgm:pt>
    <dgm:pt modelId="{ADDAE100-FB0E-4098-B915-8112B0E7F38B}" type="pres">
      <dgm:prSet presAssocID="{4FD76640-C5ED-4B73-8D04-39A42A7C0E17}" presName="compNode" presStyleCnt="0"/>
      <dgm:spPr/>
    </dgm:pt>
    <dgm:pt modelId="{9C806C9E-9DAD-4910-B526-E3FAA8EA0412}" type="pres">
      <dgm:prSet presAssocID="{4FD76640-C5ED-4B73-8D04-39A42A7C0E1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iter"/>
        </a:ext>
      </dgm:extLst>
    </dgm:pt>
    <dgm:pt modelId="{572C3031-1AB5-4F20-A897-060B99C7B29D}" type="pres">
      <dgm:prSet presAssocID="{4FD76640-C5ED-4B73-8D04-39A42A7C0E17}" presName="spaceRect" presStyleCnt="0"/>
      <dgm:spPr/>
    </dgm:pt>
    <dgm:pt modelId="{C2269D0F-56F7-4C6E-9B5C-D81EF5E1D6F1}" type="pres">
      <dgm:prSet presAssocID="{4FD76640-C5ED-4B73-8D04-39A42A7C0E17}" presName="textRect" presStyleLbl="revTx" presStyleIdx="2" presStyleCnt="4">
        <dgm:presLayoutVars>
          <dgm:chMax val="1"/>
          <dgm:chPref val="1"/>
        </dgm:presLayoutVars>
      </dgm:prSet>
      <dgm:spPr/>
    </dgm:pt>
    <dgm:pt modelId="{D7D4FEF2-85C6-40EC-8A42-A3D6401F4471}" type="pres">
      <dgm:prSet presAssocID="{EDA9100F-22E7-4765-82C5-DBBFCABC96BD}" presName="sibTrans" presStyleCnt="0"/>
      <dgm:spPr/>
    </dgm:pt>
    <dgm:pt modelId="{880C9A67-8478-4207-B6C4-F3844F4ED1CC}" type="pres">
      <dgm:prSet presAssocID="{B4ED813F-AC97-4889-AB1E-31DC4D370F81}" presName="compNode" presStyleCnt="0"/>
      <dgm:spPr/>
    </dgm:pt>
    <dgm:pt modelId="{2893D805-9077-4B57-9CC8-8E345702A748}" type="pres">
      <dgm:prSet presAssocID="{B4ED813F-AC97-4889-AB1E-31DC4D370F8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nk"/>
        </a:ext>
      </dgm:extLst>
    </dgm:pt>
    <dgm:pt modelId="{2497B8FC-A90A-43AD-815B-DEAC80E31509}" type="pres">
      <dgm:prSet presAssocID="{B4ED813F-AC97-4889-AB1E-31DC4D370F81}" presName="spaceRect" presStyleCnt="0"/>
      <dgm:spPr/>
    </dgm:pt>
    <dgm:pt modelId="{56B5A9A7-2806-4E36-AF96-2F0BCA211BA0}" type="pres">
      <dgm:prSet presAssocID="{B4ED813F-AC97-4889-AB1E-31DC4D370F8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3A3A605-F0E8-4758-B80B-A9E38F930335}" type="presOf" srcId="{59878D69-C357-4CDE-9921-392F16C4FAA4}" destId="{52492CD8-74A5-4207-B56A-FC515FAA8118}" srcOrd="0" destOrd="0" presId="urn:microsoft.com/office/officeart/2018/2/layout/IconLabelList"/>
    <dgm:cxn modelId="{D1F55606-1C38-4DD2-854E-DE6523B1899C}" type="presOf" srcId="{E1A49465-6A7E-466B-8CD9-E2A319126B0E}" destId="{1D0B7B64-A3B1-40A2-9179-1CFE2326264B}" srcOrd="0" destOrd="0" presId="urn:microsoft.com/office/officeart/2018/2/layout/IconLabelList"/>
    <dgm:cxn modelId="{673DAD1D-DCE5-486E-9832-65554D684767}" srcId="{59878D69-C357-4CDE-9921-392F16C4FAA4}" destId="{4FD76640-C5ED-4B73-8D04-39A42A7C0E17}" srcOrd="2" destOrd="0" parTransId="{0A49697A-15E0-4759-ACE3-F4DBC7A1A119}" sibTransId="{EDA9100F-22E7-4765-82C5-DBBFCABC96BD}"/>
    <dgm:cxn modelId="{7A4ABC30-E09C-4747-80F4-8C67E9AB256D}" srcId="{59878D69-C357-4CDE-9921-392F16C4FAA4}" destId="{81A30E3B-9CFF-4CA1-BB90-226EFDF161A8}" srcOrd="1" destOrd="0" parTransId="{76EEF34E-7D48-4524-8259-41765E735215}" sibTransId="{65F62114-6EE4-450D-9F41-787B94A8E0F3}"/>
    <dgm:cxn modelId="{611E1386-3FD8-40E5-8693-6F2B726B92EF}" srcId="{59878D69-C357-4CDE-9921-392F16C4FAA4}" destId="{E1A49465-6A7E-466B-8CD9-E2A319126B0E}" srcOrd="0" destOrd="0" parTransId="{9A1868B4-C14E-4811-A7E7-E76E991962FF}" sibTransId="{963B0418-A2F1-4C9F-B582-227F2D088435}"/>
    <dgm:cxn modelId="{3BE1E692-5DF4-40F8-8DC5-10C7D1E3AF80}" type="presOf" srcId="{4FD76640-C5ED-4B73-8D04-39A42A7C0E17}" destId="{C2269D0F-56F7-4C6E-9B5C-D81EF5E1D6F1}" srcOrd="0" destOrd="0" presId="urn:microsoft.com/office/officeart/2018/2/layout/IconLabelList"/>
    <dgm:cxn modelId="{D3AD04B4-82D7-46C2-88C5-95CBDAF25C68}" type="presOf" srcId="{81A30E3B-9CFF-4CA1-BB90-226EFDF161A8}" destId="{A97A92E3-E746-4208-85F0-F43C94DAFB3C}" srcOrd="0" destOrd="0" presId="urn:microsoft.com/office/officeart/2018/2/layout/IconLabelList"/>
    <dgm:cxn modelId="{7446DFCE-E5B3-4C73-A592-4905EBBC783F}" srcId="{59878D69-C357-4CDE-9921-392F16C4FAA4}" destId="{B4ED813F-AC97-4889-AB1E-31DC4D370F81}" srcOrd="3" destOrd="0" parTransId="{57A44461-692A-4F5E-AB21-446EF5DEDC91}" sibTransId="{83A48987-88E4-471E-A2CD-8DD8C102AFF9}"/>
    <dgm:cxn modelId="{C452D1DF-1C8A-435A-8EB7-1F456B4316EC}" type="presOf" srcId="{B4ED813F-AC97-4889-AB1E-31DC4D370F81}" destId="{56B5A9A7-2806-4E36-AF96-2F0BCA211BA0}" srcOrd="0" destOrd="0" presId="urn:microsoft.com/office/officeart/2018/2/layout/IconLabelList"/>
    <dgm:cxn modelId="{20E6A685-9E0A-47B8-B0FF-C7B1A9FD9BDE}" type="presParOf" srcId="{52492CD8-74A5-4207-B56A-FC515FAA8118}" destId="{17F12B9B-62CA-46F6-909B-136EEABD1663}" srcOrd="0" destOrd="0" presId="urn:microsoft.com/office/officeart/2018/2/layout/IconLabelList"/>
    <dgm:cxn modelId="{30F4AC4B-64AE-436C-8691-2E64340C9C22}" type="presParOf" srcId="{17F12B9B-62CA-46F6-909B-136EEABD1663}" destId="{C3715336-D3F6-4149-9C67-F19A8C04FC08}" srcOrd="0" destOrd="0" presId="urn:microsoft.com/office/officeart/2018/2/layout/IconLabelList"/>
    <dgm:cxn modelId="{B829CF63-78FE-4CEE-8209-939C0D7F47CA}" type="presParOf" srcId="{17F12B9B-62CA-46F6-909B-136EEABD1663}" destId="{D95E91DA-AE46-4DE7-B4E1-9CFD4DC30BDB}" srcOrd="1" destOrd="0" presId="urn:microsoft.com/office/officeart/2018/2/layout/IconLabelList"/>
    <dgm:cxn modelId="{B1D454BC-169D-4057-8348-768EE20994E4}" type="presParOf" srcId="{17F12B9B-62CA-46F6-909B-136EEABD1663}" destId="{1D0B7B64-A3B1-40A2-9179-1CFE2326264B}" srcOrd="2" destOrd="0" presId="urn:microsoft.com/office/officeart/2018/2/layout/IconLabelList"/>
    <dgm:cxn modelId="{30D878BF-6896-4C05-8B7E-37760C763B9B}" type="presParOf" srcId="{52492CD8-74A5-4207-B56A-FC515FAA8118}" destId="{294E440E-5658-432A-B071-CB749D5C3BD4}" srcOrd="1" destOrd="0" presId="urn:microsoft.com/office/officeart/2018/2/layout/IconLabelList"/>
    <dgm:cxn modelId="{1B8140F8-C2DD-4DFF-8278-6B19303D219F}" type="presParOf" srcId="{52492CD8-74A5-4207-B56A-FC515FAA8118}" destId="{C09FEE9A-2AC3-4976-83CD-4A0C7D7E6149}" srcOrd="2" destOrd="0" presId="urn:microsoft.com/office/officeart/2018/2/layout/IconLabelList"/>
    <dgm:cxn modelId="{96064C98-CD5F-4D27-A4CE-3F3AD2640E10}" type="presParOf" srcId="{C09FEE9A-2AC3-4976-83CD-4A0C7D7E6149}" destId="{5DD9B721-128A-4DFE-AA7C-62F3FF3BB058}" srcOrd="0" destOrd="0" presId="urn:microsoft.com/office/officeart/2018/2/layout/IconLabelList"/>
    <dgm:cxn modelId="{718E2381-0364-4553-A580-4E10B0CC7F4A}" type="presParOf" srcId="{C09FEE9A-2AC3-4976-83CD-4A0C7D7E6149}" destId="{36B1D310-E4AD-4DB6-895B-0BE0A4B3B56B}" srcOrd="1" destOrd="0" presId="urn:microsoft.com/office/officeart/2018/2/layout/IconLabelList"/>
    <dgm:cxn modelId="{8AC378D8-0101-4A04-975F-93D38B579548}" type="presParOf" srcId="{C09FEE9A-2AC3-4976-83CD-4A0C7D7E6149}" destId="{A97A92E3-E746-4208-85F0-F43C94DAFB3C}" srcOrd="2" destOrd="0" presId="urn:microsoft.com/office/officeart/2018/2/layout/IconLabelList"/>
    <dgm:cxn modelId="{F025A836-842C-47CA-AFCA-DBCB6D140B9D}" type="presParOf" srcId="{52492CD8-74A5-4207-B56A-FC515FAA8118}" destId="{EB7BB1C6-6CCE-4737-9025-FC154FE73B8C}" srcOrd="3" destOrd="0" presId="urn:microsoft.com/office/officeart/2018/2/layout/IconLabelList"/>
    <dgm:cxn modelId="{0126F169-E96F-4C11-BF35-CC60ABBED406}" type="presParOf" srcId="{52492CD8-74A5-4207-B56A-FC515FAA8118}" destId="{ADDAE100-FB0E-4098-B915-8112B0E7F38B}" srcOrd="4" destOrd="0" presId="urn:microsoft.com/office/officeart/2018/2/layout/IconLabelList"/>
    <dgm:cxn modelId="{8A35D436-B9D2-4028-A366-636DC9CE7AAE}" type="presParOf" srcId="{ADDAE100-FB0E-4098-B915-8112B0E7F38B}" destId="{9C806C9E-9DAD-4910-B526-E3FAA8EA0412}" srcOrd="0" destOrd="0" presId="urn:microsoft.com/office/officeart/2018/2/layout/IconLabelList"/>
    <dgm:cxn modelId="{EC56BE49-4DA4-45AE-B953-5FCD4A8E91FB}" type="presParOf" srcId="{ADDAE100-FB0E-4098-B915-8112B0E7F38B}" destId="{572C3031-1AB5-4F20-A897-060B99C7B29D}" srcOrd="1" destOrd="0" presId="urn:microsoft.com/office/officeart/2018/2/layout/IconLabelList"/>
    <dgm:cxn modelId="{B56E9808-6970-4034-86C8-2CAF11E2CA74}" type="presParOf" srcId="{ADDAE100-FB0E-4098-B915-8112B0E7F38B}" destId="{C2269D0F-56F7-4C6E-9B5C-D81EF5E1D6F1}" srcOrd="2" destOrd="0" presId="urn:microsoft.com/office/officeart/2018/2/layout/IconLabelList"/>
    <dgm:cxn modelId="{5B4CE9D5-1C35-4DD7-8561-44C703B2E6FF}" type="presParOf" srcId="{52492CD8-74A5-4207-B56A-FC515FAA8118}" destId="{D7D4FEF2-85C6-40EC-8A42-A3D6401F4471}" srcOrd="5" destOrd="0" presId="urn:microsoft.com/office/officeart/2018/2/layout/IconLabelList"/>
    <dgm:cxn modelId="{18559EB5-2BCD-41EE-90AC-F291A8A21069}" type="presParOf" srcId="{52492CD8-74A5-4207-B56A-FC515FAA8118}" destId="{880C9A67-8478-4207-B6C4-F3844F4ED1CC}" srcOrd="6" destOrd="0" presId="urn:microsoft.com/office/officeart/2018/2/layout/IconLabelList"/>
    <dgm:cxn modelId="{8B6B6D78-33EA-450D-B1CE-929506D7DB1B}" type="presParOf" srcId="{880C9A67-8478-4207-B6C4-F3844F4ED1CC}" destId="{2893D805-9077-4B57-9CC8-8E345702A748}" srcOrd="0" destOrd="0" presId="urn:microsoft.com/office/officeart/2018/2/layout/IconLabelList"/>
    <dgm:cxn modelId="{3B1BF7EF-7A62-418A-8FD7-F0EB4A1F3B25}" type="presParOf" srcId="{880C9A67-8478-4207-B6C4-F3844F4ED1CC}" destId="{2497B8FC-A90A-43AD-815B-DEAC80E31509}" srcOrd="1" destOrd="0" presId="urn:microsoft.com/office/officeart/2018/2/layout/IconLabelList"/>
    <dgm:cxn modelId="{32353CAF-64D2-495D-A44E-29893B5148F6}" type="presParOf" srcId="{880C9A67-8478-4207-B6C4-F3844F4ED1CC}" destId="{56B5A9A7-2806-4E36-AF96-2F0BCA211BA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A42B1F-3CBC-4DFE-95B7-78A20DC78C9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6F6C077-5918-428C-9587-CED8D6589574}">
      <dgm:prSet/>
      <dgm:spPr/>
      <dgm:t>
        <a:bodyPr/>
        <a:lstStyle/>
        <a:p>
          <a:r>
            <a:rPr lang="hi-IN" altLang="ja-JP" dirty="0"/>
            <a:t>ग्राहकको जानकारीको परिवर्तन (जस्तै, बसाईं सराई, शंकास्पद अवैध प्रयोगकर्ताहरू) रेकर्ड गर्नुहोस् र कार्यालयलाई सूचित गर्नुहोस्।</a:t>
          </a:r>
          <a:endParaRPr lang="en-US" dirty="0"/>
        </a:p>
      </dgm:t>
    </dgm:pt>
    <dgm:pt modelId="{9082B324-A837-4C8B-B797-6AB8DC6DA2DD}" type="parTrans" cxnId="{3780A05A-69F9-405B-B7B8-E27B2E6D0752}">
      <dgm:prSet/>
      <dgm:spPr/>
      <dgm:t>
        <a:bodyPr/>
        <a:lstStyle/>
        <a:p>
          <a:endParaRPr lang="en-US"/>
        </a:p>
      </dgm:t>
    </dgm:pt>
    <dgm:pt modelId="{2C90389F-FC09-4E38-AC44-268F7B9ED522}" type="sibTrans" cxnId="{3780A05A-69F9-405B-B7B8-E27B2E6D0752}">
      <dgm:prSet/>
      <dgm:spPr/>
      <dgm:t>
        <a:bodyPr/>
        <a:lstStyle/>
        <a:p>
          <a:endParaRPr lang="en-US"/>
        </a:p>
      </dgm:t>
    </dgm:pt>
    <dgm:pt modelId="{079F9CF8-8DA7-4920-8205-07442F941EA5}">
      <dgm:prSet/>
      <dgm:spPr/>
      <dgm:t>
        <a:bodyPr/>
        <a:lstStyle/>
        <a:p>
          <a:r>
            <a:rPr lang="hi-IN" altLang="ja-JP" dirty="0"/>
            <a:t>दर्ता नगरिएका नयाँ घर/परिवारको बारेमा कार्यालयलाई जानकारी दिनुहोस् </a:t>
          </a:r>
          <a:endParaRPr lang="en-US" dirty="0"/>
        </a:p>
      </dgm:t>
    </dgm:pt>
    <dgm:pt modelId="{8EB84EBA-AEB7-4F42-865C-2BEBEC535B1C}" type="parTrans" cxnId="{F92C53C1-38EC-4D91-AEF1-76ABE57A923D}">
      <dgm:prSet/>
      <dgm:spPr/>
      <dgm:t>
        <a:bodyPr/>
        <a:lstStyle/>
        <a:p>
          <a:endParaRPr lang="en-US"/>
        </a:p>
      </dgm:t>
    </dgm:pt>
    <dgm:pt modelId="{E2D7058F-C05E-4D61-9886-15BA4A2D2ED7}" type="sibTrans" cxnId="{F92C53C1-38EC-4D91-AEF1-76ABE57A923D}">
      <dgm:prSet/>
      <dgm:spPr/>
      <dgm:t>
        <a:bodyPr/>
        <a:lstStyle/>
        <a:p>
          <a:endParaRPr lang="en-US"/>
        </a:p>
      </dgm:t>
    </dgm:pt>
    <dgm:pt modelId="{3B06A71C-61DF-4FD9-BBD9-47097947A1F9}">
      <dgm:prSet/>
      <dgm:spPr/>
      <dgm:t>
        <a:bodyPr/>
        <a:lstStyle/>
        <a:p>
          <a:r>
            <a:rPr lang="hi-IN" altLang="ja-JP" dirty="0"/>
            <a:t>ग्राहकहरुसंग कुराकानी गर्नुहोस (उहाँहरुको अवस्था, गुनासोहरू त्यहि समयमा अथवा पछि लिनुहोस्)</a:t>
          </a:r>
          <a:r>
            <a:rPr lang="en-US" altLang="ja-JP" dirty="0"/>
            <a:t> </a:t>
          </a:r>
          <a:endParaRPr lang="en-US" dirty="0"/>
        </a:p>
      </dgm:t>
    </dgm:pt>
    <dgm:pt modelId="{67624F79-F67E-4C32-8C8D-A731AF23786A}" type="parTrans" cxnId="{3F3F74BB-AE02-4532-B3FA-EF7641A66500}">
      <dgm:prSet/>
      <dgm:spPr/>
      <dgm:t>
        <a:bodyPr/>
        <a:lstStyle/>
        <a:p>
          <a:endParaRPr lang="en-US"/>
        </a:p>
      </dgm:t>
    </dgm:pt>
    <dgm:pt modelId="{44F8A94C-B07F-410F-94B7-84D698EA4A46}" type="sibTrans" cxnId="{3F3F74BB-AE02-4532-B3FA-EF7641A66500}">
      <dgm:prSet/>
      <dgm:spPr/>
      <dgm:t>
        <a:bodyPr/>
        <a:lstStyle/>
        <a:p>
          <a:endParaRPr lang="en-US"/>
        </a:p>
      </dgm:t>
    </dgm:pt>
    <dgm:pt modelId="{5026A0C0-10AF-4543-8B73-F692556E4F6D}">
      <dgm:prSet/>
      <dgm:spPr/>
      <dgm:t>
        <a:bodyPr/>
        <a:lstStyle/>
        <a:p>
          <a:r>
            <a:rPr lang="hi-IN" altLang="ja-JP" dirty="0"/>
            <a:t>ग्राहकहरूलाई विगतको बक्यौता भएमा सो चुक्ता गर्न भन्नुहोस्।</a:t>
          </a:r>
          <a:endParaRPr lang="en-US" dirty="0"/>
        </a:p>
      </dgm:t>
    </dgm:pt>
    <dgm:pt modelId="{91915891-DB52-4B28-8567-469580C06238}" type="parTrans" cxnId="{6DB17032-D853-4E14-B2D9-2D522FDC46DC}">
      <dgm:prSet/>
      <dgm:spPr/>
      <dgm:t>
        <a:bodyPr/>
        <a:lstStyle/>
        <a:p>
          <a:endParaRPr lang="en-US"/>
        </a:p>
      </dgm:t>
    </dgm:pt>
    <dgm:pt modelId="{DB061E78-55E3-4B3F-A617-3A1787E963CA}" type="sibTrans" cxnId="{6DB17032-D853-4E14-B2D9-2D522FDC46DC}">
      <dgm:prSet/>
      <dgm:spPr/>
      <dgm:t>
        <a:bodyPr/>
        <a:lstStyle/>
        <a:p>
          <a:endParaRPr lang="en-US"/>
        </a:p>
      </dgm:t>
    </dgm:pt>
    <dgm:pt modelId="{CF2A3ED5-5760-4337-9543-FFCF9956F712}">
      <dgm:prSet/>
      <dgm:spPr/>
      <dgm:t>
        <a:bodyPr/>
        <a:lstStyle/>
        <a:p>
          <a:r>
            <a:rPr lang="hi-IN" altLang="ja-JP" dirty="0"/>
            <a:t>आफूलाई जिम्मा दिईएका ग्राहकहरुका बिलहरू पुर्याइदिनुहोस्।</a:t>
          </a:r>
          <a:r>
            <a:rPr lang="en-US" altLang="ja-JP" dirty="0"/>
            <a:t> </a:t>
          </a:r>
          <a:endParaRPr lang="en-US" dirty="0"/>
        </a:p>
      </dgm:t>
    </dgm:pt>
    <dgm:pt modelId="{C89143D2-394A-4F39-8924-5E76D69E7247}" type="parTrans" cxnId="{E33DCE01-ABF9-4049-9E6C-3AC3FE01F474}">
      <dgm:prSet/>
      <dgm:spPr/>
      <dgm:t>
        <a:bodyPr/>
        <a:lstStyle/>
        <a:p>
          <a:endParaRPr lang="en-US"/>
        </a:p>
      </dgm:t>
    </dgm:pt>
    <dgm:pt modelId="{0A95A41D-66A9-42F6-ACBF-6D4127ACEDDB}" type="sibTrans" cxnId="{E33DCE01-ABF9-4049-9E6C-3AC3FE01F474}">
      <dgm:prSet/>
      <dgm:spPr/>
      <dgm:t>
        <a:bodyPr/>
        <a:lstStyle/>
        <a:p>
          <a:endParaRPr lang="en-US"/>
        </a:p>
      </dgm:t>
    </dgm:pt>
    <dgm:pt modelId="{DBBBE982-D4C9-4360-B744-95A13C17DC00}" type="pres">
      <dgm:prSet presAssocID="{B9A42B1F-3CBC-4DFE-95B7-78A20DC78C95}" presName="root" presStyleCnt="0">
        <dgm:presLayoutVars>
          <dgm:dir/>
          <dgm:resizeHandles val="exact"/>
        </dgm:presLayoutVars>
      </dgm:prSet>
      <dgm:spPr/>
    </dgm:pt>
    <dgm:pt modelId="{7965BFC4-8C5D-4438-A04F-A34FD1B3B8B2}" type="pres">
      <dgm:prSet presAssocID="{C6F6C077-5918-428C-9587-CED8D6589574}" presName="compNode" presStyleCnt="0"/>
      <dgm:spPr/>
    </dgm:pt>
    <dgm:pt modelId="{14223B13-6039-4862-90CD-971E82B50144}" type="pres">
      <dgm:prSet presAssocID="{C6F6C077-5918-428C-9587-CED8D658957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E621B902-C985-44EE-9DD6-C99D5903DA2F}" type="pres">
      <dgm:prSet presAssocID="{C6F6C077-5918-428C-9587-CED8D6589574}" presName="spaceRect" presStyleCnt="0"/>
      <dgm:spPr/>
    </dgm:pt>
    <dgm:pt modelId="{4EA92C42-FF59-444E-BE10-B8E93E8983C6}" type="pres">
      <dgm:prSet presAssocID="{C6F6C077-5918-428C-9587-CED8D6589574}" presName="textRect" presStyleLbl="revTx" presStyleIdx="0" presStyleCnt="5">
        <dgm:presLayoutVars>
          <dgm:chMax val="1"/>
          <dgm:chPref val="1"/>
        </dgm:presLayoutVars>
      </dgm:prSet>
      <dgm:spPr/>
    </dgm:pt>
    <dgm:pt modelId="{2EB7ACAA-0C9D-4105-8978-876A160EE910}" type="pres">
      <dgm:prSet presAssocID="{2C90389F-FC09-4E38-AC44-268F7B9ED522}" presName="sibTrans" presStyleCnt="0"/>
      <dgm:spPr/>
    </dgm:pt>
    <dgm:pt modelId="{90183327-6B8B-477B-8707-978A5DD95367}" type="pres">
      <dgm:prSet presAssocID="{079F9CF8-8DA7-4920-8205-07442F941EA5}" presName="compNode" presStyleCnt="0"/>
      <dgm:spPr/>
    </dgm:pt>
    <dgm:pt modelId="{FEDF1981-4F30-472D-A270-ECC58FA2112D}" type="pres">
      <dgm:prSet presAssocID="{079F9CF8-8DA7-4920-8205-07442F941EA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903DC135-ACBF-41C5-8D81-9B88164B1F62}" type="pres">
      <dgm:prSet presAssocID="{079F9CF8-8DA7-4920-8205-07442F941EA5}" presName="spaceRect" presStyleCnt="0"/>
      <dgm:spPr/>
    </dgm:pt>
    <dgm:pt modelId="{1F591570-96FB-4EBE-B6C7-E04F868D53C7}" type="pres">
      <dgm:prSet presAssocID="{079F9CF8-8DA7-4920-8205-07442F941EA5}" presName="textRect" presStyleLbl="revTx" presStyleIdx="1" presStyleCnt="5">
        <dgm:presLayoutVars>
          <dgm:chMax val="1"/>
          <dgm:chPref val="1"/>
        </dgm:presLayoutVars>
      </dgm:prSet>
      <dgm:spPr/>
    </dgm:pt>
    <dgm:pt modelId="{7E9FC95C-7CEA-408D-959A-B16D27B79F4A}" type="pres">
      <dgm:prSet presAssocID="{E2D7058F-C05E-4D61-9886-15BA4A2D2ED7}" presName="sibTrans" presStyleCnt="0"/>
      <dgm:spPr/>
    </dgm:pt>
    <dgm:pt modelId="{A9BB81BB-F94E-448C-83CC-7476B17108FF}" type="pres">
      <dgm:prSet presAssocID="{3B06A71C-61DF-4FD9-BBD9-47097947A1F9}" presName="compNode" presStyleCnt="0"/>
      <dgm:spPr/>
    </dgm:pt>
    <dgm:pt modelId="{929E5914-2BA8-4880-BD00-1FBCA66830D1}" type="pres">
      <dgm:prSet presAssocID="{3B06A71C-61DF-4FD9-BBD9-47097947A1F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86CBF54-161C-46BA-8AE7-C2D8B253724C}" type="pres">
      <dgm:prSet presAssocID="{3B06A71C-61DF-4FD9-BBD9-47097947A1F9}" presName="spaceRect" presStyleCnt="0"/>
      <dgm:spPr/>
    </dgm:pt>
    <dgm:pt modelId="{C1933CD4-6B25-440A-B090-09FC6F201866}" type="pres">
      <dgm:prSet presAssocID="{3B06A71C-61DF-4FD9-BBD9-47097947A1F9}" presName="textRect" presStyleLbl="revTx" presStyleIdx="2" presStyleCnt="5">
        <dgm:presLayoutVars>
          <dgm:chMax val="1"/>
          <dgm:chPref val="1"/>
        </dgm:presLayoutVars>
      </dgm:prSet>
      <dgm:spPr/>
    </dgm:pt>
    <dgm:pt modelId="{7A3A5481-2FEE-4E04-9BCC-D2EA2F8CBC2D}" type="pres">
      <dgm:prSet presAssocID="{44F8A94C-B07F-410F-94B7-84D698EA4A46}" presName="sibTrans" presStyleCnt="0"/>
      <dgm:spPr/>
    </dgm:pt>
    <dgm:pt modelId="{606C3CE7-762F-480F-83DD-D4E3DABAAC04}" type="pres">
      <dgm:prSet presAssocID="{5026A0C0-10AF-4543-8B73-F692556E4F6D}" presName="compNode" presStyleCnt="0"/>
      <dgm:spPr/>
    </dgm:pt>
    <dgm:pt modelId="{75F90972-79B7-4613-B2A9-050C8825D999}" type="pres">
      <dgm:prSet presAssocID="{5026A0C0-10AF-4543-8B73-F692556E4F6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2F85733-E6DD-4B7F-93CE-AF4E02DCFDA2}" type="pres">
      <dgm:prSet presAssocID="{5026A0C0-10AF-4543-8B73-F692556E4F6D}" presName="spaceRect" presStyleCnt="0"/>
      <dgm:spPr/>
    </dgm:pt>
    <dgm:pt modelId="{752343C6-00D1-41BD-994F-926831E04E4C}" type="pres">
      <dgm:prSet presAssocID="{5026A0C0-10AF-4543-8B73-F692556E4F6D}" presName="textRect" presStyleLbl="revTx" presStyleIdx="3" presStyleCnt="5">
        <dgm:presLayoutVars>
          <dgm:chMax val="1"/>
          <dgm:chPref val="1"/>
        </dgm:presLayoutVars>
      </dgm:prSet>
      <dgm:spPr/>
    </dgm:pt>
    <dgm:pt modelId="{E0FA326E-9387-4BF9-AE89-205C57E3F961}" type="pres">
      <dgm:prSet presAssocID="{DB061E78-55E3-4B3F-A617-3A1787E963CA}" presName="sibTrans" presStyleCnt="0"/>
      <dgm:spPr/>
    </dgm:pt>
    <dgm:pt modelId="{BBC62AED-7BA8-490D-8961-632C401A6008}" type="pres">
      <dgm:prSet presAssocID="{CF2A3ED5-5760-4337-9543-FFCF9956F712}" presName="compNode" presStyleCnt="0"/>
      <dgm:spPr/>
    </dgm:pt>
    <dgm:pt modelId="{0654CB06-DE68-49A3-9D83-CB6D1292CC13}" type="pres">
      <dgm:prSet presAssocID="{CF2A3ED5-5760-4337-9543-FFCF9956F71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736BC82-92C3-48DC-9DDB-86FE25BD6190}" type="pres">
      <dgm:prSet presAssocID="{CF2A3ED5-5760-4337-9543-FFCF9956F712}" presName="spaceRect" presStyleCnt="0"/>
      <dgm:spPr/>
    </dgm:pt>
    <dgm:pt modelId="{98038460-3792-4424-BA58-9D25EC4783C6}" type="pres">
      <dgm:prSet presAssocID="{CF2A3ED5-5760-4337-9543-FFCF9956F71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33DCE01-ABF9-4049-9E6C-3AC3FE01F474}" srcId="{B9A42B1F-3CBC-4DFE-95B7-78A20DC78C95}" destId="{CF2A3ED5-5760-4337-9543-FFCF9956F712}" srcOrd="4" destOrd="0" parTransId="{C89143D2-394A-4F39-8924-5E76D69E7247}" sibTransId="{0A95A41D-66A9-42F6-ACBF-6D4127ACEDDB}"/>
    <dgm:cxn modelId="{DAFE0520-4EB3-4A94-BE6B-C0B756326E14}" type="presOf" srcId="{B9A42B1F-3CBC-4DFE-95B7-78A20DC78C95}" destId="{DBBBE982-D4C9-4360-B744-95A13C17DC00}" srcOrd="0" destOrd="0" presId="urn:microsoft.com/office/officeart/2018/2/layout/IconLabelList"/>
    <dgm:cxn modelId="{6DB17032-D853-4E14-B2D9-2D522FDC46DC}" srcId="{B9A42B1F-3CBC-4DFE-95B7-78A20DC78C95}" destId="{5026A0C0-10AF-4543-8B73-F692556E4F6D}" srcOrd="3" destOrd="0" parTransId="{91915891-DB52-4B28-8567-469580C06238}" sibTransId="{DB061E78-55E3-4B3F-A617-3A1787E963CA}"/>
    <dgm:cxn modelId="{0A050770-5934-4151-8A52-3A86D3C06E90}" type="presOf" srcId="{C6F6C077-5918-428C-9587-CED8D6589574}" destId="{4EA92C42-FF59-444E-BE10-B8E93E8983C6}" srcOrd="0" destOrd="0" presId="urn:microsoft.com/office/officeart/2018/2/layout/IconLabelList"/>
    <dgm:cxn modelId="{3780A05A-69F9-405B-B7B8-E27B2E6D0752}" srcId="{B9A42B1F-3CBC-4DFE-95B7-78A20DC78C95}" destId="{C6F6C077-5918-428C-9587-CED8D6589574}" srcOrd="0" destOrd="0" parTransId="{9082B324-A837-4C8B-B797-6AB8DC6DA2DD}" sibTransId="{2C90389F-FC09-4E38-AC44-268F7B9ED522}"/>
    <dgm:cxn modelId="{F1A00E97-E832-43BD-B3C2-B883FAEB24D1}" type="presOf" srcId="{CF2A3ED5-5760-4337-9543-FFCF9956F712}" destId="{98038460-3792-4424-BA58-9D25EC4783C6}" srcOrd="0" destOrd="0" presId="urn:microsoft.com/office/officeart/2018/2/layout/IconLabelList"/>
    <dgm:cxn modelId="{08A05598-21E7-4A1D-A67D-7B542CED907E}" type="presOf" srcId="{3B06A71C-61DF-4FD9-BBD9-47097947A1F9}" destId="{C1933CD4-6B25-440A-B090-09FC6F201866}" srcOrd="0" destOrd="0" presId="urn:microsoft.com/office/officeart/2018/2/layout/IconLabelList"/>
    <dgm:cxn modelId="{072BF1AC-5409-4FE5-930A-55756BF898C8}" type="presOf" srcId="{5026A0C0-10AF-4543-8B73-F692556E4F6D}" destId="{752343C6-00D1-41BD-994F-926831E04E4C}" srcOrd="0" destOrd="0" presId="urn:microsoft.com/office/officeart/2018/2/layout/IconLabelList"/>
    <dgm:cxn modelId="{3F3F74BB-AE02-4532-B3FA-EF7641A66500}" srcId="{B9A42B1F-3CBC-4DFE-95B7-78A20DC78C95}" destId="{3B06A71C-61DF-4FD9-BBD9-47097947A1F9}" srcOrd="2" destOrd="0" parTransId="{67624F79-F67E-4C32-8C8D-A731AF23786A}" sibTransId="{44F8A94C-B07F-410F-94B7-84D698EA4A46}"/>
    <dgm:cxn modelId="{F92C53C1-38EC-4D91-AEF1-76ABE57A923D}" srcId="{B9A42B1F-3CBC-4DFE-95B7-78A20DC78C95}" destId="{079F9CF8-8DA7-4920-8205-07442F941EA5}" srcOrd="1" destOrd="0" parTransId="{8EB84EBA-AEB7-4F42-865C-2BEBEC535B1C}" sibTransId="{E2D7058F-C05E-4D61-9886-15BA4A2D2ED7}"/>
    <dgm:cxn modelId="{9DAD6BE4-8B02-4220-891F-A5C519E5E015}" type="presOf" srcId="{079F9CF8-8DA7-4920-8205-07442F941EA5}" destId="{1F591570-96FB-4EBE-B6C7-E04F868D53C7}" srcOrd="0" destOrd="0" presId="urn:microsoft.com/office/officeart/2018/2/layout/IconLabelList"/>
    <dgm:cxn modelId="{E74B478B-F11C-47FE-9EC2-EC570CA355E6}" type="presParOf" srcId="{DBBBE982-D4C9-4360-B744-95A13C17DC00}" destId="{7965BFC4-8C5D-4438-A04F-A34FD1B3B8B2}" srcOrd="0" destOrd="0" presId="urn:microsoft.com/office/officeart/2018/2/layout/IconLabelList"/>
    <dgm:cxn modelId="{2FE71EAC-D679-463D-9FC3-F8BC66262B71}" type="presParOf" srcId="{7965BFC4-8C5D-4438-A04F-A34FD1B3B8B2}" destId="{14223B13-6039-4862-90CD-971E82B50144}" srcOrd="0" destOrd="0" presId="urn:microsoft.com/office/officeart/2018/2/layout/IconLabelList"/>
    <dgm:cxn modelId="{A8AA0AA0-3399-4279-B6CB-C8584559905C}" type="presParOf" srcId="{7965BFC4-8C5D-4438-A04F-A34FD1B3B8B2}" destId="{E621B902-C985-44EE-9DD6-C99D5903DA2F}" srcOrd="1" destOrd="0" presId="urn:microsoft.com/office/officeart/2018/2/layout/IconLabelList"/>
    <dgm:cxn modelId="{496CEACE-56EA-49A9-A89C-B0C11043FD2F}" type="presParOf" srcId="{7965BFC4-8C5D-4438-A04F-A34FD1B3B8B2}" destId="{4EA92C42-FF59-444E-BE10-B8E93E8983C6}" srcOrd="2" destOrd="0" presId="urn:microsoft.com/office/officeart/2018/2/layout/IconLabelList"/>
    <dgm:cxn modelId="{5F9926E7-5E2F-4EAC-B077-0562AFB88BBA}" type="presParOf" srcId="{DBBBE982-D4C9-4360-B744-95A13C17DC00}" destId="{2EB7ACAA-0C9D-4105-8978-876A160EE910}" srcOrd="1" destOrd="0" presId="urn:microsoft.com/office/officeart/2018/2/layout/IconLabelList"/>
    <dgm:cxn modelId="{07507A63-AA4A-4C4F-9C2E-D43F34600E23}" type="presParOf" srcId="{DBBBE982-D4C9-4360-B744-95A13C17DC00}" destId="{90183327-6B8B-477B-8707-978A5DD95367}" srcOrd="2" destOrd="0" presId="urn:microsoft.com/office/officeart/2018/2/layout/IconLabelList"/>
    <dgm:cxn modelId="{60323A02-76D8-423D-B4B0-45EEB23059D2}" type="presParOf" srcId="{90183327-6B8B-477B-8707-978A5DD95367}" destId="{FEDF1981-4F30-472D-A270-ECC58FA2112D}" srcOrd="0" destOrd="0" presId="urn:microsoft.com/office/officeart/2018/2/layout/IconLabelList"/>
    <dgm:cxn modelId="{41AF73A7-30C3-4982-8E4F-42BD848EC6C6}" type="presParOf" srcId="{90183327-6B8B-477B-8707-978A5DD95367}" destId="{903DC135-ACBF-41C5-8D81-9B88164B1F62}" srcOrd="1" destOrd="0" presId="urn:microsoft.com/office/officeart/2018/2/layout/IconLabelList"/>
    <dgm:cxn modelId="{131EDB6A-1A4D-4885-BC4C-DE53735D7B46}" type="presParOf" srcId="{90183327-6B8B-477B-8707-978A5DD95367}" destId="{1F591570-96FB-4EBE-B6C7-E04F868D53C7}" srcOrd="2" destOrd="0" presId="urn:microsoft.com/office/officeart/2018/2/layout/IconLabelList"/>
    <dgm:cxn modelId="{2635CB02-407C-412A-ACE0-A7DF9BF31681}" type="presParOf" srcId="{DBBBE982-D4C9-4360-B744-95A13C17DC00}" destId="{7E9FC95C-7CEA-408D-959A-B16D27B79F4A}" srcOrd="3" destOrd="0" presId="urn:microsoft.com/office/officeart/2018/2/layout/IconLabelList"/>
    <dgm:cxn modelId="{A11FDCFA-51D1-4862-A905-5770FE26D6FE}" type="presParOf" srcId="{DBBBE982-D4C9-4360-B744-95A13C17DC00}" destId="{A9BB81BB-F94E-448C-83CC-7476B17108FF}" srcOrd="4" destOrd="0" presId="urn:microsoft.com/office/officeart/2018/2/layout/IconLabelList"/>
    <dgm:cxn modelId="{3F93BB5F-74E1-4757-8545-7AAB20BAD226}" type="presParOf" srcId="{A9BB81BB-F94E-448C-83CC-7476B17108FF}" destId="{929E5914-2BA8-4880-BD00-1FBCA66830D1}" srcOrd="0" destOrd="0" presId="urn:microsoft.com/office/officeart/2018/2/layout/IconLabelList"/>
    <dgm:cxn modelId="{8DEFA0DF-B828-4E90-85C6-A380C8D431D4}" type="presParOf" srcId="{A9BB81BB-F94E-448C-83CC-7476B17108FF}" destId="{586CBF54-161C-46BA-8AE7-C2D8B253724C}" srcOrd="1" destOrd="0" presId="urn:microsoft.com/office/officeart/2018/2/layout/IconLabelList"/>
    <dgm:cxn modelId="{23CFDC14-EF81-4EA7-8D95-D31C182C5392}" type="presParOf" srcId="{A9BB81BB-F94E-448C-83CC-7476B17108FF}" destId="{C1933CD4-6B25-440A-B090-09FC6F201866}" srcOrd="2" destOrd="0" presId="urn:microsoft.com/office/officeart/2018/2/layout/IconLabelList"/>
    <dgm:cxn modelId="{9738DA52-09B5-47A9-B889-ACF9146FC687}" type="presParOf" srcId="{DBBBE982-D4C9-4360-B744-95A13C17DC00}" destId="{7A3A5481-2FEE-4E04-9BCC-D2EA2F8CBC2D}" srcOrd="5" destOrd="0" presId="urn:microsoft.com/office/officeart/2018/2/layout/IconLabelList"/>
    <dgm:cxn modelId="{8F2A53C5-83A2-4D96-85F2-E35A17044577}" type="presParOf" srcId="{DBBBE982-D4C9-4360-B744-95A13C17DC00}" destId="{606C3CE7-762F-480F-83DD-D4E3DABAAC04}" srcOrd="6" destOrd="0" presId="urn:microsoft.com/office/officeart/2018/2/layout/IconLabelList"/>
    <dgm:cxn modelId="{56C5D996-B9CA-4A4D-B8D2-E9B62DF9ACFC}" type="presParOf" srcId="{606C3CE7-762F-480F-83DD-D4E3DABAAC04}" destId="{75F90972-79B7-4613-B2A9-050C8825D999}" srcOrd="0" destOrd="0" presId="urn:microsoft.com/office/officeart/2018/2/layout/IconLabelList"/>
    <dgm:cxn modelId="{1DAB8B73-A207-428A-AD50-87D60E6852E5}" type="presParOf" srcId="{606C3CE7-762F-480F-83DD-D4E3DABAAC04}" destId="{A2F85733-E6DD-4B7F-93CE-AF4E02DCFDA2}" srcOrd="1" destOrd="0" presId="urn:microsoft.com/office/officeart/2018/2/layout/IconLabelList"/>
    <dgm:cxn modelId="{EDDBC005-5D2A-48BD-93D8-3A82F73AC59A}" type="presParOf" srcId="{606C3CE7-762F-480F-83DD-D4E3DABAAC04}" destId="{752343C6-00D1-41BD-994F-926831E04E4C}" srcOrd="2" destOrd="0" presId="urn:microsoft.com/office/officeart/2018/2/layout/IconLabelList"/>
    <dgm:cxn modelId="{DDAC77EC-7ED2-4FFB-AAD7-DC5FC4597020}" type="presParOf" srcId="{DBBBE982-D4C9-4360-B744-95A13C17DC00}" destId="{E0FA326E-9387-4BF9-AE89-205C57E3F961}" srcOrd="7" destOrd="0" presId="urn:microsoft.com/office/officeart/2018/2/layout/IconLabelList"/>
    <dgm:cxn modelId="{02659728-EB47-4957-AF77-9C79FB50B692}" type="presParOf" srcId="{DBBBE982-D4C9-4360-B744-95A13C17DC00}" destId="{BBC62AED-7BA8-490D-8961-632C401A6008}" srcOrd="8" destOrd="0" presId="urn:microsoft.com/office/officeart/2018/2/layout/IconLabelList"/>
    <dgm:cxn modelId="{30013C1A-0BA0-47D5-AB60-3B0A925C9F2B}" type="presParOf" srcId="{BBC62AED-7BA8-490D-8961-632C401A6008}" destId="{0654CB06-DE68-49A3-9D83-CB6D1292CC13}" srcOrd="0" destOrd="0" presId="urn:microsoft.com/office/officeart/2018/2/layout/IconLabelList"/>
    <dgm:cxn modelId="{03FD1AB4-E14A-4D86-8A50-037474A68068}" type="presParOf" srcId="{BBC62AED-7BA8-490D-8961-632C401A6008}" destId="{A736BC82-92C3-48DC-9DDB-86FE25BD6190}" srcOrd="1" destOrd="0" presId="urn:microsoft.com/office/officeart/2018/2/layout/IconLabelList"/>
    <dgm:cxn modelId="{83915432-8143-48CE-A9B9-19D8521C59CF}" type="presParOf" srcId="{BBC62AED-7BA8-490D-8961-632C401A6008}" destId="{98038460-3792-4424-BA58-9D25EC4783C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6C8534-1374-4A79-960B-EC0B07151ED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0737436-34FA-42BD-8596-E99E4B182BC4}">
      <dgm:prSet/>
      <dgm:spPr/>
      <dgm:t>
        <a:bodyPr/>
        <a:lstStyle/>
        <a:p>
          <a:r>
            <a:rPr kumimoji="1" lang="hi-IN"/>
            <a:t>राम्रो शारीरिक स्वास्थ्य (कुनै पनि मौसममा हिँड्न सक्ने)</a:t>
          </a:r>
          <a:endParaRPr lang="en-US"/>
        </a:p>
      </dgm:t>
    </dgm:pt>
    <dgm:pt modelId="{BF9816AD-757D-4C2B-8876-7DEAB0DE5065}" type="parTrans" cxnId="{A9E4BF34-FA37-4BAB-8B7D-96BFB3CCE15E}">
      <dgm:prSet/>
      <dgm:spPr/>
      <dgm:t>
        <a:bodyPr/>
        <a:lstStyle/>
        <a:p>
          <a:endParaRPr lang="en-US"/>
        </a:p>
      </dgm:t>
    </dgm:pt>
    <dgm:pt modelId="{166E90FC-FC6A-4DFA-A350-49EE78022AE3}" type="sibTrans" cxnId="{A9E4BF34-FA37-4BAB-8B7D-96BFB3CCE15E}">
      <dgm:prSet/>
      <dgm:spPr/>
      <dgm:t>
        <a:bodyPr/>
        <a:lstStyle/>
        <a:p>
          <a:endParaRPr lang="en-US"/>
        </a:p>
      </dgm:t>
    </dgm:pt>
    <dgm:pt modelId="{DFF47619-CD91-438C-8781-86E412C6D4E3}">
      <dgm:prSet/>
      <dgm:spPr/>
      <dgm:t>
        <a:bodyPr/>
        <a:lstStyle/>
        <a:p>
          <a:r>
            <a:rPr lang="hi-IN"/>
            <a:t>धैर्यता (ग्राहकहरूसँग रिसाउनु हुँदैन, कुनै पनि ग्राहकसँग नम्र भएर कुरा गर्नुपर्छ)</a:t>
          </a:r>
          <a:endParaRPr lang="en-US"/>
        </a:p>
      </dgm:t>
    </dgm:pt>
    <dgm:pt modelId="{C32CF32F-01BB-4942-BF0B-204F44F67A93}" type="parTrans" cxnId="{49D6A638-2087-4FA0-8CFA-D87F1762B00E}">
      <dgm:prSet/>
      <dgm:spPr/>
      <dgm:t>
        <a:bodyPr/>
        <a:lstStyle/>
        <a:p>
          <a:endParaRPr lang="en-US"/>
        </a:p>
      </dgm:t>
    </dgm:pt>
    <dgm:pt modelId="{42628618-5BB9-4647-AAAE-0E7293A570CA}" type="sibTrans" cxnId="{49D6A638-2087-4FA0-8CFA-D87F1762B00E}">
      <dgm:prSet/>
      <dgm:spPr/>
      <dgm:t>
        <a:bodyPr/>
        <a:lstStyle/>
        <a:p>
          <a:endParaRPr lang="en-US"/>
        </a:p>
      </dgm:t>
    </dgm:pt>
    <dgm:pt modelId="{9C434DC0-6B1E-4467-A06F-C3A01414A3EE}">
      <dgm:prSet/>
      <dgm:spPr/>
      <dgm:t>
        <a:bodyPr/>
        <a:lstStyle/>
        <a:p>
          <a:r>
            <a:rPr lang="hi-IN"/>
            <a:t>बुद्धिमत्ता (गुनासो/उजुरीहरूको सही जवाफ)</a:t>
          </a:r>
          <a:endParaRPr lang="en-US"/>
        </a:p>
      </dgm:t>
    </dgm:pt>
    <dgm:pt modelId="{160244E4-14BC-4C16-AFAE-A4C92D8A8A7D}" type="parTrans" cxnId="{9F5B26C3-262A-4D76-9CC3-5CCB51D9D85C}">
      <dgm:prSet/>
      <dgm:spPr/>
      <dgm:t>
        <a:bodyPr/>
        <a:lstStyle/>
        <a:p>
          <a:endParaRPr lang="en-US"/>
        </a:p>
      </dgm:t>
    </dgm:pt>
    <dgm:pt modelId="{D0FCA460-6B31-45AA-BE7F-BE8221F5B21A}" type="sibTrans" cxnId="{9F5B26C3-262A-4D76-9CC3-5CCB51D9D85C}">
      <dgm:prSet/>
      <dgm:spPr/>
      <dgm:t>
        <a:bodyPr/>
        <a:lstStyle/>
        <a:p>
          <a:endParaRPr lang="en-US"/>
        </a:p>
      </dgm:t>
    </dgm:pt>
    <dgm:pt modelId="{C7D1386C-7EA7-4876-9F8A-24895B6904F7}">
      <dgm:prSet/>
      <dgm:spPr/>
      <dgm:t>
        <a:bodyPr/>
        <a:lstStyle/>
        <a:p>
          <a:r>
            <a:rPr lang="hi-IN"/>
            <a:t>साहसी (सबै प्रकारका धेरै ग्राहकहरूसँग भेट्न र कुरा गर्न सक्ने)</a:t>
          </a:r>
          <a:endParaRPr lang="en-US"/>
        </a:p>
      </dgm:t>
    </dgm:pt>
    <dgm:pt modelId="{E4EF01A0-2356-464C-A5F5-B2C35430A903}" type="parTrans" cxnId="{0A885881-694D-4FB8-8FBF-37700A4B3258}">
      <dgm:prSet/>
      <dgm:spPr/>
      <dgm:t>
        <a:bodyPr/>
        <a:lstStyle/>
        <a:p>
          <a:endParaRPr lang="en-US"/>
        </a:p>
      </dgm:t>
    </dgm:pt>
    <dgm:pt modelId="{C7F95C8A-6FE9-4743-9BA2-7FD83484B925}" type="sibTrans" cxnId="{0A885881-694D-4FB8-8FBF-37700A4B3258}">
      <dgm:prSet/>
      <dgm:spPr/>
      <dgm:t>
        <a:bodyPr/>
        <a:lstStyle/>
        <a:p>
          <a:endParaRPr lang="en-US"/>
        </a:p>
      </dgm:t>
    </dgm:pt>
    <dgm:pt modelId="{AD248623-D507-4F49-A372-4BAA5C4CF8C4}">
      <dgm:prSet/>
      <dgm:spPr/>
      <dgm:t>
        <a:bodyPr/>
        <a:lstStyle/>
        <a:p>
          <a:r>
            <a:rPr lang="hi-IN"/>
            <a:t>इमान्दारिता (नराम्रो काम नगर्ने, भ्रष्ट नहुने)</a:t>
          </a:r>
          <a:endParaRPr lang="en-US"/>
        </a:p>
      </dgm:t>
    </dgm:pt>
    <dgm:pt modelId="{4B7A04CB-DBBF-4EB3-86D6-2EDF504697D7}" type="parTrans" cxnId="{5DC0BB6B-B2E9-43F1-AE56-A36968F538AC}">
      <dgm:prSet/>
      <dgm:spPr/>
      <dgm:t>
        <a:bodyPr/>
        <a:lstStyle/>
        <a:p>
          <a:endParaRPr lang="en-US"/>
        </a:p>
      </dgm:t>
    </dgm:pt>
    <dgm:pt modelId="{3933312D-86FD-426C-B377-FC553D4C0D0F}" type="sibTrans" cxnId="{5DC0BB6B-B2E9-43F1-AE56-A36968F538AC}">
      <dgm:prSet/>
      <dgm:spPr/>
      <dgm:t>
        <a:bodyPr/>
        <a:lstStyle/>
        <a:p>
          <a:endParaRPr lang="en-US"/>
        </a:p>
      </dgm:t>
    </dgm:pt>
    <dgm:pt modelId="{88864EDF-A412-4BB9-B442-65937AE23A43}">
      <dgm:prSet/>
      <dgm:spPr/>
      <dgm:t>
        <a:bodyPr/>
        <a:lstStyle/>
        <a:p>
          <a:r>
            <a:rPr lang="hi-IN"/>
            <a:t>पानी आपूर्ति बारे आधारभूत ज्ञान</a:t>
          </a:r>
          <a:endParaRPr lang="en-US"/>
        </a:p>
      </dgm:t>
    </dgm:pt>
    <dgm:pt modelId="{27D11A3D-3AA2-4CDC-9CA9-E2F52EA41A3C}" type="parTrans" cxnId="{0AD42B63-FE90-415E-9DFE-5B939F9A3C25}">
      <dgm:prSet/>
      <dgm:spPr/>
      <dgm:t>
        <a:bodyPr/>
        <a:lstStyle/>
        <a:p>
          <a:endParaRPr lang="en-US"/>
        </a:p>
      </dgm:t>
    </dgm:pt>
    <dgm:pt modelId="{CF4C2111-5FC6-4B84-A261-473921C8624F}" type="sibTrans" cxnId="{0AD42B63-FE90-415E-9DFE-5B939F9A3C25}">
      <dgm:prSet/>
      <dgm:spPr/>
      <dgm:t>
        <a:bodyPr/>
        <a:lstStyle/>
        <a:p>
          <a:endParaRPr lang="en-US"/>
        </a:p>
      </dgm:t>
    </dgm:pt>
    <dgm:pt modelId="{77E164BF-BFDB-4DFE-B96C-1641580AE942}" type="pres">
      <dgm:prSet presAssocID="{686C8534-1374-4A79-960B-EC0B07151ED1}" presName="diagram" presStyleCnt="0">
        <dgm:presLayoutVars>
          <dgm:dir/>
          <dgm:resizeHandles val="exact"/>
        </dgm:presLayoutVars>
      </dgm:prSet>
      <dgm:spPr/>
    </dgm:pt>
    <dgm:pt modelId="{7FF17F24-7A65-4A00-AF72-EBD6BD967BE3}" type="pres">
      <dgm:prSet presAssocID="{20737436-34FA-42BD-8596-E99E4B182BC4}" presName="node" presStyleLbl="node1" presStyleIdx="0" presStyleCnt="6">
        <dgm:presLayoutVars>
          <dgm:bulletEnabled val="1"/>
        </dgm:presLayoutVars>
      </dgm:prSet>
      <dgm:spPr/>
    </dgm:pt>
    <dgm:pt modelId="{862F53F3-4413-4C3E-B6EB-4097A4B4740F}" type="pres">
      <dgm:prSet presAssocID="{166E90FC-FC6A-4DFA-A350-49EE78022AE3}" presName="sibTrans" presStyleCnt="0"/>
      <dgm:spPr/>
    </dgm:pt>
    <dgm:pt modelId="{AC52C2EA-2F7C-42E7-A047-04297CFEFECB}" type="pres">
      <dgm:prSet presAssocID="{DFF47619-CD91-438C-8781-86E412C6D4E3}" presName="node" presStyleLbl="node1" presStyleIdx="1" presStyleCnt="6">
        <dgm:presLayoutVars>
          <dgm:bulletEnabled val="1"/>
        </dgm:presLayoutVars>
      </dgm:prSet>
      <dgm:spPr/>
    </dgm:pt>
    <dgm:pt modelId="{6197583A-4554-45D8-9F90-5D3877E2C0DB}" type="pres">
      <dgm:prSet presAssocID="{42628618-5BB9-4647-AAAE-0E7293A570CA}" presName="sibTrans" presStyleCnt="0"/>
      <dgm:spPr/>
    </dgm:pt>
    <dgm:pt modelId="{5C8BA629-4BFE-42C5-A60E-42A6BA0D4C0A}" type="pres">
      <dgm:prSet presAssocID="{9C434DC0-6B1E-4467-A06F-C3A01414A3EE}" presName="node" presStyleLbl="node1" presStyleIdx="2" presStyleCnt="6">
        <dgm:presLayoutVars>
          <dgm:bulletEnabled val="1"/>
        </dgm:presLayoutVars>
      </dgm:prSet>
      <dgm:spPr/>
    </dgm:pt>
    <dgm:pt modelId="{7BCF5546-1384-4094-81BA-63B6FBC56D01}" type="pres">
      <dgm:prSet presAssocID="{D0FCA460-6B31-45AA-BE7F-BE8221F5B21A}" presName="sibTrans" presStyleCnt="0"/>
      <dgm:spPr/>
    </dgm:pt>
    <dgm:pt modelId="{87F24B38-177E-41CD-859F-C8750B61512D}" type="pres">
      <dgm:prSet presAssocID="{C7D1386C-7EA7-4876-9F8A-24895B6904F7}" presName="node" presStyleLbl="node1" presStyleIdx="3" presStyleCnt="6">
        <dgm:presLayoutVars>
          <dgm:bulletEnabled val="1"/>
        </dgm:presLayoutVars>
      </dgm:prSet>
      <dgm:spPr/>
    </dgm:pt>
    <dgm:pt modelId="{1C0CFC94-A353-4D8F-892B-AF57DECA2DA4}" type="pres">
      <dgm:prSet presAssocID="{C7F95C8A-6FE9-4743-9BA2-7FD83484B925}" presName="sibTrans" presStyleCnt="0"/>
      <dgm:spPr/>
    </dgm:pt>
    <dgm:pt modelId="{19F207E3-6FA8-4D78-BFA2-F83A79FA76D9}" type="pres">
      <dgm:prSet presAssocID="{AD248623-D507-4F49-A372-4BAA5C4CF8C4}" presName="node" presStyleLbl="node1" presStyleIdx="4" presStyleCnt="6">
        <dgm:presLayoutVars>
          <dgm:bulletEnabled val="1"/>
        </dgm:presLayoutVars>
      </dgm:prSet>
      <dgm:spPr/>
    </dgm:pt>
    <dgm:pt modelId="{E61C2C47-CB74-475C-8B47-D2052EFC2983}" type="pres">
      <dgm:prSet presAssocID="{3933312D-86FD-426C-B377-FC553D4C0D0F}" presName="sibTrans" presStyleCnt="0"/>
      <dgm:spPr/>
    </dgm:pt>
    <dgm:pt modelId="{AAACC5B4-969E-4631-9527-AA56ACB4F73B}" type="pres">
      <dgm:prSet presAssocID="{88864EDF-A412-4BB9-B442-65937AE23A43}" presName="node" presStyleLbl="node1" presStyleIdx="5" presStyleCnt="6">
        <dgm:presLayoutVars>
          <dgm:bulletEnabled val="1"/>
        </dgm:presLayoutVars>
      </dgm:prSet>
      <dgm:spPr/>
    </dgm:pt>
  </dgm:ptLst>
  <dgm:cxnLst>
    <dgm:cxn modelId="{75004510-BA15-458D-B0FB-E6B8B96142DB}" type="presOf" srcId="{686C8534-1374-4A79-960B-EC0B07151ED1}" destId="{77E164BF-BFDB-4DFE-B96C-1641580AE942}" srcOrd="0" destOrd="0" presId="urn:microsoft.com/office/officeart/2005/8/layout/default"/>
    <dgm:cxn modelId="{A9E4BF34-FA37-4BAB-8B7D-96BFB3CCE15E}" srcId="{686C8534-1374-4A79-960B-EC0B07151ED1}" destId="{20737436-34FA-42BD-8596-E99E4B182BC4}" srcOrd="0" destOrd="0" parTransId="{BF9816AD-757D-4C2B-8876-7DEAB0DE5065}" sibTransId="{166E90FC-FC6A-4DFA-A350-49EE78022AE3}"/>
    <dgm:cxn modelId="{DC263836-CCD7-49FD-9E05-BE30C7A33758}" type="presOf" srcId="{88864EDF-A412-4BB9-B442-65937AE23A43}" destId="{AAACC5B4-969E-4631-9527-AA56ACB4F73B}" srcOrd="0" destOrd="0" presId="urn:microsoft.com/office/officeart/2005/8/layout/default"/>
    <dgm:cxn modelId="{43D0D037-1148-4492-93B7-6F34E16FD551}" type="presOf" srcId="{C7D1386C-7EA7-4876-9F8A-24895B6904F7}" destId="{87F24B38-177E-41CD-859F-C8750B61512D}" srcOrd="0" destOrd="0" presId="urn:microsoft.com/office/officeart/2005/8/layout/default"/>
    <dgm:cxn modelId="{49D6A638-2087-4FA0-8CFA-D87F1762B00E}" srcId="{686C8534-1374-4A79-960B-EC0B07151ED1}" destId="{DFF47619-CD91-438C-8781-86E412C6D4E3}" srcOrd="1" destOrd="0" parTransId="{C32CF32F-01BB-4942-BF0B-204F44F67A93}" sibTransId="{42628618-5BB9-4647-AAAE-0E7293A570CA}"/>
    <dgm:cxn modelId="{0AD42B63-FE90-415E-9DFE-5B939F9A3C25}" srcId="{686C8534-1374-4A79-960B-EC0B07151ED1}" destId="{88864EDF-A412-4BB9-B442-65937AE23A43}" srcOrd="5" destOrd="0" parTransId="{27D11A3D-3AA2-4CDC-9CA9-E2F52EA41A3C}" sibTransId="{CF4C2111-5FC6-4B84-A261-473921C8624F}"/>
    <dgm:cxn modelId="{04FFDD43-3C1F-4506-9027-6BCCEAC0140A}" type="presOf" srcId="{9C434DC0-6B1E-4467-A06F-C3A01414A3EE}" destId="{5C8BA629-4BFE-42C5-A60E-42A6BA0D4C0A}" srcOrd="0" destOrd="0" presId="urn:microsoft.com/office/officeart/2005/8/layout/default"/>
    <dgm:cxn modelId="{5DC0BB6B-B2E9-43F1-AE56-A36968F538AC}" srcId="{686C8534-1374-4A79-960B-EC0B07151ED1}" destId="{AD248623-D507-4F49-A372-4BAA5C4CF8C4}" srcOrd="4" destOrd="0" parTransId="{4B7A04CB-DBBF-4EB3-86D6-2EDF504697D7}" sibTransId="{3933312D-86FD-426C-B377-FC553D4C0D0F}"/>
    <dgm:cxn modelId="{0A885881-694D-4FB8-8FBF-37700A4B3258}" srcId="{686C8534-1374-4A79-960B-EC0B07151ED1}" destId="{C7D1386C-7EA7-4876-9F8A-24895B6904F7}" srcOrd="3" destOrd="0" parTransId="{E4EF01A0-2356-464C-A5F5-B2C35430A903}" sibTransId="{C7F95C8A-6FE9-4743-9BA2-7FD83484B925}"/>
    <dgm:cxn modelId="{B7BE49A6-BC6D-41D6-8F36-EEAB1C738D64}" type="presOf" srcId="{DFF47619-CD91-438C-8781-86E412C6D4E3}" destId="{AC52C2EA-2F7C-42E7-A047-04297CFEFECB}" srcOrd="0" destOrd="0" presId="urn:microsoft.com/office/officeart/2005/8/layout/default"/>
    <dgm:cxn modelId="{9F5B26C3-262A-4D76-9CC3-5CCB51D9D85C}" srcId="{686C8534-1374-4A79-960B-EC0B07151ED1}" destId="{9C434DC0-6B1E-4467-A06F-C3A01414A3EE}" srcOrd="2" destOrd="0" parTransId="{160244E4-14BC-4C16-AFAE-A4C92D8A8A7D}" sibTransId="{D0FCA460-6B31-45AA-BE7F-BE8221F5B21A}"/>
    <dgm:cxn modelId="{791496CE-3467-45F9-BBDD-B4B360A4D069}" type="presOf" srcId="{AD248623-D507-4F49-A372-4BAA5C4CF8C4}" destId="{19F207E3-6FA8-4D78-BFA2-F83A79FA76D9}" srcOrd="0" destOrd="0" presId="urn:microsoft.com/office/officeart/2005/8/layout/default"/>
    <dgm:cxn modelId="{44921DFF-C4F8-4D1B-9A20-4072413AA411}" type="presOf" srcId="{20737436-34FA-42BD-8596-E99E4B182BC4}" destId="{7FF17F24-7A65-4A00-AF72-EBD6BD967BE3}" srcOrd="0" destOrd="0" presId="urn:microsoft.com/office/officeart/2005/8/layout/default"/>
    <dgm:cxn modelId="{16CC6E2E-D2AA-4419-BDBB-5145B3057BF6}" type="presParOf" srcId="{77E164BF-BFDB-4DFE-B96C-1641580AE942}" destId="{7FF17F24-7A65-4A00-AF72-EBD6BD967BE3}" srcOrd="0" destOrd="0" presId="urn:microsoft.com/office/officeart/2005/8/layout/default"/>
    <dgm:cxn modelId="{067BC610-588C-4AE9-A0CF-30392D6DEC12}" type="presParOf" srcId="{77E164BF-BFDB-4DFE-B96C-1641580AE942}" destId="{862F53F3-4413-4C3E-B6EB-4097A4B4740F}" srcOrd="1" destOrd="0" presId="urn:microsoft.com/office/officeart/2005/8/layout/default"/>
    <dgm:cxn modelId="{DD72004C-AA2A-4585-8EB8-5B6DCDE3D3A0}" type="presParOf" srcId="{77E164BF-BFDB-4DFE-B96C-1641580AE942}" destId="{AC52C2EA-2F7C-42E7-A047-04297CFEFECB}" srcOrd="2" destOrd="0" presId="urn:microsoft.com/office/officeart/2005/8/layout/default"/>
    <dgm:cxn modelId="{E358B795-E13C-4E06-AD10-A9136992464E}" type="presParOf" srcId="{77E164BF-BFDB-4DFE-B96C-1641580AE942}" destId="{6197583A-4554-45D8-9F90-5D3877E2C0DB}" srcOrd="3" destOrd="0" presId="urn:microsoft.com/office/officeart/2005/8/layout/default"/>
    <dgm:cxn modelId="{5324159B-CB93-4249-9693-139599E066CA}" type="presParOf" srcId="{77E164BF-BFDB-4DFE-B96C-1641580AE942}" destId="{5C8BA629-4BFE-42C5-A60E-42A6BA0D4C0A}" srcOrd="4" destOrd="0" presId="urn:microsoft.com/office/officeart/2005/8/layout/default"/>
    <dgm:cxn modelId="{78E29264-764B-4F75-BF50-2B0F9E55A1E9}" type="presParOf" srcId="{77E164BF-BFDB-4DFE-B96C-1641580AE942}" destId="{7BCF5546-1384-4094-81BA-63B6FBC56D01}" srcOrd="5" destOrd="0" presId="urn:microsoft.com/office/officeart/2005/8/layout/default"/>
    <dgm:cxn modelId="{EA23E030-6933-46C2-9584-41D431DEDF2A}" type="presParOf" srcId="{77E164BF-BFDB-4DFE-B96C-1641580AE942}" destId="{87F24B38-177E-41CD-859F-C8750B61512D}" srcOrd="6" destOrd="0" presId="urn:microsoft.com/office/officeart/2005/8/layout/default"/>
    <dgm:cxn modelId="{8F558E76-6161-4027-90C5-C1A9A53348F4}" type="presParOf" srcId="{77E164BF-BFDB-4DFE-B96C-1641580AE942}" destId="{1C0CFC94-A353-4D8F-892B-AF57DECA2DA4}" srcOrd="7" destOrd="0" presId="urn:microsoft.com/office/officeart/2005/8/layout/default"/>
    <dgm:cxn modelId="{8D35A678-E25E-4F22-99B6-AD5F60098880}" type="presParOf" srcId="{77E164BF-BFDB-4DFE-B96C-1641580AE942}" destId="{19F207E3-6FA8-4D78-BFA2-F83A79FA76D9}" srcOrd="8" destOrd="0" presId="urn:microsoft.com/office/officeart/2005/8/layout/default"/>
    <dgm:cxn modelId="{597FB952-461F-45D3-A42E-5C00A858A336}" type="presParOf" srcId="{77E164BF-BFDB-4DFE-B96C-1641580AE942}" destId="{E61C2C47-CB74-475C-8B47-D2052EFC2983}" srcOrd="9" destOrd="0" presId="urn:microsoft.com/office/officeart/2005/8/layout/default"/>
    <dgm:cxn modelId="{07786CC5-8895-45F6-A6F3-A9DB30E9E5F0}" type="presParOf" srcId="{77E164BF-BFDB-4DFE-B96C-1641580AE942}" destId="{AAACC5B4-969E-4631-9527-AA56ACB4F73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8D10BF-0CE2-47A1-AF97-69959376E6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E429BDB-B2FE-43D5-81EB-41C8D419D924}">
      <dgm:prSet/>
      <dgm:spPr/>
      <dgm:t>
        <a:bodyPr/>
        <a:lstStyle/>
        <a:p>
          <a:r>
            <a:rPr lang="hi-IN" altLang="ja-JP" dirty="0"/>
            <a:t>फिल्ड त्यो ठाउँ हो जहाँ तपाइँ प्रत्यक्ष रूपमा ग्राहकलाई भेट्नु हुन्छ।</a:t>
          </a:r>
          <a:endParaRPr lang="en-US" dirty="0"/>
        </a:p>
      </dgm:t>
    </dgm:pt>
    <dgm:pt modelId="{0DA765E3-4BA2-4368-BACE-0390DDC65D1F}" type="parTrans" cxnId="{0E242284-0F95-40AA-B852-169280C1CACC}">
      <dgm:prSet/>
      <dgm:spPr/>
      <dgm:t>
        <a:bodyPr/>
        <a:lstStyle/>
        <a:p>
          <a:endParaRPr lang="en-US"/>
        </a:p>
      </dgm:t>
    </dgm:pt>
    <dgm:pt modelId="{388B6CFC-7017-40E6-8610-050B61CCF415}" type="sibTrans" cxnId="{0E242284-0F95-40AA-B852-169280C1CACC}">
      <dgm:prSet/>
      <dgm:spPr/>
      <dgm:t>
        <a:bodyPr/>
        <a:lstStyle/>
        <a:p>
          <a:endParaRPr lang="en-US"/>
        </a:p>
      </dgm:t>
    </dgm:pt>
    <dgm:pt modelId="{A82FBA58-205E-4C55-8B2B-721FAF015F2E}">
      <dgm:prSet/>
      <dgm:spPr/>
      <dgm:t>
        <a:bodyPr/>
        <a:lstStyle/>
        <a:p>
          <a:r>
            <a:rPr lang="hi-IN" altLang="ja-JP" dirty="0"/>
            <a:t>यो अफिस काउन्टर भन्दा फरक</a:t>
          </a:r>
          <a:r>
            <a:rPr lang="en-US" altLang="ja-JP" dirty="0"/>
            <a:t> </a:t>
          </a:r>
          <a:r>
            <a:rPr lang="hi-IN" altLang="ja-JP" dirty="0"/>
            <a:t>हुन्छ, किनकि यहाँ तपाईं खानेपानी कम्पनीको एकमात्र प्रतिनिधि हुनुहुनेछ।</a:t>
          </a:r>
          <a:endParaRPr lang="en-US" dirty="0"/>
        </a:p>
      </dgm:t>
    </dgm:pt>
    <dgm:pt modelId="{BB9BB98D-5B7B-44A5-9F51-5B19C7E3C2FA}" type="parTrans" cxnId="{551F14C9-5328-47EB-A8E4-C8A35C9D16D7}">
      <dgm:prSet/>
      <dgm:spPr/>
      <dgm:t>
        <a:bodyPr/>
        <a:lstStyle/>
        <a:p>
          <a:endParaRPr lang="en-US"/>
        </a:p>
      </dgm:t>
    </dgm:pt>
    <dgm:pt modelId="{17F27BA6-7AAE-4014-AEB6-A92066C2137C}" type="sibTrans" cxnId="{551F14C9-5328-47EB-A8E4-C8A35C9D16D7}">
      <dgm:prSet/>
      <dgm:spPr/>
      <dgm:t>
        <a:bodyPr/>
        <a:lstStyle/>
        <a:p>
          <a:endParaRPr lang="en-US"/>
        </a:p>
      </dgm:t>
    </dgm:pt>
    <dgm:pt modelId="{E255D9FD-42AB-4A75-A90C-372B9C3355DF}">
      <dgm:prSet/>
      <dgm:spPr/>
      <dgm:t>
        <a:bodyPr/>
        <a:lstStyle/>
        <a:p>
          <a:r>
            <a:rPr lang="hi-IN" altLang="ja-JP" dirty="0"/>
            <a:t>यहाँ पानी आपूर्ति सम्बन्धी कुनै पनि प्रश्नहरूमा तपाईंले आफै जवाफ दिनुपर्छ।</a:t>
          </a:r>
          <a:endParaRPr lang="en-US" dirty="0"/>
        </a:p>
      </dgm:t>
    </dgm:pt>
    <dgm:pt modelId="{99CF508C-745D-470F-B1F6-AEA043F4C58F}" type="parTrans" cxnId="{21C1A01D-9B00-4F33-A402-8FA667EAFEC5}">
      <dgm:prSet/>
      <dgm:spPr/>
      <dgm:t>
        <a:bodyPr/>
        <a:lstStyle/>
        <a:p>
          <a:endParaRPr lang="en-US"/>
        </a:p>
      </dgm:t>
    </dgm:pt>
    <dgm:pt modelId="{F6B086E3-47D8-447E-B1A5-E6E74C59E39F}" type="sibTrans" cxnId="{21C1A01D-9B00-4F33-A402-8FA667EAFEC5}">
      <dgm:prSet/>
      <dgm:spPr/>
      <dgm:t>
        <a:bodyPr/>
        <a:lstStyle/>
        <a:p>
          <a:endParaRPr lang="en-US"/>
        </a:p>
      </dgm:t>
    </dgm:pt>
    <dgm:pt modelId="{1C0F9307-9D7A-40E9-B608-78220C80D72E}" type="pres">
      <dgm:prSet presAssocID="{B38D10BF-0CE2-47A1-AF97-69959376E690}" presName="root" presStyleCnt="0">
        <dgm:presLayoutVars>
          <dgm:dir/>
          <dgm:resizeHandles val="exact"/>
        </dgm:presLayoutVars>
      </dgm:prSet>
      <dgm:spPr/>
    </dgm:pt>
    <dgm:pt modelId="{F910EAC1-7D08-45F0-AB9A-C85AEB14CDA5}" type="pres">
      <dgm:prSet presAssocID="{1E429BDB-B2FE-43D5-81EB-41C8D419D924}" presName="compNode" presStyleCnt="0"/>
      <dgm:spPr/>
    </dgm:pt>
    <dgm:pt modelId="{4A3A4766-CFB4-4180-B5C2-DEF959917229}" type="pres">
      <dgm:prSet presAssocID="{1E429BDB-B2FE-43D5-81EB-41C8D419D924}" presName="bgRect" presStyleLbl="bgShp" presStyleIdx="0" presStyleCnt="3"/>
      <dgm:spPr/>
    </dgm:pt>
    <dgm:pt modelId="{D5686B9D-2EA1-47AF-9009-5055B00F7D54}" type="pres">
      <dgm:prSet presAssocID="{1E429BDB-B2FE-43D5-81EB-41C8D419D92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D4DF56ED-2635-453E-A7B0-D51E479946CC}" type="pres">
      <dgm:prSet presAssocID="{1E429BDB-B2FE-43D5-81EB-41C8D419D924}" presName="spaceRect" presStyleCnt="0"/>
      <dgm:spPr/>
    </dgm:pt>
    <dgm:pt modelId="{F724CD03-6C5A-42C7-B697-968C64329745}" type="pres">
      <dgm:prSet presAssocID="{1E429BDB-B2FE-43D5-81EB-41C8D419D924}" presName="parTx" presStyleLbl="revTx" presStyleIdx="0" presStyleCnt="3">
        <dgm:presLayoutVars>
          <dgm:chMax val="0"/>
          <dgm:chPref val="0"/>
        </dgm:presLayoutVars>
      </dgm:prSet>
      <dgm:spPr/>
    </dgm:pt>
    <dgm:pt modelId="{C55D3557-3F55-4AAE-9796-0747F834EBB9}" type="pres">
      <dgm:prSet presAssocID="{388B6CFC-7017-40E6-8610-050B61CCF415}" presName="sibTrans" presStyleCnt="0"/>
      <dgm:spPr/>
    </dgm:pt>
    <dgm:pt modelId="{286E92AE-2665-416E-AD70-28E9F5F76A4B}" type="pres">
      <dgm:prSet presAssocID="{A82FBA58-205E-4C55-8B2B-721FAF015F2E}" presName="compNode" presStyleCnt="0"/>
      <dgm:spPr/>
    </dgm:pt>
    <dgm:pt modelId="{1F2792B7-6A46-49FF-877C-C7E2E5826AF9}" type="pres">
      <dgm:prSet presAssocID="{A82FBA58-205E-4C55-8B2B-721FAF015F2E}" presName="bgRect" presStyleLbl="bgShp" presStyleIdx="1" presStyleCnt="3"/>
      <dgm:spPr/>
    </dgm:pt>
    <dgm:pt modelId="{30083E3E-F135-4B5F-A8FB-DF2E20F39FE9}" type="pres">
      <dgm:prSet presAssocID="{A82FBA58-205E-4C55-8B2B-721FAF015F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18838A12-8CDA-4B01-8F32-437227605CE5}" type="pres">
      <dgm:prSet presAssocID="{A82FBA58-205E-4C55-8B2B-721FAF015F2E}" presName="spaceRect" presStyleCnt="0"/>
      <dgm:spPr/>
    </dgm:pt>
    <dgm:pt modelId="{6DE1EEE2-CBCF-468B-9B52-B77BFA0C54B2}" type="pres">
      <dgm:prSet presAssocID="{A82FBA58-205E-4C55-8B2B-721FAF015F2E}" presName="parTx" presStyleLbl="revTx" presStyleIdx="1" presStyleCnt="3">
        <dgm:presLayoutVars>
          <dgm:chMax val="0"/>
          <dgm:chPref val="0"/>
        </dgm:presLayoutVars>
      </dgm:prSet>
      <dgm:spPr/>
    </dgm:pt>
    <dgm:pt modelId="{F9991A4E-60C2-44D9-9BD6-73283CE972B0}" type="pres">
      <dgm:prSet presAssocID="{17F27BA6-7AAE-4014-AEB6-A92066C2137C}" presName="sibTrans" presStyleCnt="0"/>
      <dgm:spPr/>
    </dgm:pt>
    <dgm:pt modelId="{5FAB010E-F9F0-4B31-A500-B6F06123FD21}" type="pres">
      <dgm:prSet presAssocID="{E255D9FD-42AB-4A75-A90C-372B9C3355DF}" presName="compNode" presStyleCnt="0"/>
      <dgm:spPr/>
    </dgm:pt>
    <dgm:pt modelId="{91D78825-08E5-4179-AF47-73D9A0766F20}" type="pres">
      <dgm:prSet presAssocID="{E255D9FD-42AB-4A75-A90C-372B9C3355DF}" presName="bgRect" presStyleLbl="bgShp" presStyleIdx="2" presStyleCnt="3"/>
      <dgm:spPr/>
    </dgm:pt>
    <dgm:pt modelId="{F5D25D8E-560B-4A0A-8A12-59A03365A02E}" type="pres">
      <dgm:prSet presAssocID="{E255D9FD-42AB-4A75-A90C-372B9C3355D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2471356A-F4E5-4218-B42B-A2999CA8CA38}" type="pres">
      <dgm:prSet presAssocID="{E255D9FD-42AB-4A75-A90C-372B9C3355DF}" presName="spaceRect" presStyleCnt="0"/>
      <dgm:spPr/>
    </dgm:pt>
    <dgm:pt modelId="{F96BA00A-0BC3-449E-9887-74095DD8005F}" type="pres">
      <dgm:prSet presAssocID="{E255D9FD-42AB-4A75-A90C-372B9C3355D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1C1A01D-9B00-4F33-A402-8FA667EAFEC5}" srcId="{B38D10BF-0CE2-47A1-AF97-69959376E690}" destId="{E255D9FD-42AB-4A75-A90C-372B9C3355DF}" srcOrd="2" destOrd="0" parTransId="{99CF508C-745D-470F-B1F6-AEA043F4C58F}" sibTransId="{F6B086E3-47D8-447E-B1A5-E6E74C59E39F}"/>
    <dgm:cxn modelId="{0E242284-0F95-40AA-B852-169280C1CACC}" srcId="{B38D10BF-0CE2-47A1-AF97-69959376E690}" destId="{1E429BDB-B2FE-43D5-81EB-41C8D419D924}" srcOrd="0" destOrd="0" parTransId="{0DA765E3-4BA2-4368-BACE-0390DDC65D1F}" sibTransId="{388B6CFC-7017-40E6-8610-050B61CCF415}"/>
    <dgm:cxn modelId="{27D812C8-EC85-4CBC-8BE5-B31DFBF3EF2B}" type="presOf" srcId="{B38D10BF-0CE2-47A1-AF97-69959376E690}" destId="{1C0F9307-9D7A-40E9-B608-78220C80D72E}" srcOrd="0" destOrd="0" presId="urn:microsoft.com/office/officeart/2018/2/layout/IconVerticalSolidList"/>
    <dgm:cxn modelId="{551F14C9-5328-47EB-A8E4-C8A35C9D16D7}" srcId="{B38D10BF-0CE2-47A1-AF97-69959376E690}" destId="{A82FBA58-205E-4C55-8B2B-721FAF015F2E}" srcOrd="1" destOrd="0" parTransId="{BB9BB98D-5B7B-44A5-9F51-5B19C7E3C2FA}" sibTransId="{17F27BA6-7AAE-4014-AEB6-A92066C2137C}"/>
    <dgm:cxn modelId="{10AA20E6-F7FE-4D08-9EDB-8710A1CADDB3}" type="presOf" srcId="{E255D9FD-42AB-4A75-A90C-372B9C3355DF}" destId="{F96BA00A-0BC3-449E-9887-74095DD8005F}" srcOrd="0" destOrd="0" presId="urn:microsoft.com/office/officeart/2018/2/layout/IconVerticalSolidList"/>
    <dgm:cxn modelId="{FF941AE9-FB26-4706-9D30-87A27CDED5E6}" type="presOf" srcId="{A82FBA58-205E-4C55-8B2B-721FAF015F2E}" destId="{6DE1EEE2-CBCF-468B-9B52-B77BFA0C54B2}" srcOrd="0" destOrd="0" presId="urn:microsoft.com/office/officeart/2018/2/layout/IconVerticalSolidList"/>
    <dgm:cxn modelId="{700DF9FE-F4FF-4EB9-9C32-64836C573AD9}" type="presOf" srcId="{1E429BDB-B2FE-43D5-81EB-41C8D419D924}" destId="{F724CD03-6C5A-42C7-B697-968C64329745}" srcOrd="0" destOrd="0" presId="urn:microsoft.com/office/officeart/2018/2/layout/IconVerticalSolidList"/>
    <dgm:cxn modelId="{A6A5F5B4-5C6E-43C9-B320-7CFA7F1BFC2B}" type="presParOf" srcId="{1C0F9307-9D7A-40E9-B608-78220C80D72E}" destId="{F910EAC1-7D08-45F0-AB9A-C85AEB14CDA5}" srcOrd="0" destOrd="0" presId="urn:microsoft.com/office/officeart/2018/2/layout/IconVerticalSolidList"/>
    <dgm:cxn modelId="{94EFFAE3-5279-4174-BABC-83BB3FFDEF07}" type="presParOf" srcId="{F910EAC1-7D08-45F0-AB9A-C85AEB14CDA5}" destId="{4A3A4766-CFB4-4180-B5C2-DEF959917229}" srcOrd="0" destOrd="0" presId="urn:microsoft.com/office/officeart/2018/2/layout/IconVerticalSolidList"/>
    <dgm:cxn modelId="{BB8A9F0B-5A6F-4B30-9376-24C946A737CB}" type="presParOf" srcId="{F910EAC1-7D08-45F0-AB9A-C85AEB14CDA5}" destId="{D5686B9D-2EA1-47AF-9009-5055B00F7D54}" srcOrd="1" destOrd="0" presId="urn:microsoft.com/office/officeart/2018/2/layout/IconVerticalSolidList"/>
    <dgm:cxn modelId="{7FC2051D-43B5-4C2E-8942-1E1BCD46F05F}" type="presParOf" srcId="{F910EAC1-7D08-45F0-AB9A-C85AEB14CDA5}" destId="{D4DF56ED-2635-453E-A7B0-D51E479946CC}" srcOrd="2" destOrd="0" presId="urn:microsoft.com/office/officeart/2018/2/layout/IconVerticalSolidList"/>
    <dgm:cxn modelId="{C7B758B4-6C35-4D1A-AEF5-667E66C080C3}" type="presParOf" srcId="{F910EAC1-7D08-45F0-AB9A-C85AEB14CDA5}" destId="{F724CD03-6C5A-42C7-B697-968C64329745}" srcOrd="3" destOrd="0" presId="urn:microsoft.com/office/officeart/2018/2/layout/IconVerticalSolidList"/>
    <dgm:cxn modelId="{73A4C4D4-8163-45B6-A4C9-4063CE57D2A3}" type="presParOf" srcId="{1C0F9307-9D7A-40E9-B608-78220C80D72E}" destId="{C55D3557-3F55-4AAE-9796-0747F834EBB9}" srcOrd="1" destOrd="0" presId="urn:microsoft.com/office/officeart/2018/2/layout/IconVerticalSolidList"/>
    <dgm:cxn modelId="{5CFD41D7-C64D-4297-B043-6C9B8C93EDBC}" type="presParOf" srcId="{1C0F9307-9D7A-40E9-B608-78220C80D72E}" destId="{286E92AE-2665-416E-AD70-28E9F5F76A4B}" srcOrd="2" destOrd="0" presId="urn:microsoft.com/office/officeart/2018/2/layout/IconVerticalSolidList"/>
    <dgm:cxn modelId="{1E6FE8BA-C203-41FF-805B-3F2B8EE68804}" type="presParOf" srcId="{286E92AE-2665-416E-AD70-28E9F5F76A4B}" destId="{1F2792B7-6A46-49FF-877C-C7E2E5826AF9}" srcOrd="0" destOrd="0" presId="urn:microsoft.com/office/officeart/2018/2/layout/IconVerticalSolidList"/>
    <dgm:cxn modelId="{B5AD64AD-D355-4F6C-9711-85C20780DC2E}" type="presParOf" srcId="{286E92AE-2665-416E-AD70-28E9F5F76A4B}" destId="{30083E3E-F135-4B5F-A8FB-DF2E20F39FE9}" srcOrd="1" destOrd="0" presId="urn:microsoft.com/office/officeart/2018/2/layout/IconVerticalSolidList"/>
    <dgm:cxn modelId="{7A6AC459-6BE8-4A24-A900-1B7CB534F0A8}" type="presParOf" srcId="{286E92AE-2665-416E-AD70-28E9F5F76A4B}" destId="{18838A12-8CDA-4B01-8F32-437227605CE5}" srcOrd="2" destOrd="0" presId="urn:microsoft.com/office/officeart/2018/2/layout/IconVerticalSolidList"/>
    <dgm:cxn modelId="{3DBCC830-F7F8-4C5B-9A8E-55E07BA52AF3}" type="presParOf" srcId="{286E92AE-2665-416E-AD70-28E9F5F76A4B}" destId="{6DE1EEE2-CBCF-468B-9B52-B77BFA0C54B2}" srcOrd="3" destOrd="0" presId="urn:microsoft.com/office/officeart/2018/2/layout/IconVerticalSolidList"/>
    <dgm:cxn modelId="{16986CEE-2D9F-404D-A77D-DE4B2FFCDED0}" type="presParOf" srcId="{1C0F9307-9D7A-40E9-B608-78220C80D72E}" destId="{F9991A4E-60C2-44D9-9BD6-73283CE972B0}" srcOrd="3" destOrd="0" presId="urn:microsoft.com/office/officeart/2018/2/layout/IconVerticalSolidList"/>
    <dgm:cxn modelId="{961A9B6B-7F74-44E0-8F57-098186644182}" type="presParOf" srcId="{1C0F9307-9D7A-40E9-B608-78220C80D72E}" destId="{5FAB010E-F9F0-4B31-A500-B6F06123FD21}" srcOrd="4" destOrd="0" presId="urn:microsoft.com/office/officeart/2018/2/layout/IconVerticalSolidList"/>
    <dgm:cxn modelId="{BFED2C20-C832-4420-81FA-6ED105F97759}" type="presParOf" srcId="{5FAB010E-F9F0-4B31-A500-B6F06123FD21}" destId="{91D78825-08E5-4179-AF47-73D9A0766F20}" srcOrd="0" destOrd="0" presId="urn:microsoft.com/office/officeart/2018/2/layout/IconVerticalSolidList"/>
    <dgm:cxn modelId="{8F770F6D-0173-4F4F-A533-265D88CE197D}" type="presParOf" srcId="{5FAB010E-F9F0-4B31-A500-B6F06123FD21}" destId="{F5D25D8E-560B-4A0A-8A12-59A03365A02E}" srcOrd="1" destOrd="0" presId="urn:microsoft.com/office/officeart/2018/2/layout/IconVerticalSolidList"/>
    <dgm:cxn modelId="{89AFF431-7AC8-4877-9E36-7AEB1E66E160}" type="presParOf" srcId="{5FAB010E-F9F0-4B31-A500-B6F06123FD21}" destId="{2471356A-F4E5-4218-B42B-A2999CA8CA38}" srcOrd="2" destOrd="0" presId="urn:microsoft.com/office/officeart/2018/2/layout/IconVerticalSolidList"/>
    <dgm:cxn modelId="{C276718B-02FC-4515-9F46-34363A640E71}" type="presParOf" srcId="{5FAB010E-F9F0-4B31-A500-B6F06123FD21}" destId="{F96BA00A-0BC3-449E-9887-74095DD800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5276DA-BFB9-49EC-BE47-7F529A4C318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8B22B58-EC68-418C-9C43-CFAC87553C0C}">
      <dgm:prSet/>
      <dgm:spPr/>
      <dgm:t>
        <a:bodyPr/>
        <a:lstStyle/>
        <a:p>
          <a:r>
            <a:rPr lang="hi-IN" altLang="ja-JP" dirty="0"/>
            <a:t>मिटर रिडिंग गर्दा वा चुहावट पत्ता लगाउने क्रममा छिमेकी र यात्रुहरूलाई समस्या नपरोस् भनेर सावधान हुनुपर्छ।</a:t>
          </a:r>
          <a:endParaRPr lang="en-US" dirty="0"/>
        </a:p>
      </dgm:t>
    </dgm:pt>
    <dgm:pt modelId="{C9406ADC-0150-4630-BBB2-689D6C4DE6A6}" type="parTrans" cxnId="{26EB72FB-011F-4BEE-9348-6B57F671CEBF}">
      <dgm:prSet/>
      <dgm:spPr/>
      <dgm:t>
        <a:bodyPr/>
        <a:lstStyle/>
        <a:p>
          <a:endParaRPr lang="en-US"/>
        </a:p>
      </dgm:t>
    </dgm:pt>
    <dgm:pt modelId="{7281BE30-0530-4D27-B58B-55E8D3E28037}" type="sibTrans" cxnId="{26EB72FB-011F-4BEE-9348-6B57F671CEBF}">
      <dgm:prSet/>
      <dgm:spPr/>
      <dgm:t>
        <a:bodyPr/>
        <a:lstStyle/>
        <a:p>
          <a:endParaRPr lang="en-US"/>
        </a:p>
      </dgm:t>
    </dgm:pt>
    <dgm:pt modelId="{0265CA79-F6D9-47E8-A922-FE6B1798D756}">
      <dgm:prSet/>
      <dgm:spPr/>
      <dgm:t>
        <a:bodyPr/>
        <a:lstStyle/>
        <a:p>
          <a:r>
            <a:rPr lang="hi-IN" altLang="ja-JP" dirty="0"/>
            <a:t>मेसिन/उपकरणहरूले दुर्घटना निम्त्याउन सक्छ, त्यसैले तिनीहरुको प्रयोग गर्दा हरेक समयमा तिनीहरूको ख्याल गर्ने प्रयास गर्नुहोस्।</a:t>
          </a:r>
          <a:endParaRPr lang="en-US" dirty="0"/>
        </a:p>
      </dgm:t>
    </dgm:pt>
    <dgm:pt modelId="{4989DDEA-AE29-469A-8D02-8CAA2DB33D45}" type="parTrans" cxnId="{DF7B4EDD-5BA1-465D-9593-0992E424728A}">
      <dgm:prSet/>
      <dgm:spPr/>
      <dgm:t>
        <a:bodyPr/>
        <a:lstStyle/>
        <a:p>
          <a:endParaRPr lang="en-US"/>
        </a:p>
      </dgm:t>
    </dgm:pt>
    <dgm:pt modelId="{E2241E14-0688-4661-B946-7783917BBDA2}" type="sibTrans" cxnId="{DF7B4EDD-5BA1-465D-9593-0992E424728A}">
      <dgm:prSet/>
      <dgm:spPr/>
      <dgm:t>
        <a:bodyPr/>
        <a:lstStyle/>
        <a:p>
          <a:endParaRPr lang="en-US"/>
        </a:p>
      </dgm:t>
    </dgm:pt>
    <dgm:pt modelId="{7FCB7E59-5C0C-4038-B6A8-AF489DBCAD8C}">
      <dgm:prSet/>
      <dgm:spPr/>
      <dgm:t>
        <a:bodyPr/>
        <a:lstStyle/>
        <a:p>
          <a:r>
            <a:rPr lang="hi-IN" altLang="ja-JP" dirty="0"/>
            <a:t>ग्राहकहरूलाई आवश्यक जानकारी र सान्दर्भिक सल्लाहहरू पहिल्यै दिनु राम्रो हुन्छ।</a:t>
          </a:r>
          <a:endParaRPr lang="en-US" dirty="0"/>
        </a:p>
      </dgm:t>
    </dgm:pt>
    <dgm:pt modelId="{92E40BB4-8BAC-43E2-8F27-356B6FA6C26C}" type="parTrans" cxnId="{FB8A62DB-D09A-4F49-95CF-E81F5A990E71}">
      <dgm:prSet/>
      <dgm:spPr/>
      <dgm:t>
        <a:bodyPr/>
        <a:lstStyle/>
        <a:p>
          <a:endParaRPr lang="en-US"/>
        </a:p>
      </dgm:t>
    </dgm:pt>
    <dgm:pt modelId="{6626AE1C-67E1-4FF2-B477-969D71AE1E56}" type="sibTrans" cxnId="{FB8A62DB-D09A-4F49-95CF-E81F5A990E71}">
      <dgm:prSet/>
      <dgm:spPr/>
      <dgm:t>
        <a:bodyPr/>
        <a:lstStyle/>
        <a:p>
          <a:endParaRPr lang="en-US"/>
        </a:p>
      </dgm:t>
    </dgm:pt>
    <dgm:pt modelId="{5E9914F2-710D-4ACD-87A8-1F698CD8BCC4}" type="pres">
      <dgm:prSet presAssocID="{A75276DA-BFB9-49EC-BE47-7F529A4C3186}" presName="root" presStyleCnt="0">
        <dgm:presLayoutVars>
          <dgm:dir/>
          <dgm:resizeHandles val="exact"/>
        </dgm:presLayoutVars>
      </dgm:prSet>
      <dgm:spPr/>
    </dgm:pt>
    <dgm:pt modelId="{AF045FEB-83DD-4662-A54E-BE4BD95A5F6E}" type="pres">
      <dgm:prSet presAssocID="{F8B22B58-EC68-418C-9C43-CFAC87553C0C}" presName="compNode" presStyleCnt="0"/>
      <dgm:spPr/>
    </dgm:pt>
    <dgm:pt modelId="{F52E1175-A00D-4023-95FE-41FF3FA81F3A}" type="pres">
      <dgm:prSet presAssocID="{F8B22B58-EC68-418C-9C43-CFAC87553C0C}" presName="bgRect" presStyleLbl="bgShp" presStyleIdx="0" presStyleCnt="3"/>
      <dgm:spPr/>
    </dgm:pt>
    <dgm:pt modelId="{2983B63C-93A2-47DB-9FA3-33F15D9287FC}" type="pres">
      <dgm:prSet presAssocID="{F8B22B58-EC68-418C-9C43-CFAC87553C0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8D41762-184B-419F-B30A-BACA6812EC25}" type="pres">
      <dgm:prSet presAssocID="{F8B22B58-EC68-418C-9C43-CFAC87553C0C}" presName="spaceRect" presStyleCnt="0"/>
      <dgm:spPr/>
    </dgm:pt>
    <dgm:pt modelId="{62A2AC4B-58E1-47B2-A3E6-3D0208D11952}" type="pres">
      <dgm:prSet presAssocID="{F8B22B58-EC68-418C-9C43-CFAC87553C0C}" presName="parTx" presStyleLbl="revTx" presStyleIdx="0" presStyleCnt="3">
        <dgm:presLayoutVars>
          <dgm:chMax val="0"/>
          <dgm:chPref val="0"/>
        </dgm:presLayoutVars>
      </dgm:prSet>
      <dgm:spPr/>
    </dgm:pt>
    <dgm:pt modelId="{3237B2B1-3D49-4B48-9ACC-ABCDDA496DFF}" type="pres">
      <dgm:prSet presAssocID="{7281BE30-0530-4D27-B58B-55E8D3E28037}" presName="sibTrans" presStyleCnt="0"/>
      <dgm:spPr/>
    </dgm:pt>
    <dgm:pt modelId="{82C56526-1C34-4E01-92DB-AB2019B68ACA}" type="pres">
      <dgm:prSet presAssocID="{0265CA79-F6D9-47E8-A922-FE6B1798D756}" presName="compNode" presStyleCnt="0"/>
      <dgm:spPr/>
    </dgm:pt>
    <dgm:pt modelId="{E6D387E5-BFE3-4BA1-840D-CA529EC33B58}" type="pres">
      <dgm:prSet presAssocID="{0265CA79-F6D9-47E8-A922-FE6B1798D756}" presName="bgRect" presStyleLbl="bgShp" presStyleIdx="1" presStyleCnt="3"/>
      <dgm:spPr/>
    </dgm:pt>
    <dgm:pt modelId="{773F795A-91AC-4084-AE6D-3ABA8D7E958F}" type="pres">
      <dgm:prSet presAssocID="{0265CA79-F6D9-47E8-A922-FE6B1798D75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09ECE5CB-416A-4ED3-A7C9-D53B51A044F6}" type="pres">
      <dgm:prSet presAssocID="{0265CA79-F6D9-47E8-A922-FE6B1798D756}" presName="spaceRect" presStyleCnt="0"/>
      <dgm:spPr/>
    </dgm:pt>
    <dgm:pt modelId="{5BA92B1A-41BC-42FD-BACD-03E0E6FD68B3}" type="pres">
      <dgm:prSet presAssocID="{0265CA79-F6D9-47E8-A922-FE6B1798D756}" presName="parTx" presStyleLbl="revTx" presStyleIdx="1" presStyleCnt="3">
        <dgm:presLayoutVars>
          <dgm:chMax val="0"/>
          <dgm:chPref val="0"/>
        </dgm:presLayoutVars>
      </dgm:prSet>
      <dgm:spPr/>
    </dgm:pt>
    <dgm:pt modelId="{F885E0F7-48BA-475B-8876-0B665425AED0}" type="pres">
      <dgm:prSet presAssocID="{E2241E14-0688-4661-B946-7783917BBDA2}" presName="sibTrans" presStyleCnt="0"/>
      <dgm:spPr/>
    </dgm:pt>
    <dgm:pt modelId="{FCBD3521-EE1B-4017-9DDC-0D034DFD5869}" type="pres">
      <dgm:prSet presAssocID="{7FCB7E59-5C0C-4038-B6A8-AF489DBCAD8C}" presName="compNode" presStyleCnt="0"/>
      <dgm:spPr/>
    </dgm:pt>
    <dgm:pt modelId="{4B55311F-0B3B-4C16-B5F5-40A547A60190}" type="pres">
      <dgm:prSet presAssocID="{7FCB7E59-5C0C-4038-B6A8-AF489DBCAD8C}" presName="bgRect" presStyleLbl="bgShp" presStyleIdx="2" presStyleCnt="3"/>
      <dgm:spPr/>
    </dgm:pt>
    <dgm:pt modelId="{C8C939B1-A8D1-426E-845C-9E41AEEACD89}" type="pres">
      <dgm:prSet presAssocID="{7FCB7E59-5C0C-4038-B6A8-AF489DBCAD8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FBEF9F3-D9B2-406A-B0BC-801BC85B0C7E}" type="pres">
      <dgm:prSet presAssocID="{7FCB7E59-5C0C-4038-B6A8-AF489DBCAD8C}" presName="spaceRect" presStyleCnt="0"/>
      <dgm:spPr/>
    </dgm:pt>
    <dgm:pt modelId="{67C32F8C-D23C-4F8E-85F0-A6868AB29E29}" type="pres">
      <dgm:prSet presAssocID="{7FCB7E59-5C0C-4038-B6A8-AF489DBCAD8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86D2710-D873-4C33-87F2-71667D303D85}" type="presOf" srcId="{F8B22B58-EC68-418C-9C43-CFAC87553C0C}" destId="{62A2AC4B-58E1-47B2-A3E6-3D0208D11952}" srcOrd="0" destOrd="0" presId="urn:microsoft.com/office/officeart/2018/2/layout/IconVerticalSolidList"/>
    <dgm:cxn modelId="{67662E71-666C-41EA-9790-67ACBF45E304}" type="presOf" srcId="{A75276DA-BFB9-49EC-BE47-7F529A4C3186}" destId="{5E9914F2-710D-4ACD-87A8-1F698CD8BCC4}" srcOrd="0" destOrd="0" presId="urn:microsoft.com/office/officeart/2018/2/layout/IconVerticalSolidList"/>
    <dgm:cxn modelId="{DB512CB0-E2CA-4008-814D-A79FD4AA3230}" type="presOf" srcId="{7FCB7E59-5C0C-4038-B6A8-AF489DBCAD8C}" destId="{67C32F8C-D23C-4F8E-85F0-A6868AB29E29}" srcOrd="0" destOrd="0" presId="urn:microsoft.com/office/officeart/2018/2/layout/IconVerticalSolidList"/>
    <dgm:cxn modelId="{FB8A62DB-D09A-4F49-95CF-E81F5A990E71}" srcId="{A75276DA-BFB9-49EC-BE47-7F529A4C3186}" destId="{7FCB7E59-5C0C-4038-B6A8-AF489DBCAD8C}" srcOrd="2" destOrd="0" parTransId="{92E40BB4-8BAC-43E2-8F27-356B6FA6C26C}" sibTransId="{6626AE1C-67E1-4FF2-B477-969D71AE1E56}"/>
    <dgm:cxn modelId="{DF7B4EDD-5BA1-465D-9593-0992E424728A}" srcId="{A75276DA-BFB9-49EC-BE47-7F529A4C3186}" destId="{0265CA79-F6D9-47E8-A922-FE6B1798D756}" srcOrd="1" destOrd="0" parTransId="{4989DDEA-AE29-469A-8D02-8CAA2DB33D45}" sibTransId="{E2241E14-0688-4661-B946-7783917BBDA2}"/>
    <dgm:cxn modelId="{7B46C2F4-E2F1-40EB-9175-6B8E6C1EE264}" type="presOf" srcId="{0265CA79-F6D9-47E8-A922-FE6B1798D756}" destId="{5BA92B1A-41BC-42FD-BACD-03E0E6FD68B3}" srcOrd="0" destOrd="0" presId="urn:microsoft.com/office/officeart/2018/2/layout/IconVerticalSolidList"/>
    <dgm:cxn modelId="{26EB72FB-011F-4BEE-9348-6B57F671CEBF}" srcId="{A75276DA-BFB9-49EC-BE47-7F529A4C3186}" destId="{F8B22B58-EC68-418C-9C43-CFAC87553C0C}" srcOrd="0" destOrd="0" parTransId="{C9406ADC-0150-4630-BBB2-689D6C4DE6A6}" sibTransId="{7281BE30-0530-4D27-B58B-55E8D3E28037}"/>
    <dgm:cxn modelId="{24998EDC-5AD7-46D8-8FE6-5D0EF99191E9}" type="presParOf" srcId="{5E9914F2-710D-4ACD-87A8-1F698CD8BCC4}" destId="{AF045FEB-83DD-4662-A54E-BE4BD95A5F6E}" srcOrd="0" destOrd="0" presId="urn:microsoft.com/office/officeart/2018/2/layout/IconVerticalSolidList"/>
    <dgm:cxn modelId="{B1B0B1AD-9F75-4049-857E-1E95EE38C2D2}" type="presParOf" srcId="{AF045FEB-83DD-4662-A54E-BE4BD95A5F6E}" destId="{F52E1175-A00D-4023-95FE-41FF3FA81F3A}" srcOrd="0" destOrd="0" presId="urn:microsoft.com/office/officeart/2018/2/layout/IconVerticalSolidList"/>
    <dgm:cxn modelId="{A4E7ADEA-42F6-4D54-B26A-61D1FAFD6FDC}" type="presParOf" srcId="{AF045FEB-83DD-4662-A54E-BE4BD95A5F6E}" destId="{2983B63C-93A2-47DB-9FA3-33F15D9287FC}" srcOrd="1" destOrd="0" presId="urn:microsoft.com/office/officeart/2018/2/layout/IconVerticalSolidList"/>
    <dgm:cxn modelId="{14CBCFCC-69B5-4DE3-AD74-85C11CEB7714}" type="presParOf" srcId="{AF045FEB-83DD-4662-A54E-BE4BD95A5F6E}" destId="{C8D41762-184B-419F-B30A-BACA6812EC25}" srcOrd="2" destOrd="0" presId="urn:microsoft.com/office/officeart/2018/2/layout/IconVerticalSolidList"/>
    <dgm:cxn modelId="{93B4BA54-5844-4604-9694-04E64B6DBDB5}" type="presParOf" srcId="{AF045FEB-83DD-4662-A54E-BE4BD95A5F6E}" destId="{62A2AC4B-58E1-47B2-A3E6-3D0208D11952}" srcOrd="3" destOrd="0" presId="urn:microsoft.com/office/officeart/2018/2/layout/IconVerticalSolidList"/>
    <dgm:cxn modelId="{54A13362-9D50-40C5-84B3-01399443F2A6}" type="presParOf" srcId="{5E9914F2-710D-4ACD-87A8-1F698CD8BCC4}" destId="{3237B2B1-3D49-4B48-9ACC-ABCDDA496DFF}" srcOrd="1" destOrd="0" presId="urn:microsoft.com/office/officeart/2018/2/layout/IconVerticalSolidList"/>
    <dgm:cxn modelId="{F4AAA177-5A6B-4326-9113-6B152CFE4D3E}" type="presParOf" srcId="{5E9914F2-710D-4ACD-87A8-1F698CD8BCC4}" destId="{82C56526-1C34-4E01-92DB-AB2019B68ACA}" srcOrd="2" destOrd="0" presId="urn:microsoft.com/office/officeart/2018/2/layout/IconVerticalSolidList"/>
    <dgm:cxn modelId="{CB7F6522-7D3E-49CA-A03A-6A779B8166E2}" type="presParOf" srcId="{82C56526-1C34-4E01-92DB-AB2019B68ACA}" destId="{E6D387E5-BFE3-4BA1-840D-CA529EC33B58}" srcOrd="0" destOrd="0" presId="urn:microsoft.com/office/officeart/2018/2/layout/IconVerticalSolidList"/>
    <dgm:cxn modelId="{EBF02CA2-70A2-4883-BCE8-548E9192BC13}" type="presParOf" srcId="{82C56526-1C34-4E01-92DB-AB2019B68ACA}" destId="{773F795A-91AC-4084-AE6D-3ABA8D7E958F}" srcOrd="1" destOrd="0" presId="urn:microsoft.com/office/officeart/2018/2/layout/IconVerticalSolidList"/>
    <dgm:cxn modelId="{2F2DA6AC-7277-4D23-8145-A84DE67AD033}" type="presParOf" srcId="{82C56526-1C34-4E01-92DB-AB2019B68ACA}" destId="{09ECE5CB-416A-4ED3-A7C9-D53B51A044F6}" srcOrd="2" destOrd="0" presId="urn:microsoft.com/office/officeart/2018/2/layout/IconVerticalSolidList"/>
    <dgm:cxn modelId="{1F9657EA-662B-4E3D-BDBA-0E3B02F945F3}" type="presParOf" srcId="{82C56526-1C34-4E01-92DB-AB2019B68ACA}" destId="{5BA92B1A-41BC-42FD-BACD-03E0E6FD68B3}" srcOrd="3" destOrd="0" presId="urn:microsoft.com/office/officeart/2018/2/layout/IconVerticalSolidList"/>
    <dgm:cxn modelId="{9B518612-7666-4037-8FCE-1A19969083A8}" type="presParOf" srcId="{5E9914F2-710D-4ACD-87A8-1F698CD8BCC4}" destId="{F885E0F7-48BA-475B-8876-0B665425AED0}" srcOrd="3" destOrd="0" presId="urn:microsoft.com/office/officeart/2018/2/layout/IconVerticalSolidList"/>
    <dgm:cxn modelId="{2E69DC70-0FA5-4C93-9C05-27718EA20F90}" type="presParOf" srcId="{5E9914F2-710D-4ACD-87A8-1F698CD8BCC4}" destId="{FCBD3521-EE1B-4017-9DDC-0D034DFD5869}" srcOrd="4" destOrd="0" presId="urn:microsoft.com/office/officeart/2018/2/layout/IconVerticalSolidList"/>
    <dgm:cxn modelId="{6FF06173-3A48-454E-834F-85E8BA634F1B}" type="presParOf" srcId="{FCBD3521-EE1B-4017-9DDC-0D034DFD5869}" destId="{4B55311F-0B3B-4C16-B5F5-40A547A60190}" srcOrd="0" destOrd="0" presId="urn:microsoft.com/office/officeart/2018/2/layout/IconVerticalSolidList"/>
    <dgm:cxn modelId="{5B7A43E3-411F-449E-8996-32C860325C51}" type="presParOf" srcId="{FCBD3521-EE1B-4017-9DDC-0D034DFD5869}" destId="{C8C939B1-A8D1-426E-845C-9E41AEEACD89}" srcOrd="1" destOrd="0" presId="urn:microsoft.com/office/officeart/2018/2/layout/IconVerticalSolidList"/>
    <dgm:cxn modelId="{C54BCD1F-916B-4994-B394-9216B76A0170}" type="presParOf" srcId="{FCBD3521-EE1B-4017-9DDC-0D034DFD5869}" destId="{8FBEF9F3-D9B2-406A-B0BC-801BC85B0C7E}" srcOrd="2" destOrd="0" presId="urn:microsoft.com/office/officeart/2018/2/layout/IconVerticalSolidList"/>
    <dgm:cxn modelId="{A19F72A5-6008-4FA9-B7BF-EED96330E544}" type="presParOf" srcId="{FCBD3521-EE1B-4017-9DDC-0D034DFD5869}" destId="{67C32F8C-D23C-4F8E-85F0-A6868AB29E2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9428D0-E7A7-4A7C-B015-3EC897E3067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0D6681-3997-4EE3-A023-2BBFB1571F1B}">
      <dgm:prSet/>
      <dgm:spPr/>
      <dgm:t>
        <a:bodyPr/>
        <a:lstStyle/>
        <a:p>
          <a:r>
            <a:rPr kumimoji="1" lang="hi-IN"/>
            <a:t>पानी आपूर्तिको समयमा, मिटर नजिकको भल्भ बन्द गर्नुहोस्। यदि यसो गर्दा पनि पानी अझै भूमिगत ट्यांकीमा बग्छ भने, यो अवैध प्रयोग हुन सक्छ।</a:t>
          </a:r>
          <a:endParaRPr lang="en-US"/>
        </a:p>
      </dgm:t>
    </dgm:pt>
    <dgm:pt modelId="{09C12ADD-1943-4D39-97CD-3AEAC4A29FCA}" type="parTrans" cxnId="{9E910F4E-1E82-40BD-A48A-BB8DB2AFA376}">
      <dgm:prSet/>
      <dgm:spPr/>
      <dgm:t>
        <a:bodyPr/>
        <a:lstStyle/>
        <a:p>
          <a:endParaRPr lang="en-US"/>
        </a:p>
      </dgm:t>
    </dgm:pt>
    <dgm:pt modelId="{675314F5-87EF-467C-911E-1F78C8F07932}" type="sibTrans" cxnId="{9E910F4E-1E82-40BD-A48A-BB8DB2AFA376}">
      <dgm:prSet/>
      <dgm:spPr/>
      <dgm:t>
        <a:bodyPr/>
        <a:lstStyle/>
        <a:p>
          <a:endParaRPr lang="en-US"/>
        </a:p>
      </dgm:t>
    </dgm:pt>
    <dgm:pt modelId="{4D8AB9C0-276D-4DB4-9EB2-17127D53594C}">
      <dgm:prSet/>
      <dgm:spPr/>
      <dgm:t>
        <a:bodyPr/>
        <a:lstStyle/>
        <a:p>
          <a:r>
            <a:rPr kumimoji="1" lang="hi-IN"/>
            <a:t>आपूर्ति नभएको समयमा, ग्राहकको पानी मिटर हटाउने र </a:t>
          </a:r>
          <a:r>
            <a:rPr kumimoji="1" lang="en-US"/>
            <a:t>service </a:t>
          </a:r>
          <a:r>
            <a:rPr kumimoji="1" lang="hi-IN"/>
            <a:t>पाइपबाट  वितरण पाइप तर्फ पानी पठाउने। यसो गर्दा यदि पानी भूमिगत ट्यांकीमा बग्यो भने, यो अवैध प्रयोग हुन सक्छ।</a:t>
          </a:r>
          <a:r>
            <a:rPr kumimoji="1" lang="en-US"/>
            <a:t> </a:t>
          </a:r>
          <a:endParaRPr lang="en-US"/>
        </a:p>
      </dgm:t>
    </dgm:pt>
    <dgm:pt modelId="{5DAD4E17-3DCF-40BD-B816-6C7BE926E787}" type="parTrans" cxnId="{21A0833C-BDA1-4171-B1B9-A8120034C9D7}">
      <dgm:prSet/>
      <dgm:spPr/>
      <dgm:t>
        <a:bodyPr/>
        <a:lstStyle/>
        <a:p>
          <a:endParaRPr lang="en-US"/>
        </a:p>
      </dgm:t>
    </dgm:pt>
    <dgm:pt modelId="{3AAE5658-4023-42F6-A62A-F85B7F00ED81}" type="sibTrans" cxnId="{21A0833C-BDA1-4171-B1B9-A8120034C9D7}">
      <dgm:prSet/>
      <dgm:spPr/>
      <dgm:t>
        <a:bodyPr/>
        <a:lstStyle/>
        <a:p>
          <a:endParaRPr lang="en-US"/>
        </a:p>
      </dgm:t>
    </dgm:pt>
    <dgm:pt modelId="{CCC836E5-0B35-45EE-835E-FE7CBDDC727C}" type="pres">
      <dgm:prSet presAssocID="{999428D0-E7A7-4A7C-B015-3EC897E306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0CF574-543F-43E3-BBC3-765313912237}" type="pres">
      <dgm:prSet presAssocID="{CC0D6681-3997-4EE3-A023-2BBFB1571F1B}" presName="hierRoot1" presStyleCnt="0"/>
      <dgm:spPr/>
    </dgm:pt>
    <dgm:pt modelId="{E893930A-073F-40E0-98DA-9192098B31A4}" type="pres">
      <dgm:prSet presAssocID="{CC0D6681-3997-4EE3-A023-2BBFB1571F1B}" presName="composite" presStyleCnt="0"/>
      <dgm:spPr/>
    </dgm:pt>
    <dgm:pt modelId="{C4F4BCE1-01C4-4726-B97E-639A59CAE0B7}" type="pres">
      <dgm:prSet presAssocID="{CC0D6681-3997-4EE3-A023-2BBFB1571F1B}" presName="background" presStyleLbl="node0" presStyleIdx="0" presStyleCnt="2"/>
      <dgm:spPr/>
    </dgm:pt>
    <dgm:pt modelId="{B78D834C-8253-4357-992C-931476A80733}" type="pres">
      <dgm:prSet presAssocID="{CC0D6681-3997-4EE3-A023-2BBFB1571F1B}" presName="text" presStyleLbl="fgAcc0" presStyleIdx="0" presStyleCnt="2">
        <dgm:presLayoutVars>
          <dgm:chPref val="3"/>
        </dgm:presLayoutVars>
      </dgm:prSet>
      <dgm:spPr/>
    </dgm:pt>
    <dgm:pt modelId="{319D8733-3D18-4359-918F-1E2328C02F92}" type="pres">
      <dgm:prSet presAssocID="{CC0D6681-3997-4EE3-A023-2BBFB1571F1B}" presName="hierChild2" presStyleCnt="0"/>
      <dgm:spPr/>
    </dgm:pt>
    <dgm:pt modelId="{67F641D7-0F02-498E-85A2-4472228AD627}" type="pres">
      <dgm:prSet presAssocID="{4D8AB9C0-276D-4DB4-9EB2-17127D53594C}" presName="hierRoot1" presStyleCnt="0"/>
      <dgm:spPr/>
    </dgm:pt>
    <dgm:pt modelId="{5F08980D-43AC-4F47-A148-6E2724267377}" type="pres">
      <dgm:prSet presAssocID="{4D8AB9C0-276D-4DB4-9EB2-17127D53594C}" presName="composite" presStyleCnt="0"/>
      <dgm:spPr/>
    </dgm:pt>
    <dgm:pt modelId="{5EF0B171-F89E-472B-88D7-0A2AF8752553}" type="pres">
      <dgm:prSet presAssocID="{4D8AB9C0-276D-4DB4-9EB2-17127D53594C}" presName="background" presStyleLbl="node0" presStyleIdx="1" presStyleCnt="2"/>
      <dgm:spPr/>
    </dgm:pt>
    <dgm:pt modelId="{A519E7D2-B34D-4E44-85E9-F4C346D4AB85}" type="pres">
      <dgm:prSet presAssocID="{4D8AB9C0-276D-4DB4-9EB2-17127D53594C}" presName="text" presStyleLbl="fgAcc0" presStyleIdx="1" presStyleCnt="2">
        <dgm:presLayoutVars>
          <dgm:chPref val="3"/>
        </dgm:presLayoutVars>
      </dgm:prSet>
      <dgm:spPr/>
    </dgm:pt>
    <dgm:pt modelId="{7D9F6DCF-9FF8-49C8-A171-D74E0EE4ABD2}" type="pres">
      <dgm:prSet presAssocID="{4D8AB9C0-276D-4DB4-9EB2-17127D53594C}" presName="hierChild2" presStyleCnt="0"/>
      <dgm:spPr/>
    </dgm:pt>
  </dgm:ptLst>
  <dgm:cxnLst>
    <dgm:cxn modelId="{21A0833C-BDA1-4171-B1B9-A8120034C9D7}" srcId="{999428D0-E7A7-4A7C-B015-3EC897E3067C}" destId="{4D8AB9C0-276D-4DB4-9EB2-17127D53594C}" srcOrd="1" destOrd="0" parTransId="{5DAD4E17-3DCF-40BD-B816-6C7BE926E787}" sibTransId="{3AAE5658-4023-42F6-A62A-F85B7F00ED81}"/>
    <dgm:cxn modelId="{72113646-C3F9-448F-B175-4403F915007D}" type="presOf" srcId="{999428D0-E7A7-4A7C-B015-3EC897E3067C}" destId="{CCC836E5-0B35-45EE-835E-FE7CBDDC727C}" srcOrd="0" destOrd="0" presId="urn:microsoft.com/office/officeart/2005/8/layout/hierarchy1"/>
    <dgm:cxn modelId="{9E910F4E-1E82-40BD-A48A-BB8DB2AFA376}" srcId="{999428D0-E7A7-4A7C-B015-3EC897E3067C}" destId="{CC0D6681-3997-4EE3-A023-2BBFB1571F1B}" srcOrd="0" destOrd="0" parTransId="{09C12ADD-1943-4D39-97CD-3AEAC4A29FCA}" sibTransId="{675314F5-87EF-467C-911E-1F78C8F07932}"/>
    <dgm:cxn modelId="{443D60D2-15BA-4177-B958-5A533968A86D}" type="presOf" srcId="{4D8AB9C0-276D-4DB4-9EB2-17127D53594C}" destId="{A519E7D2-B34D-4E44-85E9-F4C346D4AB85}" srcOrd="0" destOrd="0" presId="urn:microsoft.com/office/officeart/2005/8/layout/hierarchy1"/>
    <dgm:cxn modelId="{1D741AE8-77BA-42C3-B7DE-606B9F538C67}" type="presOf" srcId="{CC0D6681-3997-4EE3-A023-2BBFB1571F1B}" destId="{B78D834C-8253-4357-992C-931476A80733}" srcOrd="0" destOrd="0" presId="urn:microsoft.com/office/officeart/2005/8/layout/hierarchy1"/>
    <dgm:cxn modelId="{90A82101-0012-43B5-A4FB-80FEFA74E023}" type="presParOf" srcId="{CCC836E5-0B35-45EE-835E-FE7CBDDC727C}" destId="{720CF574-543F-43E3-BBC3-765313912237}" srcOrd="0" destOrd="0" presId="urn:microsoft.com/office/officeart/2005/8/layout/hierarchy1"/>
    <dgm:cxn modelId="{049A253C-279B-4F7C-9CCD-5D98B4E88AD6}" type="presParOf" srcId="{720CF574-543F-43E3-BBC3-765313912237}" destId="{E893930A-073F-40E0-98DA-9192098B31A4}" srcOrd="0" destOrd="0" presId="urn:microsoft.com/office/officeart/2005/8/layout/hierarchy1"/>
    <dgm:cxn modelId="{6DEF2FAD-7BC6-479D-9301-EC3F1FE9A549}" type="presParOf" srcId="{E893930A-073F-40E0-98DA-9192098B31A4}" destId="{C4F4BCE1-01C4-4726-B97E-639A59CAE0B7}" srcOrd="0" destOrd="0" presId="urn:microsoft.com/office/officeart/2005/8/layout/hierarchy1"/>
    <dgm:cxn modelId="{BCF8762D-A521-442B-B5C9-FDDF21EECB23}" type="presParOf" srcId="{E893930A-073F-40E0-98DA-9192098B31A4}" destId="{B78D834C-8253-4357-992C-931476A80733}" srcOrd="1" destOrd="0" presId="urn:microsoft.com/office/officeart/2005/8/layout/hierarchy1"/>
    <dgm:cxn modelId="{005E18D2-5AFA-4D93-A30F-B70DE65EEF46}" type="presParOf" srcId="{720CF574-543F-43E3-BBC3-765313912237}" destId="{319D8733-3D18-4359-918F-1E2328C02F92}" srcOrd="1" destOrd="0" presId="urn:microsoft.com/office/officeart/2005/8/layout/hierarchy1"/>
    <dgm:cxn modelId="{DC63B99B-3FB3-4467-A6E1-9D5199F2D33B}" type="presParOf" srcId="{CCC836E5-0B35-45EE-835E-FE7CBDDC727C}" destId="{67F641D7-0F02-498E-85A2-4472228AD627}" srcOrd="1" destOrd="0" presId="urn:microsoft.com/office/officeart/2005/8/layout/hierarchy1"/>
    <dgm:cxn modelId="{C6F8FD80-D6E2-440C-B593-26F46F136BFE}" type="presParOf" srcId="{67F641D7-0F02-498E-85A2-4472228AD627}" destId="{5F08980D-43AC-4F47-A148-6E2724267377}" srcOrd="0" destOrd="0" presId="urn:microsoft.com/office/officeart/2005/8/layout/hierarchy1"/>
    <dgm:cxn modelId="{18E04DB2-3454-4326-A377-85378502C8C6}" type="presParOf" srcId="{5F08980D-43AC-4F47-A148-6E2724267377}" destId="{5EF0B171-F89E-472B-88D7-0A2AF8752553}" srcOrd="0" destOrd="0" presId="urn:microsoft.com/office/officeart/2005/8/layout/hierarchy1"/>
    <dgm:cxn modelId="{20702652-5690-4AEF-BCEB-CACB45A6F2C3}" type="presParOf" srcId="{5F08980D-43AC-4F47-A148-6E2724267377}" destId="{A519E7D2-B34D-4E44-85E9-F4C346D4AB85}" srcOrd="1" destOrd="0" presId="urn:microsoft.com/office/officeart/2005/8/layout/hierarchy1"/>
    <dgm:cxn modelId="{6B6F6E7E-03C4-49DB-B39B-7FC76CDF08A4}" type="presParOf" srcId="{67F641D7-0F02-498E-85A2-4472228AD627}" destId="{7D9F6DCF-9FF8-49C8-A171-D74E0EE4AB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B5796-26D1-4D4C-B390-6F06EE258E29}">
      <dsp:nvSpPr>
        <dsp:cNvPr id="0" name=""/>
        <dsp:cNvSpPr/>
      </dsp:nvSpPr>
      <dsp:spPr>
        <a:xfrm>
          <a:off x="0" y="2772"/>
          <a:ext cx="581112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0D45F-99D7-44EB-A39C-50EE8A7BFD20}">
      <dsp:nvSpPr>
        <dsp:cNvPr id="0" name=""/>
        <dsp:cNvSpPr/>
      </dsp:nvSpPr>
      <dsp:spPr>
        <a:xfrm>
          <a:off x="0" y="2772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sz="2200" kern="1200" dirty="0" err="1"/>
            <a:t>मिटरहरू</a:t>
          </a:r>
          <a:r>
            <a:rPr kumimoji="1" lang="hi-IN" sz="2200" kern="1200" dirty="0"/>
            <a:t> किन </a:t>
          </a:r>
          <a:r>
            <a:rPr kumimoji="1" lang="hi-IN" sz="2200" kern="1200" dirty="0" err="1"/>
            <a:t>पढिनु</a:t>
          </a:r>
          <a:r>
            <a:rPr kumimoji="1" lang="hi-IN" sz="2200" kern="1200" dirty="0"/>
            <a:t> </a:t>
          </a:r>
          <a:r>
            <a:rPr kumimoji="1" lang="hi-IN" sz="2200" kern="1200" dirty="0" err="1"/>
            <a:t>पर्छ</a:t>
          </a:r>
          <a:r>
            <a:rPr kumimoji="1" lang="en-US" sz="2200" kern="1200" dirty="0"/>
            <a:t>?</a:t>
          </a:r>
          <a:r>
            <a:rPr kumimoji="1" lang="en-US" sz="2200" kern="1200" dirty="0">
              <a:latin typeface="游ゴシック Light" panose="020F0302020204030204"/>
            </a:rPr>
            <a:t> </a:t>
          </a:r>
          <a:endParaRPr lang="en-US" sz="2200" kern="1200" dirty="0"/>
        </a:p>
      </dsp:txBody>
      <dsp:txXfrm>
        <a:off x="0" y="2772"/>
        <a:ext cx="5811128" cy="945445"/>
      </dsp:txXfrm>
    </dsp:sp>
    <dsp:sp modelId="{50411E10-E7D5-487E-BBB5-73E3985049A3}">
      <dsp:nvSpPr>
        <dsp:cNvPr id="0" name=""/>
        <dsp:cNvSpPr/>
      </dsp:nvSpPr>
      <dsp:spPr>
        <a:xfrm>
          <a:off x="0" y="948218"/>
          <a:ext cx="5811128" cy="0"/>
        </a:xfrm>
        <a:prstGeom prst="lin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A91DB-0DA0-4FF9-B16C-353AFB7CE0FF}">
      <dsp:nvSpPr>
        <dsp:cNvPr id="0" name=""/>
        <dsp:cNvSpPr/>
      </dsp:nvSpPr>
      <dsp:spPr>
        <a:xfrm>
          <a:off x="0" y="948218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sz="2200" kern="1200" dirty="0" err="1"/>
            <a:t>मिटर</a:t>
          </a:r>
          <a:r>
            <a:rPr kumimoji="1" lang="hi-IN" sz="2200" kern="1200" dirty="0"/>
            <a:t> </a:t>
          </a:r>
          <a:r>
            <a:rPr kumimoji="1" lang="hi-IN" sz="2200" kern="1200" dirty="0" err="1"/>
            <a:t>रिडरका</a:t>
          </a:r>
          <a:r>
            <a:rPr kumimoji="1" lang="hi-IN" sz="2200" kern="1200" dirty="0"/>
            <a:t> प्रमुख </a:t>
          </a:r>
          <a:r>
            <a:rPr kumimoji="1" lang="hi-IN" sz="2200" kern="1200" dirty="0" err="1"/>
            <a:t>कार्यहरू</a:t>
          </a:r>
          <a:endParaRPr lang="en-US" sz="2200" kern="1200" dirty="0"/>
        </a:p>
      </dsp:txBody>
      <dsp:txXfrm>
        <a:off x="0" y="948218"/>
        <a:ext cx="5811128" cy="945445"/>
      </dsp:txXfrm>
    </dsp:sp>
    <dsp:sp modelId="{E90EC316-9BB4-43D9-8542-55B17AA51DFD}">
      <dsp:nvSpPr>
        <dsp:cNvPr id="0" name=""/>
        <dsp:cNvSpPr/>
      </dsp:nvSpPr>
      <dsp:spPr>
        <a:xfrm>
          <a:off x="0" y="1893663"/>
          <a:ext cx="5811128" cy="0"/>
        </a:xfrm>
        <a:prstGeom prst="lin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7978B-BD0A-43B6-842D-CB3F102D4554}">
      <dsp:nvSpPr>
        <dsp:cNvPr id="0" name=""/>
        <dsp:cNvSpPr/>
      </dsp:nvSpPr>
      <dsp:spPr>
        <a:xfrm>
          <a:off x="0" y="1893663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sz="2200" kern="1200" dirty="0" err="1"/>
            <a:t>मिटर</a:t>
          </a:r>
          <a:r>
            <a:rPr kumimoji="1" lang="hi-IN" sz="2200" kern="1200" dirty="0"/>
            <a:t> </a:t>
          </a:r>
          <a:r>
            <a:rPr kumimoji="1" lang="hi-IN" sz="2200" kern="1200" dirty="0" err="1"/>
            <a:t>रिडिंग</a:t>
          </a:r>
          <a:r>
            <a:rPr kumimoji="1" lang="hi-IN" sz="2200" kern="1200" dirty="0"/>
            <a:t> </a:t>
          </a:r>
          <a:r>
            <a:rPr kumimoji="1" lang="en-US" sz="2200" kern="1200" dirty="0"/>
            <a:t>Ratio </a:t>
          </a:r>
          <a:r>
            <a:rPr kumimoji="1" lang="hi-IN" sz="2200" kern="1200" dirty="0" err="1"/>
            <a:t>बढाउनुको</a:t>
          </a:r>
          <a:r>
            <a:rPr kumimoji="1" lang="hi-IN" sz="2200" kern="1200" dirty="0"/>
            <a:t> महत्व</a:t>
          </a:r>
          <a:endParaRPr lang="en-US" sz="2200" kern="1200" dirty="0"/>
        </a:p>
      </dsp:txBody>
      <dsp:txXfrm>
        <a:off x="0" y="1893663"/>
        <a:ext cx="5811128" cy="945445"/>
      </dsp:txXfrm>
    </dsp:sp>
    <dsp:sp modelId="{73219B26-73F7-464D-8F25-93209449EA7B}">
      <dsp:nvSpPr>
        <dsp:cNvPr id="0" name=""/>
        <dsp:cNvSpPr/>
      </dsp:nvSpPr>
      <dsp:spPr>
        <a:xfrm>
          <a:off x="0" y="2839109"/>
          <a:ext cx="5811128" cy="0"/>
        </a:xfrm>
        <a:prstGeom prst="lin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20258-1F2C-4DE0-8252-AB3E98BBE4DE}">
      <dsp:nvSpPr>
        <dsp:cNvPr id="0" name=""/>
        <dsp:cNvSpPr/>
      </dsp:nvSpPr>
      <dsp:spPr>
        <a:xfrm>
          <a:off x="0" y="2839109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sz="2200" kern="1200" dirty="0" err="1"/>
            <a:t>ग्राहकलाई</a:t>
          </a:r>
          <a:r>
            <a:rPr kumimoji="1" lang="hi-IN" sz="2200" kern="1200" dirty="0"/>
            <a:t> सामना </a:t>
          </a:r>
          <a:r>
            <a:rPr kumimoji="1" lang="hi-IN" sz="2200" kern="1200" dirty="0" err="1"/>
            <a:t>गर्ने</a:t>
          </a:r>
          <a:r>
            <a:rPr kumimoji="1" lang="hi-IN" sz="2200" kern="1200" dirty="0"/>
            <a:t> </a:t>
          </a:r>
          <a:r>
            <a:rPr kumimoji="1" lang="hi-IN" sz="2200" kern="1200" dirty="0" err="1"/>
            <a:t>बेलाको</a:t>
          </a:r>
          <a:r>
            <a:rPr kumimoji="1" lang="hi-IN" sz="2200" kern="1200" dirty="0"/>
            <a:t> आधारभूत आचरण</a:t>
          </a:r>
          <a:endParaRPr lang="en-US" sz="2200" kern="1200" dirty="0"/>
        </a:p>
      </dsp:txBody>
      <dsp:txXfrm>
        <a:off x="0" y="2839109"/>
        <a:ext cx="5811128" cy="945445"/>
      </dsp:txXfrm>
    </dsp:sp>
    <dsp:sp modelId="{84D2FFFB-A7F7-4771-A1CF-7FB97BAEBCAE}">
      <dsp:nvSpPr>
        <dsp:cNvPr id="0" name=""/>
        <dsp:cNvSpPr/>
      </dsp:nvSpPr>
      <dsp:spPr>
        <a:xfrm>
          <a:off x="0" y="3784555"/>
          <a:ext cx="5811128" cy="0"/>
        </a:xfrm>
        <a:prstGeom prst="lin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3D202-CF24-4C2F-AE86-7A083F732A97}">
      <dsp:nvSpPr>
        <dsp:cNvPr id="0" name=""/>
        <dsp:cNvSpPr/>
      </dsp:nvSpPr>
      <dsp:spPr>
        <a:xfrm>
          <a:off x="0" y="3784555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200" kern="1200" dirty="0"/>
            <a:t>Illegal connection</a:t>
          </a:r>
          <a:r>
            <a:rPr kumimoji="1" lang="hi-IN" sz="2200" kern="1200" dirty="0"/>
            <a:t>का प्रकार</a:t>
          </a:r>
          <a:endParaRPr lang="en-US" sz="2200" kern="1200" dirty="0"/>
        </a:p>
      </dsp:txBody>
      <dsp:txXfrm>
        <a:off x="0" y="3784555"/>
        <a:ext cx="5811128" cy="945445"/>
      </dsp:txXfrm>
    </dsp:sp>
    <dsp:sp modelId="{2845FD7B-943B-42AF-83C6-EDE0390974AF}">
      <dsp:nvSpPr>
        <dsp:cNvPr id="0" name=""/>
        <dsp:cNvSpPr/>
      </dsp:nvSpPr>
      <dsp:spPr>
        <a:xfrm>
          <a:off x="0" y="4730000"/>
          <a:ext cx="5811128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C53C2-2967-4E18-AE74-7E78E7579258}">
      <dsp:nvSpPr>
        <dsp:cNvPr id="0" name=""/>
        <dsp:cNvSpPr/>
      </dsp:nvSpPr>
      <dsp:spPr>
        <a:xfrm>
          <a:off x="0" y="4730000"/>
          <a:ext cx="5811128" cy="9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sz="2200" kern="1200" dirty="0"/>
            <a:t>पेपर </a:t>
          </a:r>
          <a:r>
            <a:rPr kumimoji="1" lang="hi-IN" sz="2200" kern="1200" dirty="0" err="1"/>
            <a:t>टेस्ट</a:t>
          </a:r>
          <a:r>
            <a:rPr kumimoji="1" lang="hi-IN" sz="2200" kern="1200" dirty="0"/>
            <a:t> र </a:t>
          </a:r>
          <a:r>
            <a:rPr kumimoji="1" lang="hi-IN" sz="2200" kern="1200" dirty="0" err="1"/>
            <a:t>फिल्ड</a:t>
          </a:r>
          <a:r>
            <a:rPr kumimoji="1" lang="hi-IN" sz="2200" kern="1200" dirty="0"/>
            <a:t> प्रतियोगिता </a:t>
          </a:r>
          <a:r>
            <a:rPr kumimoji="1" lang="hi-IN" sz="2200" kern="1200" dirty="0" err="1"/>
            <a:t>गर्ने</a:t>
          </a:r>
          <a:r>
            <a:rPr kumimoji="1" lang="hi-IN" sz="2200" kern="1200" dirty="0"/>
            <a:t> </a:t>
          </a:r>
          <a:r>
            <a:rPr kumimoji="1" lang="hi-IN" sz="2200" kern="1200" dirty="0" err="1"/>
            <a:t>तरिका</a:t>
          </a:r>
          <a:endParaRPr lang="en-US" sz="2200" kern="1200" dirty="0" err="1"/>
        </a:p>
      </dsp:txBody>
      <dsp:txXfrm>
        <a:off x="0" y="4730000"/>
        <a:ext cx="5811128" cy="9454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729FA-E746-4D7C-A146-CF8594F0025B}">
      <dsp:nvSpPr>
        <dsp:cNvPr id="0" name=""/>
        <dsp:cNvSpPr/>
      </dsp:nvSpPr>
      <dsp:spPr>
        <a:xfrm>
          <a:off x="0" y="2277"/>
          <a:ext cx="6449246" cy="11543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F7554-E85C-401D-B648-D3FDAE5C75A2}">
      <dsp:nvSpPr>
        <dsp:cNvPr id="0" name=""/>
        <dsp:cNvSpPr/>
      </dsp:nvSpPr>
      <dsp:spPr>
        <a:xfrm>
          <a:off x="349193" y="262008"/>
          <a:ext cx="634897" cy="6348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B65AA-CA2D-4DE5-A0CD-CE6CFE3BCA5C}">
      <dsp:nvSpPr>
        <dsp:cNvPr id="0" name=""/>
        <dsp:cNvSpPr/>
      </dsp:nvSpPr>
      <dsp:spPr>
        <a:xfrm>
          <a:off x="1333284" y="2277"/>
          <a:ext cx="5115961" cy="115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70" tIns="122170" rIns="122170" bIns="1221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altLang="ja-JP" sz="1500" kern="1200" dirty="0"/>
            <a:t>भेलोसिटी टाईप प्रोपेलर वाटर मिटर</a:t>
          </a:r>
          <a:r>
            <a:rPr lang="ja-JP" altLang="en-US" sz="1500" kern="1200" dirty="0"/>
            <a:t> </a:t>
          </a:r>
          <a:r>
            <a:rPr kumimoji="1" lang="hi-IN" altLang="ja-JP" sz="1500" kern="1200" dirty="0"/>
            <a:t>तेर्सो स्थापना हुनुपर्छ।</a:t>
          </a:r>
          <a:endParaRPr lang="en-US" sz="1500" kern="1200" dirty="0"/>
        </a:p>
      </dsp:txBody>
      <dsp:txXfrm>
        <a:off x="1333284" y="2277"/>
        <a:ext cx="5115961" cy="1154358"/>
      </dsp:txXfrm>
    </dsp:sp>
    <dsp:sp modelId="{E82E0B32-E2DA-4D5B-A554-9D4AE337632C}">
      <dsp:nvSpPr>
        <dsp:cNvPr id="0" name=""/>
        <dsp:cNvSpPr/>
      </dsp:nvSpPr>
      <dsp:spPr>
        <a:xfrm>
          <a:off x="0" y="1445225"/>
          <a:ext cx="6449246" cy="11543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7D545-E47C-4CCC-9B56-81223BF3307E}">
      <dsp:nvSpPr>
        <dsp:cNvPr id="0" name=""/>
        <dsp:cNvSpPr/>
      </dsp:nvSpPr>
      <dsp:spPr>
        <a:xfrm>
          <a:off x="349193" y="1704956"/>
          <a:ext cx="634897" cy="6348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03CAB8-70B6-4D4F-BCFA-9F62B13E214D}">
      <dsp:nvSpPr>
        <dsp:cNvPr id="0" name=""/>
        <dsp:cNvSpPr/>
      </dsp:nvSpPr>
      <dsp:spPr>
        <a:xfrm>
          <a:off x="1333284" y="1445225"/>
          <a:ext cx="5115961" cy="115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70" tIns="122170" rIns="122170" bIns="1221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altLang="ja-JP" sz="1500" kern="1200" dirty="0"/>
            <a:t>भोल्युमेट्रिक वाटर मिटर</a:t>
          </a:r>
          <a:r>
            <a:rPr lang="ja-JP" altLang="en-US" sz="1500" kern="1200" dirty="0"/>
            <a:t> </a:t>
          </a:r>
          <a:r>
            <a:rPr kumimoji="1" lang="hi-IN" altLang="ja-JP" sz="1500" kern="1200" dirty="0"/>
            <a:t>तेर्सो, ठाडो वा झुकाव हुने गरि, जसरी स्थापना गर्दा पनि </a:t>
          </a:r>
          <a:r>
            <a:rPr kumimoji="1" lang="en-US" altLang="ja-JP" sz="1500" kern="1200" dirty="0"/>
            <a:t>accurate reading </a:t>
          </a:r>
          <a:r>
            <a:rPr kumimoji="1" lang="hi-IN" altLang="ja-JP" sz="1500" kern="1200" dirty="0"/>
            <a:t>दिन्छ। </a:t>
          </a:r>
          <a:r>
            <a:rPr kumimoji="1" lang="en-US" altLang="ja-JP" sz="1500" kern="1200" dirty="0"/>
            <a:t>Reading </a:t>
          </a:r>
          <a:r>
            <a:rPr kumimoji="1" lang="hi-IN" altLang="ja-JP" sz="1500" kern="1200" dirty="0"/>
            <a:t>गर्न सजिलो हुने गरि राख्ने।</a:t>
          </a:r>
          <a:endParaRPr lang="en-US" sz="1500" kern="1200" dirty="0"/>
        </a:p>
      </dsp:txBody>
      <dsp:txXfrm>
        <a:off x="1333284" y="1445225"/>
        <a:ext cx="5115961" cy="1154358"/>
      </dsp:txXfrm>
    </dsp:sp>
    <dsp:sp modelId="{C9D399DC-2455-49E6-85B9-83AF544B6CFB}">
      <dsp:nvSpPr>
        <dsp:cNvPr id="0" name=""/>
        <dsp:cNvSpPr/>
      </dsp:nvSpPr>
      <dsp:spPr>
        <a:xfrm>
          <a:off x="0" y="2888173"/>
          <a:ext cx="6449246" cy="11543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68093-F64F-44B3-BFBE-F2734ABA4B66}">
      <dsp:nvSpPr>
        <dsp:cNvPr id="0" name=""/>
        <dsp:cNvSpPr/>
      </dsp:nvSpPr>
      <dsp:spPr>
        <a:xfrm>
          <a:off x="349193" y="3147904"/>
          <a:ext cx="634897" cy="6348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46FF3-0407-4325-9DFB-B9EB91EDC058}">
      <dsp:nvSpPr>
        <dsp:cNvPr id="0" name=""/>
        <dsp:cNvSpPr/>
      </dsp:nvSpPr>
      <dsp:spPr>
        <a:xfrm>
          <a:off x="1333284" y="2888173"/>
          <a:ext cx="5115961" cy="115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70" tIns="122170" rIns="122170" bIns="1221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altLang="ja-JP" sz="1500" kern="1200" dirty="0"/>
            <a:t>पानी प्रवाहको दिशा निर्धारण गरिएको हुन्छ र मिटरमा देखाइएको हुन्छ, मिटर सही दिशामा स्थापित गरिनुपर्छ।</a:t>
          </a:r>
          <a:endParaRPr lang="en-US" sz="1500" kern="1200" dirty="0"/>
        </a:p>
      </dsp:txBody>
      <dsp:txXfrm>
        <a:off x="1333284" y="2888173"/>
        <a:ext cx="5115961" cy="1154358"/>
      </dsp:txXfrm>
    </dsp:sp>
    <dsp:sp modelId="{230928EA-0B1E-48D2-8FB0-9B993BC385BF}">
      <dsp:nvSpPr>
        <dsp:cNvPr id="0" name=""/>
        <dsp:cNvSpPr/>
      </dsp:nvSpPr>
      <dsp:spPr>
        <a:xfrm>
          <a:off x="0" y="4331121"/>
          <a:ext cx="6449246" cy="11543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1762E-D89E-4941-84C5-B36789753D58}">
      <dsp:nvSpPr>
        <dsp:cNvPr id="0" name=""/>
        <dsp:cNvSpPr/>
      </dsp:nvSpPr>
      <dsp:spPr>
        <a:xfrm>
          <a:off x="349193" y="4590852"/>
          <a:ext cx="634897" cy="6348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C6BF6-41E0-43B1-9DBC-225E860D84F4}">
      <dsp:nvSpPr>
        <dsp:cNvPr id="0" name=""/>
        <dsp:cNvSpPr/>
      </dsp:nvSpPr>
      <dsp:spPr>
        <a:xfrm>
          <a:off x="1333284" y="4331121"/>
          <a:ext cx="5115961" cy="115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70" tIns="122170" rIns="122170" bIns="12217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500" kern="1200" dirty="0"/>
            <a:t>Velocity Type Propeller Water Meter </a:t>
          </a:r>
          <a:r>
            <a:rPr kumimoji="1" lang="hi-IN" altLang="ja-JP" sz="1500" kern="1200" dirty="0"/>
            <a:t>को लागि</a:t>
          </a:r>
          <a:r>
            <a:rPr kumimoji="1" lang="en-US" altLang="ja-JP" sz="1500" kern="1200" dirty="0"/>
            <a:t>, reading </a:t>
          </a:r>
          <a:r>
            <a:rPr kumimoji="1" lang="hi-IN" altLang="ja-JP" sz="1500" kern="1200" dirty="0"/>
            <a:t>गरिने शीशा माथि पर्ने गरि स्थापित हुनुपर्छ।</a:t>
          </a:r>
          <a:endParaRPr lang="en-US" sz="1500" kern="1200" dirty="0"/>
        </a:p>
      </dsp:txBody>
      <dsp:txXfrm>
        <a:off x="1333284" y="4331121"/>
        <a:ext cx="5115961" cy="11543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B94CA-97ED-45CA-B2A4-FCCCF9AE27BA}">
      <dsp:nvSpPr>
        <dsp:cNvPr id="0" name=""/>
        <dsp:cNvSpPr/>
      </dsp:nvSpPr>
      <dsp:spPr>
        <a:xfrm>
          <a:off x="0" y="837"/>
          <a:ext cx="7078824" cy="19589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1D223-CBA9-4373-A3A1-FCDCB5309605}">
      <dsp:nvSpPr>
        <dsp:cNvPr id="0" name=""/>
        <dsp:cNvSpPr/>
      </dsp:nvSpPr>
      <dsp:spPr>
        <a:xfrm>
          <a:off x="592582" y="441600"/>
          <a:ext cx="1077422" cy="10774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D3285-8D29-4F3E-8647-9CE864539C79}">
      <dsp:nvSpPr>
        <dsp:cNvPr id="0" name=""/>
        <dsp:cNvSpPr/>
      </dsp:nvSpPr>
      <dsp:spPr>
        <a:xfrm>
          <a:off x="2262587" y="837"/>
          <a:ext cx="4816236" cy="195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22" tIns="207322" rIns="207322" bIns="207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altLang="ja-JP" sz="1900" kern="1200" dirty="0"/>
            <a:t>मिटरहरूमा मापन दायरा न्यूनतम (</a:t>
          </a:r>
          <a:r>
            <a:rPr kumimoji="1" lang="en-US" altLang="ja-JP" sz="1900" kern="1200" dirty="0" err="1"/>
            <a:t>Qmin</a:t>
          </a:r>
          <a:r>
            <a:rPr kumimoji="1" lang="en-US" altLang="ja-JP" sz="1900" kern="1200" dirty="0"/>
            <a:t>) </a:t>
          </a:r>
          <a:r>
            <a:rPr kumimoji="1" lang="hi-IN" altLang="ja-JP" sz="1900" kern="1200" dirty="0"/>
            <a:t>र ओभरलोड (</a:t>
          </a:r>
          <a:r>
            <a:rPr kumimoji="1" lang="en-US" altLang="ja-JP" sz="1900" kern="1200" dirty="0" err="1"/>
            <a:t>Qmax</a:t>
          </a:r>
          <a:r>
            <a:rPr kumimoji="1" lang="en-US" altLang="ja-JP" sz="1900" kern="1200" dirty="0"/>
            <a:t>) flow rate </a:t>
          </a:r>
          <a:r>
            <a:rPr kumimoji="1" lang="hi-IN" altLang="ja-JP" sz="1900" kern="1200" dirty="0"/>
            <a:t>हरू बीचको हुन्छ।</a:t>
          </a:r>
          <a:endParaRPr lang="en-US" sz="1900" kern="1200" dirty="0"/>
        </a:p>
      </dsp:txBody>
      <dsp:txXfrm>
        <a:off x="2262587" y="837"/>
        <a:ext cx="4816236" cy="1958950"/>
      </dsp:txXfrm>
    </dsp:sp>
    <dsp:sp modelId="{93A07ACE-E578-4230-9BCE-9E1B75018F4F}">
      <dsp:nvSpPr>
        <dsp:cNvPr id="0" name=""/>
        <dsp:cNvSpPr/>
      </dsp:nvSpPr>
      <dsp:spPr>
        <a:xfrm>
          <a:off x="0" y="2449524"/>
          <a:ext cx="7078824" cy="19589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08085-1202-4E72-9FF1-1CF25D515CE8}">
      <dsp:nvSpPr>
        <dsp:cNvPr id="0" name=""/>
        <dsp:cNvSpPr/>
      </dsp:nvSpPr>
      <dsp:spPr>
        <a:xfrm>
          <a:off x="592582" y="2890288"/>
          <a:ext cx="1077422" cy="10774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ECA8A-9036-4E18-BDFD-404336AA2C7D}">
      <dsp:nvSpPr>
        <dsp:cNvPr id="0" name=""/>
        <dsp:cNvSpPr/>
      </dsp:nvSpPr>
      <dsp:spPr>
        <a:xfrm>
          <a:off x="2262587" y="2449524"/>
          <a:ext cx="4816236" cy="195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22" tIns="207322" rIns="207322" bIns="207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altLang="ja-JP" sz="1900" kern="1200" dirty="0"/>
            <a:t>यदि मिटर धेरै ठूलो छ तर यसले कम </a:t>
          </a:r>
          <a:r>
            <a:rPr kumimoji="1" lang="en-US" altLang="ja-JP" sz="1900" kern="1200" dirty="0"/>
            <a:t>flow rate </a:t>
          </a:r>
          <a:r>
            <a:rPr kumimoji="1" lang="hi-IN" altLang="ja-JP" sz="1900" kern="1200" dirty="0"/>
            <a:t>मा काम गरिरहेको छ भने जम्मा खपत मध्ये केहि मापन गर्दैन।</a:t>
          </a:r>
          <a:r>
            <a:rPr kumimoji="1" lang="en-US" altLang="ja-JP" sz="1900" kern="1200" dirty="0"/>
            <a:t> →NRW </a:t>
          </a:r>
          <a:endParaRPr lang="en-US" sz="1900" kern="1200" dirty="0"/>
        </a:p>
      </dsp:txBody>
      <dsp:txXfrm>
        <a:off x="2262587" y="2449524"/>
        <a:ext cx="4816236" cy="1958950"/>
      </dsp:txXfrm>
    </dsp:sp>
    <dsp:sp modelId="{58D4D6E3-CDC2-4F02-BFFE-90E6D3C0873A}">
      <dsp:nvSpPr>
        <dsp:cNvPr id="0" name=""/>
        <dsp:cNvSpPr/>
      </dsp:nvSpPr>
      <dsp:spPr>
        <a:xfrm>
          <a:off x="0" y="4898212"/>
          <a:ext cx="7078824" cy="19589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2FF11-92C2-48CE-A711-DD54188818A9}">
      <dsp:nvSpPr>
        <dsp:cNvPr id="0" name=""/>
        <dsp:cNvSpPr/>
      </dsp:nvSpPr>
      <dsp:spPr>
        <a:xfrm>
          <a:off x="592582" y="5338976"/>
          <a:ext cx="1077422" cy="10774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3CD6E-DAF0-4465-AED4-65B408F43313}">
      <dsp:nvSpPr>
        <dsp:cNvPr id="0" name=""/>
        <dsp:cNvSpPr/>
      </dsp:nvSpPr>
      <dsp:spPr>
        <a:xfrm>
          <a:off x="2262587" y="4898212"/>
          <a:ext cx="4816236" cy="195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22" tIns="207322" rIns="207322" bIns="20732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altLang="ja-JP" sz="1900" kern="1200" dirty="0"/>
            <a:t>यदि ग्राहक मिटर धेरै सानो छ अनि यसले </a:t>
          </a:r>
          <a:r>
            <a:rPr kumimoji="1" lang="en-US" altLang="ja-JP" sz="1900" kern="1200" dirty="0" err="1"/>
            <a:t>Qmax</a:t>
          </a:r>
          <a:r>
            <a:rPr kumimoji="1" lang="en-US" altLang="ja-JP" sz="1900" kern="1200" dirty="0"/>
            <a:t> </a:t>
          </a:r>
          <a:r>
            <a:rPr kumimoji="1" lang="hi-IN" altLang="ja-JP" sz="1900" kern="1200" dirty="0"/>
            <a:t>मा काम गरिरहेको छ भने घुम्ने भाग धेरै छिटो घुम्छन्। यसरी मीटरको गिरावट तिब्र हुन्छ।</a:t>
          </a:r>
          <a:endParaRPr lang="en-US" sz="1900" kern="1200" dirty="0"/>
        </a:p>
      </dsp:txBody>
      <dsp:txXfrm>
        <a:off x="2262587" y="4898212"/>
        <a:ext cx="4816236" cy="19589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96B9C-8F05-40C6-B2E7-398BFF33D22F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83F74-B70D-4E58-A58B-6D40AE9EB451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900" b="1" kern="1200"/>
            <a:t>This is the end of this PowerPoints.</a:t>
          </a:r>
          <a:endParaRPr lang="en-US" sz="1900" kern="1200"/>
        </a:p>
      </dsp:txBody>
      <dsp:txXfrm>
        <a:off x="559800" y="3022743"/>
        <a:ext cx="4320000" cy="720000"/>
      </dsp:txXfrm>
    </dsp:sp>
    <dsp:sp modelId="{32403553-B67F-4D1E-8C99-44FE85292F21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51AC8-7206-41ED-9ADD-174FF035F4CD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Thank you very much for listening!</a:t>
          </a:r>
          <a:endParaRPr lang="en-US" sz="1900" kern="1200"/>
        </a:p>
      </dsp:txBody>
      <dsp:txXfrm>
        <a:off x="5635800" y="3022743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6761B-3FA1-4E2D-B223-86371087A9B6}">
      <dsp:nvSpPr>
        <dsp:cNvPr id="0" name=""/>
        <dsp:cNvSpPr/>
      </dsp:nvSpPr>
      <dsp:spPr>
        <a:xfrm>
          <a:off x="0" y="2277"/>
          <a:ext cx="6449246" cy="11543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9694A-9546-4F7C-8970-3117124DB2B8}">
      <dsp:nvSpPr>
        <dsp:cNvPr id="0" name=""/>
        <dsp:cNvSpPr/>
      </dsp:nvSpPr>
      <dsp:spPr>
        <a:xfrm>
          <a:off x="349193" y="262008"/>
          <a:ext cx="634897" cy="6348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4C078-E250-4324-9CD1-48CDAD4ECC36}">
      <dsp:nvSpPr>
        <dsp:cNvPr id="0" name=""/>
        <dsp:cNvSpPr/>
      </dsp:nvSpPr>
      <dsp:spPr>
        <a:xfrm>
          <a:off x="1333284" y="2277"/>
          <a:ext cx="5115961" cy="115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70" tIns="122170" rIns="122170" bIns="1221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altLang="ja-JP" sz="1900" kern="1200" dirty="0"/>
            <a:t>मिटर रिडिङ गर्नाले प्रत्येक ग्राहकको पानी खपत कति छ प्रष्ट हुन्छ।</a:t>
          </a:r>
          <a:r>
            <a:rPr kumimoji="1" lang="en-US" altLang="ja-JP" sz="1900" kern="1200" dirty="0"/>
            <a:t> </a:t>
          </a:r>
          <a:endParaRPr lang="en-US" sz="1900" kern="1200" dirty="0"/>
        </a:p>
      </dsp:txBody>
      <dsp:txXfrm>
        <a:off x="1333284" y="2277"/>
        <a:ext cx="5115961" cy="1154358"/>
      </dsp:txXfrm>
    </dsp:sp>
    <dsp:sp modelId="{6494D868-7339-4130-AD46-06DB2B72DF6E}">
      <dsp:nvSpPr>
        <dsp:cNvPr id="0" name=""/>
        <dsp:cNvSpPr/>
      </dsp:nvSpPr>
      <dsp:spPr>
        <a:xfrm>
          <a:off x="0" y="1445225"/>
          <a:ext cx="6449246" cy="11543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6D765-8EF7-401A-846D-93F549F359CB}">
      <dsp:nvSpPr>
        <dsp:cNvPr id="0" name=""/>
        <dsp:cNvSpPr/>
      </dsp:nvSpPr>
      <dsp:spPr>
        <a:xfrm>
          <a:off x="349193" y="1704956"/>
          <a:ext cx="634897" cy="6348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F9A72-401D-44A6-9A7C-9D905D49D27D}">
      <dsp:nvSpPr>
        <dsp:cNvPr id="0" name=""/>
        <dsp:cNvSpPr/>
      </dsp:nvSpPr>
      <dsp:spPr>
        <a:xfrm>
          <a:off x="1333284" y="1445225"/>
          <a:ext cx="5115961" cy="115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70" tIns="122170" rIns="122170" bIns="1221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altLang="ja-JP" sz="1900" kern="1200" dirty="0"/>
            <a:t>ग्राहकले जति धेरै उपभोग गर्छ, त्यति नै तिर्नुपर्छ।</a:t>
          </a:r>
          <a:endParaRPr lang="en-US" sz="1900" kern="1200" dirty="0"/>
        </a:p>
      </dsp:txBody>
      <dsp:txXfrm>
        <a:off x="1333284" y="1445225"/>
        <a:ext cx="5115961" cy="1154358"/>
      </dsp:txXfrm>
    </dsp:sp>
    <dsp:sp modelId="{4534C92A-1CC8-4153-83CF-5E87F6EE5F81}">
      <dsp:nvSpPr>
        <dsp:cNvPr id="0" name=""/>
        <dsp:cNvSpPr/>
      </dsp:nvSpPr>
      <dsp:spPr>
        <a:xfrm>
          <a:off x="0" y="2888173"/>
          <a:ext cx="6449246" cy="11543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FA023-BD27-4DA9-8899-B89D13C8FD63}">
      <dsp:nvSpPr>
        <dsp:cNvPr id="0" name=""/>
        <dsp:cNvSpPr/>
      </dsp:nvSpPr>
      <dsp:spPr>
        <a:xfrm>
          <a:off x="349193" y="3147904"/>
          <a:ext cx="634897" cy="6348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CD85A5-B3A1-445C-9D3F-7E110935A7F9}">
      <dsp:nvSpPr>
        <dsp:cNvPr id="0" name=""/>
        <dsp:cNvSpPr/>
      </dsp:nvSpPr>
      <dsp:spPr>
        <a:xfrm>
          <a:off x="1333284" y="2888173"/>
          <a:ext cx="5115961" cy="115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70" tIns="122170" rIns="122170" bIns="1221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altLang="ja-JP" sz="1900" kern="1200" dirty="0"/>
            <a:t>त्यो उचित हुन्छ किनकि उसले कति सेवा प्राप्त गरेको छ त्यसको आधारमा भुक्तानी गर्दछ </a:t>
          </a:r>
          <a:endParaRPr lang="en-US" sz="1900" kern="1200" dirty="0"/>
        </a:p>
      </dsp:txBody>
      <dsp:txXfrm>
        <a:off x="1333284" y="2888173"/>
        <a:ext cx="5115961" cy="1154358"/>
      </dsp:txXfrm>
    </dsp:sp>
    <dsp:sp modelId="{328FEA94-3317-40FD-AFE1-49AF7BED602F}">
      <dsp:nvSpPr>
        <dsp:cNvPr id="0" name=""/>
        <dsp:cNvSpPr/>
      </dsp:nvSpPr>
      <dsp:spPr>
        <a:xfrm>
          <a:off x="0" y="4331121"/>
          <a:ext cx="6449246" cy="11543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C19D2-1B0B-4824-B2A7-695F8C76A0A0}">
      <dsp:nvSpPr>
        <dsp:cNvPr id="0" name=""/>
        <dsp:cNvSpPr/>
      </dsp:nvSpPr>
      <dsp:spPr>
        <a:xfrm>
          <a:off x="349193" y="4590852"/>
          <a:ext cx="634897" cy="6348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43DAF-BC48-49C3-82F4-6CAAEE460F1A}">
      <dsp:nvSpPr>
        <dsp:cNvPr id="0" name=""/>
        <dsp:cNvSpPr/>
      </dsp:nvSpPr>
      <dsp:spPr>
        <a:xfrm>
          <a:off x="1333284" y="4331121"/>
          <a:ext cx="5115961" cy="1154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170" tIns="122170" rIns="122170" bIns="1221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1900" kern="1200" dirty="0"/>
            <a:t>खपतको मात्रा बढ्दै जाँदा पानी आपूर्ति गर्नको लागि लाग्ने लागत पनि बढ्छ।</a:t>
          </a:r>
          <a:r>
            <a:rPr kumimoji="1" lang="en-US" altLang="ja-JP" sz="1900" kern="1200" dirty="0"/>
            <a:t> </a:t>
          </a:r>
          <a:endParaRPr lang="en-US" sz="1900" kern="1200" dirty="0"/>
        </a:p>
      </dsp:txBody>
      <dsp:txXfrm>
        <a:off x="1333284" y="4331121"/>
        <a:ext cx="5115961" cy="11543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7FBE6-920D-4481-B5FB-41EA6CBA4648}">
      <dsp:nvSpPr>
        <dsp:cNvPr id="0" name=""/>
        <dsp:cNvSpPr/>
      </dsp:nvSpPr>
      <dsp:spPr>
        <a:xfrm>
          <a:off x="0" y="762911"/>
          <a:ext cx="7278438" cy="10225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sz="1900" kern="1200"/>
            <a:t>मिटर बिना </a:t>
          </a:r>
          <a:r>
            <a:rPr kumimoji="1" lang="en-US" sz="1900" kern="1200"/>
            <a:t>Fixed Rate </a:t>
          </a:r>
          <a:r>
            <a:rPr kumimoji="1" lang="hi-IN" sz="1900" kern="1200"/>
            <a:t>राख्नु अर्को विकल्प हो। त्यसो गर्नु </a:t>
          </a:r>
          <a:r>
            <a:rPr kumimoji="1" lang="en-US" sz="1900" kern="1200"/>
            <a:t>Flat Rate </a:t>
          </a:r>
          <a:r>
            <a:rPr kumimoji="1" lang="hi-IN" sz="1900" kern="1200"/>
            <a:t>हो।</a:t>
          </a:r>
          <a:endParaRPr lang="en-US" sz="1900" kern="1200"/>
        </a:p>
      </dsp:txBody>
      <dsp:txXfrm>
        <a:off x="49918" y="812829"/>
        <a:ext cx="7178602" cy="922744"/>
      </dsp:txXfrm>
    </dsp:sp>
    <dsp:sp modelId="{49858687-5E61-488B-A85F-5561CA2E9551}">
      <dsp:nvSpPr>
        <dsp:cNvPr id="0" name=""/>
        <dsp:cNvSpPr/>
      </dsp:nvSpPr>
      <dsp:spPr>
        <a:xfrm>
          <a:off x="0" y="1840211"/>
          <a:ext cx="7278438" cy="102258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sz="1900" kern="1200"/>
            <a:t>तर यस्तो अवस्थामा, </a:t>
          </a:r>
          <a:r>
            <a:rPr kumimoji="1" lang="en-US" sz="1900" kern="1200"/>
            <a:t>Flat Rate </a:t>
          </a:r>
          <a:r>
            <a:rPr kumimoji="1" lang="hi-IN" sz="1900" kern="1200"/>
            <a:t>न्यूनतम दर भन्दा बढी हुनेछ किनभने </a:t>
          </a:r>
          <a:r>
            <a:rPr kumimoji="1" lang="en-US" sz="1900" kern="1200"/>
            <a:t>Flat Rate </a:t>
          </a:r>
          <a:r>
            <a:rPr kumimoji="1" lang="hi-IN" sz="1900" kern="1200"/>
            <a:t>बाट उठेको कुल राजस्वले कुल लागतहरू ब्यहोर्नु पर्छ।</a:t>
          </a:r>
          <a:endParaRPr lang="en-US" sz="1900" kern="1200"/>
        </a:p>
      </dsp:txBody>
      <dsp:txXfrm>
        <a:off x="49918" y="1890129"/>
        <a:ext cx="7178602" cy="922744"/>
      </dsp:txXfrm>
    </dsp:sp>
    <dsp:sp modelId="{8FBD10A0-AEF8-4B6E-9AEC-C6F5391001FF}">
      <dsp:nvSpPr>
        <dsp:cNvPr id="0" name=""/>
        <dsp:cNvSpPr/>
      </dsp:nvSpPr>
      <dsp:spPr>
        <a:xfrm>
          <a:off x="0" y="2917511"/>
          <a:ext cx="7278438" cy="102258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900" kern="1200"/>
            <a:t>KUKL </a:t>
          </a:r>
          <a:r>
            <a:rPr kumimoji="1" lang="hi-IN" sz="1900" kern="1200"/>
            <a:t>ले न्यूनतम शुल्कको साथ </a:t>
          </a:r>
          <a:r>
            <a:rPr kumimoji="1" lang="en-US" sz="1900" kern="1200"/>
            <a:t>Volumetric Rate </a:t>
          </a:r>
          <a:r>
            <a:rPr kumimoji="1" lang="hi-IN" sz="1900" kern="1200"/>
            <a:t>प्रयोग गर्दछ।</a:t>
          </a:r>
          <a:endParaRPr lang="en-US" sz="1900" kern="1200"/>
        </a:p>
      </dsp:txBody>
      <dsp:txXfrm>
        <a:off x="49918" y="2967429"/>
        <a:ext cx="7178602" cy="922744"/>
      </dsp:txXfrm>
    </dsp:sp>
    <dsp:sp modelId="{25221C19-A7A6-4349-8E76-BB7420907383}">
      <dsp:nvSpPr>
        <dsp:cNvPr id="0" name=""/>
        <dsp:cNvSpPr/>
      </dsp:nvSpPr>
      <dsp:spPr>
        <a:xfrm>
          <a:off x="0" y="3994811"/>
          <a:ext cx="7278438" cy="102258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900" kern="1200"/>
            <a:t>Volumetric Rate </a:t>
          </a:r>
          <a:r>
            <a:rPr kumimoji="1" lang="hi-IN" sz="1900" kern="1200"/>
            <a:t>अन्तर्गत खपत भएको भोल्युमको आधारमा समान रूपमा बिल गर्न सबै ग्राहक मिटरहरू मापन गर्न राम्रो छ।</a:t>
          </a:r>
          <a:endParaRPr lang="en-US" sz="1900" kern="1200"/>
        </a:p>
      </dsp:txBody>
      <dsp:txXfrm>
        <a:off x="49918" y="4044729"/>
        <a:ext cx="7178602" cy="922744"/>
      </dsp:txXfrm>
    </dsp:sp>
    <dsp:sp modelId="{0174DD28-9855-4911-8261-4EACD440156B}">
      <dsp:nvSpPr>
        <dsp:cNvPr id="0" name=""/>
        <dsp:cNvSpPr/>
      </dsp:nvSpPr>
      <dsp:spPr>
        <a:xfrm>
          <a:off x="0" y="5072111"/>
          <a:ext cx="7278438" cy="102258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1900" kern="1200"/>
            <a:t>KUKL </a:t>
          </a:r>
          <a:r>
            <a:rPr kumimoji="1" lang="hi-IN" sz="1900" kern="1200"/>
            <a:t>ले सबै ग्राहकहरूलाई समान रूपमा सेवा दिनको लागि “</a:t>
          </a:r>
          <a:r>
            <a:rPr kumimoji="1" lang="en-US" sz="1900" kern="1200"/>
            <a:t>No Reading</a:t>
          </a:r>
          <a:r>
            <a:rPr kumimoji="1" lang="hi-IN" sz="1900" kern="1200"/>
            <a:t>" को केसहरू कम गर्न महत्त्वपूर्ण छ।</a:t>
          </a:r>
          <a:r>
            <a:rPr kumimoji="1" lang="en-US" sz="1900" kern="1200"/>
            <a:t> </a:t>
          </a:r>
          <a:endParaRPr lang="en-US" sz="1900" kern="1200"/>
        </a:p>
      </dsp:txBody>
      <dsp:txXfrm>
        <a:off x="49918" y="5122029"/>
        <a:ext cx="7178602" cy="9227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15336-D3F6-4149-9C67-F19A8C04FC08}">
      <dsp:nvSpPr>
        <dsp:cNvPr id="0" name=""/>
        <dsp:cNvSpPr/>
      </dsp:nvSpPr>
      <dsp:spPr>
        <a:xfrm>
          <a:off x="1545727" y="439672"/>
          <a:ext cx="1453967" cy="14539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B7B64-A3B1-40A2-9179-1CFE2326264B}">
      <dsp:nvSpPr>
        <dsp:cNvPr id="0" name=""/>
        <dsp:cNvSpPr/>
      </dsp:nvSpPr>
      <dsp:spPr>
        <a:xfrm>
          <a:off x="657192" y="2305120"/>
          <a:ext cx="32310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altLang="ja-JP" sz="1200" kern="1200" dirty="0"/>
            <a:t>ग्राहकहरूकोमा भ्रमण गर्नुहोस् र त्यहाँको मिटरहरू पढ्नुहोस्</a:t>
          </a:r>
          <a:endParaRPr lang="en-US" sz="1200" kern="1200" dirty="0"/>
        </a:p>
      </dsp:txBody>
      <dsp:txXfrm>
        <a:off x="657192" y="2305120"/>
        <a:ext cx="3231039" cy="720000"/>
      </dsp:txXfrm>
    </dsp:sp>
    <dsp:sp modelId="{5DD9B721-128A-4DFE-AA7C-62F3FF3BB058}">
      <dsp:nvSpPr>
        <dsp:cNvPr id="0" name=""/>
        <dsp:cNvSpPr/>
      </dsp:nvSpPr>
      <dsp:spPr>
        <a:xfrm>
          <a:off x="5342199" y="439672"/>
          <a:ext cx="1453967" cy="14539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A92E3-E746-4208-85F0-F43C94DAFB3C}">
      <dsp:nvSpPr>
        <dsp:cNvPr id="0" name=""/>
        <dsp:cNvSpPr/>
      </dsp:nvSpPr>
      <dsp:spPr>
        <a:xfrm>
          <a:off x="4453663" y="2305120"/>
          <a:ext cx="32310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1200" kern="1200" dirty="0"/>
            <a:t>प्रत्येक ग्राहकको पानीको मात्रा रेकर्ड गर्नुहोस् र जिम्मेवार शाखा कार्यालयका कर्मचारीहरूलाई हस्तान्तरण गर्नुहोस्।</a:t>
          </a:r>
          <a:endParaRPr lang="en-US" sz="1200" kern="1200" dirty="0"/>
        </a:p>
      </dsp:txBody>
      <dsp:txXfrm>
        <a:off x="4453663" y="2305120"/>
        <a:ext cx="3231039" cy="720000"/>
      </dsp:txXfrm>
    </dsp:sp>
    <dsp:sp modelId="{9C806C9E-9DAD-4910-B526-E3FAA8EA0412}">
      <dsp:nvSpPr>
        <dsp:cNvPr id="0" name=""/>
        <dsp:cNvSpPr/>
      </dsp:nvSpPr>
      <dsp:spPr>
        <a:xfrm>
          <a:off x="1545727" y="3832879"/>
          <a:ext cx="1453967" cy="14539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69D0F-56F7-4C6E-9B5C-D81EF5E1D6F1}">
      <dsp:nvSpPr>
        <dsp:cNvPr id="0" name=""/>
        <dsp:cNvSpPr/>
      </dsp:nvSpPr>
      <dsp:spPr>
        <a:xfrm>
          <a:off x="657192" y="5698327"/>
          <a:ext cx="32310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altLang="ja-JP" sz="1200" kern="1200" dirty="0"/>
            <a:t>पछि, कार्यालयका कर्मचारीले पानीको मात्रा वा अन्य कुनै जानकारी सोध्दा सो बारे पुन: पुष्टि गर्नुहोस्।</a:t>
          </a:r>
          <a:endParaRPr lang="en-US" sz="1200" kern="1200" dirty="0"/>
        </a:p>
      </dsp:txBody>
      <dsp:txXfrm>
        <a:off x="657192" y="5698327"/>
        <a:ext cx="3231039" cy="720000"/>
      </dsp:txXfrm>
    </dsp:sp>
    <dsp:sp modelId="{2893D805-9077-4B57-9CC8-8E345702A748}">
      <dsp:nvSpPr>
        <dsp:cNvPr id="0" name=""/>
        <dsp:cNvSpPr/>
      </dsp:nvSpPr>
      <dsp:spPr>
        <a:xfrm>
          <a:off x="5342199" y="3832879"/>
          <a:ext cx="1453967" cy="14539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5A9A7-2806-4E36-AF96-2F0BCA211BA0}">
      <dsp:nvSpPr>
        <dsp:cNvPr id="0" name=""/>
        <dsp:cNvSpPr/>
      </dsp:nvSpPr>
      <dsp:spPr>
        <a:xfrm>
          <a:off x="4453663" y="5698327"/>
          <a:ext cx="323103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1200" kern="1200" dirty="0"/>
            <a:t>ग्राहकको मिटर र सर्भिस पाइपको अवस्था जाँच गर्नुहोस् (जस्तै, कुनै चुहावट नभएको, गैरकानूनी प्रयोग नभएको, सिल सहित, आदि)</a:t>
          </a:r>
          <a:endParaRPr lang="en-US" sz="1200" kern="1200" dirty="0"/>
        </a:p>
      </dsp:txBody>
      <dsp:txXfrm>
        <a:off x="4453663" y="5698327"/>
        <a:ext cx="3231039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23B13-6039-4862-90CD-971E82B50144}">
      <dsp:nvSpPr>
        <dsp:cNvPr id="0" name=""/>
        <dsp:cNvSpPr/>
      </dsp:nvSpPr>
      <dsp:spPr>
        <a:xfrm>
          <a:off x="687980" y="903945"/>
          <a:ext cx="967362" cy="9673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92C42-FF59-444E-BE10-B8E93E8983C6}">
      <dsp:nvSpPr>
        <dsp:cNvPr id="0" name=""/>
        <dsp:cNvSpPr/>
      </dsp:nvSpPr>
      <dsp:spPr>
        <a:xfrm>
          <a:off x="96814" y="2282788"/>
          <a:ext cx="2149694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1100" kern="1200" dirty="0"/>
            <a:t>ग्राहकको जानकारीको परिवर्तन (जस्तै, बसाईं सराई, शंकास्पद अवैध प्रयोगकर्ताहरू) रेकर्ड गर्नुहोस् र कार्यालयलाई सूचित गर्नुहोस्।</a:t>
          </a:r>
          <a:endParaRPr lang="en-US" sz="1100" kern="1200" dirty="0"/>
        </a:p>
      </dsp:txBody>
      <dsp:txXfrm>
        <a:off x="96814" y="2282788"/>
        <a:ext cx="2149694" cy="877500"/>
      </dsp:txXfrm>
    </dsp:sp>
    <dsp:sp modelId="{FEDF1981-4F30-472D-A270-ECC58FA2112D}">
      <dsp:nvSpPr>
        <dsp:cNvPr id="0" name=""/>
        <dsp:cNvSpPr/>
      </dsp:nvSpPr>
      <dsp:spPr>
        <a:xfrm>
          <a:off x="3213870" y="903945"/>
          <a:ext cx="967362" cy="9673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91570-96FB-4EBE-B6C7-E04F868D53C7}">
      <dsp:nvSpPr>
        <dsp:cNvPr id="0" name=""/>
        <dsp:cNvSpPr/>
      </dsp:nvSpPr>
      <dsp:spPr>
        <a:xfrm>
          <a:off x="2622704" y="2282788"/>
          <a:ext cx="2149694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1100" kern="1200" dirty="0"/>
            <a:t>दर्ता नगरिएका नयाँ घर/परिवारको बारेमा कार्यालयलाई जानकारी दिनुहोस् </a:t>
          </a:r>
          <a:endParaRPr lang="en-US" sz="1100" kern="1200" dirty="0"/>
        </a:p>
      </dsp:txBody>
      <dsp:txXfrm>
        <a:off x="2622704" y="2282788"/>
        <a:ext cx="2149694" cy="877500"/>
      </dsp:txXfrm>
    </dsp:sp>
    <dsp:sp modelId="{929E5914-2BA8-4880-BD00-1FBCA66830D1}">
      <dsp:nvSpPr>
        <dsp:cNvPr id="0" name=""/>
        <dsp:cNvSpPr/>
      </dsp:nvSpPr>
      <dsp:spPr>
        <a:xfrm>
          <a:off x="5739761" y="903945"/>
          <a:ext cx="967362" cy="9673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33CD4-6B25-440A-B090-09FC6F201866}">
      <dsp:nvSpPr>
        <dsp:cNvPr id="0" name=""/>
        <dsp:cNvSpPr/>
      </dsp:nvSpPr>
      <dsp:spPr>
        <a:xfrm>
          <a:off x="5148595" y="2282788"/>
          <a:ext cx="2149694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1100" kern="1200" dirty="0"/>
            <a:t>ग्राहकहरुसंग कुराकानी गर्नुहोस (उहाँहरुको अवस्था, गुनासोहरू त्यहि समयमा अथवा पछि लिनुहोस्)</a:t>
          </a:r>
          <a:r>
            <a:rPr lang="en-US" altLang="ja-JP" sz="1100" kern="1200" dirty="0"/>
            <a:t> </a:t>
          </a:r>
          <a:endParaRPr lang="en-US" sz="1100" kern="1200" dirty="0"/>
        </a:p>
      </dsp:txBody>
      <dsp:txXfrm>
        <a:off x="5148595" y="2282788"/>
        <a:ext cx="2149694" cy="877500"/>
      </dsp:txXfrm>
    </dsp:sp>
    <dsp:sp modelId="{75F90972-79B7-4613-B2A9-050C8825D999}">
      <dsp:nvSpPr>
        <dsp:cNvPr id="0" name=""/>
        <dsp:cNvSpPr/>
      </dsp:nvSpPr>
      <dsp:spPr>
        <a:xfrm>
          <a:off x="1950925" y="3697711"/>
          <a:ext cx="967362" cy="9673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343C6-00D1-41BD-994F-926831E04E4C}">
      <dsp:nvSpPr>
        <dsp:cNvPr id="0" name=""/>
        <dsp:cNvSpPr/>
      </dsp:nvSpPr>
      <dsp:spPr>
        <a:xfrm>
          <a:off x="1359759" y="5076554"/>
          <a:ext cx="2149694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1100" kern="1200" dirty="0"/>
            <a:t>ग्राहकहरूलाई विगतको बक्यौता भएमा सो चुक्ता गर्न भन्नुहोस्।</a:t>
          </a:r>
          <a:endParaRPr lang="en-US" sz="1100" kern="1200" dirty="0"/>
        </a:p>
      </dsp:txBody>
      <dsp:txXfrm>
        <a:off x="1359759" y="5076554"/>
        <a:ext cx="2149694" cy="877500"/>
      </dsp:txXfrm>
    </dsp:sp>
    <dsp:sp modelId="{0654CB06-DE68-49A3-9D83-CB6D1292CC13}">
      <dsp:nvSpPr>
        <dsp:cNvPr id="0" name=""/>
        <dsp:cNvSpPr/>
      </dsp:nvSpPr>
      <dsp:spPr>
        <a:xfrm>
          <a:off x="4476816" y="3697711"/>
          <a:ext cx="967362" cy="96736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38460-3792-4424-BA58-9D25EC4783C6}">
      <dsp:nvSpPr>
        <dsp:cNvPr id="0" name=""/>
        <dsp:cNvSpPr/>
      </dsp:nvSpPr>
      <dsp:spPr>
        <a:xfrm>
          <a:off x="3885650" y="5076554"/>
          <a:ext cx="2149694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1100" kern="1200" dirty="0"/>
            <a:t>आफूलाई जिम्मा दिईएका ग्राहकहरुका बिलहरू पुर्याइदिनुहोस्।</a:t>
          </a:r>
          <a:r>
            <a:rPr lang="en-US" altLang="ja-JP" sz="1100" kern="1200" dirty="0"/>
            <a:t> </a:t>
          </a:r>
          <a:endParaRPr lang="en-US" sz="1100" kern="1200" dirty="0"/>
        </a:p>
      </dsp:txBody>
      <dsp:txXfrm>
        <a:off x="3885650" y="5076554"/>
        <a:ext cx="2149694" cy="87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17F24-7A65-4A00-AF72-EBD6BD967BE3}">
      <dsp:nvSpPr>
        <dsp:cNvPr id="0" name=""/>
        <dsp:cNvSpPr/>
      </dsp:nvSpPr>
      <dsp:spPr>
        <a:xfrm>
          <a:off x="1170359" y="3126"/>
          <a:ext cx="2197076" cy="1318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sz="1500" kern="1200"/>
            <a:t>राम्रो शारीरिक स्वास्थ्य (कुनै पनि मौसममा हिँड्न सक्ने)</a:t>
          </a:r>
          <a:endParaRPr lang="en-US" sz="1500" kern="1200"/>
        </a:p>
      </dsp:txBody>
      <dsp:txXfrm>
        <a:off x="1170359" y="3126"/>
        <a:ext cx="2197076" cy="1318246"/>
      </dsp:txXfrm>
    </dsp:sp>
    <dsp:sp modelId="{AC52C2EA-2F7C-42E7-A047-04297CFEFECB}">
      <dsp:nvSpPr>
        <dsp:cNvPr id="0" name=""/>
        <dsp:cNvSpPr/>
      </dsp:nvSpPr>
      <dsp:spPr>
        <a:xfrm>
          <a:off x="3587143" y="3126"/>
          <a:ext cx="2197076" cy="1318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/>
            <a:t>धैर्यता (ग्राहकहरूसँग रिसाउनु हुँदैन, कुनै पनि ग्राहकसँग नम्र भएर कुरा गर्नुपर्छ)</a:t>
          </a:r>
          <a:endParaRPr lang="en-US" sz="1500" kern="1200"/>
        </a:p>
      </dsp:txBody>
      <dsp:txXfrm>
        <a:off x="3587143" y="3126"/>
        <a:ext cx="2197076" cy="1318246"/>
      </dsp:txXfrm>
    </dsp:sp>
    <dsp:sp modelId="{5C8BA629-4BFE-42C5-A60E-42A6BA0D4C0A}">
      <dsp:nvSpPr>
        <dsp:cNvPr id="0" name=""/>
        <dsp:cNvSpPr/>
      </dsp:nvSpPr>
      <dsp:spPr>
        <a:xfrm>
          <a:off x="1170359" y="1541079"/>
          <a:ext cx="2197076" cy="1318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/>
            <a:t>बुद्धिमत्ता (गुनासो/उजुरीहरूको सही जवाफ)</a:t>
          </a:r>
          <a:endParaRPr lang="en-US" sz="1500" kern="1200"/>
        </a:p>
      </dsp:txBody>
      <dsp:txXfrm>
        <a:off x="1170359" y="1541079"/>
        <a:ext cx="2197076" cy="1318246"/>
      </dsp:txXfrm>
    </dsp:sp>
    <dsp:sp modelId="{87F24B38-177E-41CD-859F-C8750B61512D}">
      <dsp:nvSpPr>
        <dsp:cNvPr id="0" name=""/>
        <dsp:cNvSpPr/>
      </dsp:nvSpPr>
      <dsp:spPr>
        <a:xfrm>
          <a:off x="3587143" y="1541079"/>
          <a:ext cx="2197076" cy="1318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/>
            <a:t>साहसी (सबै प्रकारका धेरै ग्राहकहरूसँग भेट्न र कुरा गर्न सक्ने)</a:t>
          </a:r>
          <a:endParaRPr lang="en-US" sz="1500" kern="1200"/>
        </a:p>
      </dsp:txBody>
      <dsp:txXfrm>
        <a:off x="3587143" y="1541079"/>
        <a:ext cx="2197076" cy="1318246"/>
      </dsp:txXfrm>
    </dsp:sp>
    <dsp:sp modelId="{19F207E3-6FA8-4D78-BFA2-F83A79FA76D9}">
      <dsp:nvSpPr>
        <dsp:cNvPr id="0" name=""/>
        <dsp:cNvSpPr/>
      </dsp:nvSpPr>
      <dsp:spPr>
        <a:xfrm>
          <a:off x="1170359" y="3079033"/>
          <a:ext cx="2197076" cy="1318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/>
            <a:t>इमान्दारिता (नराम्रो काम नगर्ने, भ्रष्ट नहुने)</a:t>
          </a:r>
          <a:endParaRPr lang="en-US" sz="1500" kern="1200"/>
        </a:p>
      </dsp:txBody>
      <dsp:txXfrm>
        <a:off x="1170359" y="3079033"/>
        <a:ext cx="2197076" cy="1318246"/>
      </dsp:txXfrm>
    </dsp:sp>
    <dsp:sp modelId="{AAACC5B4-969E-4631-9527-AA56ACB4F73B}">
      <dsp:nvSpPr>
        <dsp:cNvPr id="0" name=""/>
        <dsp:cNvSpPr/>
      </dsp:nvSpPr>
      <dsp:spPr>
        <a:xfrm>
          <a:off x="3587143" y="3079033"/>
          <a:ext cx="2197076" cy="1318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500" kern="1200"/>
            <a:t>पानी आपूर्ति बारे आधारभूत ज्ञान</a:t>
          </a:r>
          <a:endParaRPr lang="en-US" sz="1500" kern="1200"/>
        </a:p>
      </dsp:txBody>
      <dsp:txXfrm>
        <a:off x="3587143" y="3079033"/>
        <a:ext cx="2197076" cy="13182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A4766-CFB4-4180-B5C2-DEF959917229}">
      <dsp:nvSpPr>
        <dsp:cNvPr id="0" name=""/>
        <dsp:cNvSpPr/>
      </dsp:nvSpPr>
      <dsp:spPr>
        <a:xfrm>
          <a:off x="0" y="669"/>
          <a:ext cx="6449246" cy="1567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86B9D-2EA1-47AF-9009-5055B00F7D54}">
      <dsp:nvSpPr>
        <dsp:cNvPr id="0" name=""/>
        <dsp:cNvSpPr/>
      </dsp:nvSpPr>
      <dsp:spPr>
        <a:xfrm>
          <a:off x="474183" y="353368"/>
          <a:ext cx="862151" cy="8621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4CD03-6C5A-42C7-B697-968C64329745}">
      <dsp:nvSpPr>
        <dsp:cNvPr id="0" name=""/>
        <dsp:cNvSpPr/>
      </dsp:nvSpPr>
      <dsp:spPr>
        <a:xfrm>
          <a:off x="1810518" y="669"/>
          <a:ext cx="4638727" cy="156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99" tIns="165899" rIns="165899" bIns="16589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2000" kern="1200" dirty="0"/>
            <a:t>फिल्ड त्यो ठाउँ हो जहाँ तपाइँ प्रत्यक्ष रूपमा ग्राहकलाई भेट्नु हुन्छ।</a:t>
          </a:r>
          <a:endParaRPr lang="en-US" sz="2000" kern="1200" dirty="0"/>
        </a:p>
      </dsp:txBody>
      <dsp:txXfrm>
        <a:off x="1810518" y="669"/>
        <a:ext cx="4638727" cy="1567548"/>
      </dsp:txXfrm>
    </dsp:sp>
    <dsp:sp modelId="{1F2792B7-6A46-49FF-877C-C7E2E5826AF9}">
      <dsp:nvSpPr>
        <dsp:cNvPr id="0" name=""/>
        <dsp:cNvSpPr/>
      </dsp:nvSpPr>
      <dsp:spPr>
        <a:xfrm>
          <a:off x="0" y="1960104"/>
          <a:ext cx="6449246" cy="1567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83E3E-F135-4B5F-A8FB-DF2E20F39FE9}">
      <dsp:nvSpPr>
        <dsp:cNvPr id="0" name=""/>
        <dsp:cNvSpPr/>
      </dsp:nvSpPr>
      <dsp:spPr>
        <a:xfrm>
          <a:off x="474183" y="2312803"/>
          <a:ext cx="862151" cy="8621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1EEE2-CBCF-468B-9B52-B77BFA0C54B2}">
      <dsp:nvSpPr>
        <dsp:cNvPr id="0" name=""/>
        <dsp:cNvSpPr/>
      </dsp:nvSpPr>
      <dsp:spPr>
        <a:xfrm>
          <a:off x="1810518" y="1960104"/>
          <a:ext cx="4638727" cy="156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99" tIns="165899" rIns="165899" bIns="16589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2000" kern="1200" dirty="0"/>
            <a:t>यो अफिस काउन्टर भन्दा फरक</a:t>
          </a:r>
          <a:r>
            <a:rPr lang="en-US" altLang="ja-JP" sz="2000" kern="1200" dirty="0"/>
            <a:t> </a:t>
          </a:r>
          <a:r>
            <a:rPr lang="hi-IN" altLang="ja-JP" sz="2000" kern="1200" dirty="0"/>
            <a:t>हुन्छ, किनकि यहाँ तपाईं खानेपानी कम्पनीको एकमात्र प्रतिनिधि हुनुहुनेछ।</a:t>
          </a:r>
          <a:endParaRPr lang="en-US" sz="2000" kern="1200" dirty="0"/>
        </a:p>
      </dsp:txBody>
      <dsp:txXfrm>
        <a:off x="1810518" y="1960104"/>
        <a:ext cx="4638727" cy="1567548"/>
      </dsp:txXfrm>
    </dsp:sp>
    <dsp:sp modelId="{91D78825-08E5-4179-AF47-73D9A0766F20}">
      <dsp:nvSpPr>
        <dsp:cNvPr id="0" name=""/>
        <dsp:cNvSpPr/>
      </dsp:nvSpPr>
      <dsp:spPr>
        <a:xfrm>
          <a:off x="0" y="3919540"/>
          <a:ext cx="6449246" cy="1567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25D8E-560B-4A0A-8A12-59A03365A02E}">
      <dsp:nvSpPr>
        <dsp:cNvPr id="0" name=""/>
        <dsp:cNvSpPr/>
      </dsp:nvSpPr>
      <dsp:spPr>
        <a:xfrm>
          <a:off x="474183" y="4272238"/>
          <a:ext cx="862151" cy="8621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6BA00A-0BC3-449E-9887-74095DD8005F}">
      <dsp:nvSpPr>
        <dsp:cNvPr id="0" name=""/>
        <dsp:cNvSpPr/>
      </dsp:nvSpPr>
      <dsp:spPr>
        <a:xfrm>
          <a:off x="1810518" y="3919540"/>
          <a:ext cx="4638727" cy="1567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99" tIns="165899" rIns="165899" bIns="165899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2000" kern="1200" dirty="0"/>
            <a:t>यहाँ पानी आपूर्ति सम्बन्धी कुनै पनि प्रश्नहरूमा तपाईंले आफै जवाफ दिनुपर्छ।</a:t>
          </a:r>
          <a:endParaRPr lang="en-US" sz="2000" kern="1200" dirty="0"/>
        </a:p>
      </dsp:txBody>
      <dsp:txXfrm>
        <a:off x="1810518" y="3919540"/>
        <a:ext cx="4638727" cy="15675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E1175-A00D-4023-95FE-41FF3FA81F3A}">
      <dsp:nvSpPr>
        <dsp:cNvPr id="0" name=""/>
        <dsp:cNvSpPr/>
      </dsp:nvSpPr>
      <dsp:spPr>
        <a:xfrm>
          <a:off x="0" y="696"/>
          <a:ext cx="6151830" cy="16303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3B63C-93A2-47DB-9FA3-33F15D9287FC}">
      <dsp:nvSpPr>
        <dsp:cNvPr id="0" name=""/>
        <dsp:cNvSpPr/>
      </dsp:nvSpPr>
      <dsp:spPr>
        <a:xfrm>
          <a:off x="493167" y="367515"/>
          <a:ext cx="896667" cy="8966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2AC4B-58E1-47B2-A3E6-3D0208D11952}">
      <dsp:nvSpPr>
        <dsp:cNvPr id="0" name=""/>
        <dsp:cNvSpPr/>
      </dsp:nvSpPr>
      <dsp:spPr>
        <a:xfrm>
          <a:off x="1883001" y="696"/>
          <a:ext cx="4268829" cy="1630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41" tIns="172541" rIns="172541" bIns="1725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1600" kern="1200" dirty="0"/>
            <a:t>मिटर रिडिंग गर्दा वा चुहावट पत्ता लगाउने क्रममा छिमेकी र यात्रुहरूलाई समस्या नपरोस् भनेर सावधान हुनुपर्छ।</a:t>
          </a:r>
          <a:endParaRPr lang="en-US" sz="1600" kern="1200" dirty="0"/>
        </a:p>
      </dsp:txBody>
      <dsp:txXfrm>
        <a:off x="1883001" y="696"/>
        <a:ext cx="4268829" cy="1630304"/>
      </dsp:txXfrm>
    </dsp:sp>
    <dsp:sp modelId="{E6D387E5-BFE3-4BA1-840D-CA529EC33B58}">
      <dsp:nvSpPr>
        <dsp:cNvPr id="0" name=""/>
        <dsp:cNvSpPr/>
      </dsp:nvSpPr>
      <dsp:spPr>
        <a:xfrm>
          <a:off x="0" y="2038576"/>
          <a:ext cx="6151830" cy="16303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F795A-91AC-4084-AE6D-3ABA8D7E958F}">
      <dsp:nvSpPr>
        <dsp:cNvPr id="0" name=""/>
        <dsp:cNvSpPr/>
      </dsp:nvSpPr>
      <dsp:spPr>
        <a:xfrm>
          <a:off x="493167" y="2405395"/>
          <a:ext cx="896667" cy="8966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A92B1A-41BC-42FD-BACD-03E0E6FD68B3}">
      <dsp:nvSpPr>
        <dsp:cNvPr id="0" name=""/>
        <dsp:cNvSpPr/>
      </dsp:nvSpPr>
      <dsp:spPr>
        <a:xfrm>
          <a:off x="1883001" y="2038576"/>
          <a:ext cx="4268829" cy="1630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41" tIns="172541" rIns="172541" bIns="1725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1600" kern="1200" dirty="0"/>
            <a:t>मेसिन/उपकरणहरूले दुर्घटना निम्त्याउन सक्छ, त्यसैले तिनीहरुको प्रयोग गर्दा हरेक समयमा तिनीहरूको ख्याल गर्ने प्रयास गर्नुहोस्।</a:t>
          </a:r>
          <a:endParaRPr lang="en-US" sz="1600" kern="1200" dirty="0"/>
        </a:p>
      </dsp:txBody>
      <dsp:txXfrm>
        <a:off x="1883001" y="2038576"/>
        <a:ext cx="4268829" cy="1630304"/>
      </dsp:txXfrm>
    </dsp:sp>
    <dsp:sp modelId="{4B55311F-0B3B-4C16-B5F5-40A547A60190}">
      <dsp:nvSpPr>
        <dsp:cNvPr id="0" name=""/>
        <dsp:cNvSpPr/>
      </dsp:nvSpPr>
      <dsp:spPr>
        <a:xfrm>
          <a:off x="0" y="4076457"/>
          <a:ext cx="6151830" cy="163030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939B1-A8D1-426E-845C-9E41AEEACD89}">
      <dsp:nvSpPr>
        <dsp:cNvPr id="0" name=""/>
        <dsp:cNvSpPr/>
      </dsp:nvSpPr>
      <dsp:spPr>
        <a:xfrm>
          <a:off x="493167" y="4443275"/>
          <a:ext cx="896667" cy="8966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32F8C-D23C-4F8E-85F0-A6868AB29E29}">
      <dsp:nvSpPr>
        <dsp:cNvPr id="0" name=""/>
        <dsp:cNvSpPr/>
      </dsp:nvSpPr>
      <dsp:spPr>
        <a:xfrm>
          <a:off x="1883001" y="4076457"/>
          <a:ext cx="4268829" cy="1630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41" tIns="172541" rIns="172541" bIns="17254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altLang="ja-JP" sz="1600" kern="1200" dirty="0"/>
            <a:t>ग्राहकहरूलाई आवश्यक जानकारी र सान्दर्भिक सल्लाहहरू पहिल्यै दिनु राम्रो हुन्छ।</a:t>
          </a:r>
          <a:endParaRPr lang="en-US" sz="1600" kern="1200" dirty="0"/>
        </a:p>
      </dsp:txBody>
      <dsp:txXfrm>
        <a:off x="1883001" y="4076457"/>
        <a:ext cx="4268829" cy="16303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4BCE1-01C4-4726-B97E-639A59CAE0B7}">
      <dsp:nvSpPr>
        <dsp:cNvPr id="0" name=""/>
        <dsp:cNvSpPr/>
      </dsp:nvSpPr>
      <dsp:spPr>
        <a:xfrm>
          <a:off x="1845023" y="1073"/>
          <a:ext cx="3234620" cy="2053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D834C-8253-4357-992C-931476A80733}">
      <dsp:nvSpPr>
        <dsp:cNvPr id="0" name=""/>
        <dsp:cNvSpPr/>
      </dsp:nvSpPr>
      <dsp:spPr>
        <a:xfrm>
          <a:off x="2204425" y="342505"/>
          <a:ext cx="3234620" cy="2053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sz="1500" kern="1200"/>
            <a:t>पानी आपूर्तिको समयमा, मिटर नजिकको भल्भ बन्द गर्नुहोस्। यदि यसो गर्दा पनि पानी अझै भूमिगत ट्यांकीमा बग्छ भने, यो अवैध प्रयोग हुन सक्छ।</a:t>
          </a:r>
          <a:endParaRPr lang="en-US" sz="1500" kern="1200"/>
        </a:p>
      </dsp:txBody>
      <dsp:txXfrm>
        <a:off x="2264584" y="402664"/>
        <a:ext cx="3114302" cy="1933665"/>
      </dsp:txXfrm>
    </dsp:sp>
    <dsp:sp modelId="{5EF0B171-F89E-472B-88D7-0A2AF8752553}">
      <dsp:nvSpPr>
        <dsp:cNvPr id="0" name=""/>
        <dsp:cNvSpPr/>
      </dsp:nvSpPr>
      <dsp:spPr>
        <a:xfrm>
          <a:off x="5798448" y="1073"/>
          <a:ext cx="3234620" cy="2053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9E7D2-B34D-4E44-85E9-F4C346D4AB85}">
      <dsp:nvSpPr>
        <dsp:cNvPr id="0" name=""/>
        <dsp:cNvSpPr/>
      </dsp:nvSpPr>
      <dsp:spPr>
        <a:xfrm>
          <a:off x="6157850" y="342505"/>
          <a:ext cx="3234620" cy="2053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hi-IN" sz="1500" kern="1200"/>
            <a:t>आपूर्ति नभएको समयमा, ग्राहकको पानी मिटर हटाउने र </a:t>
          </a:r>
          <a:r>
            <a:rPr kumimoji="1" lang="en-US" sz="1500" kern="1200"/>
            <a:t>service </a:t>
          </a:r>
          <a:r>
            <a:rPr kumimoji="1" lang="hi-IN" sz="1500" kern="1200"/>
            <a:t>पाइपबाट  वितरण पाइप तर्फ पानी पठाउने। यसो गर्दा यदि पानी भूमिगत ट्यांकीमा बग्यो भने, यो अवैध प्रयोग हुन सक्छ।</a:t>
          </a:r>
          <a:r>
            <a:rPr kumimoji="1" lang="en-US" sz="1500" kern="1200"/>
            <a:t> </a:t>
          </a:r>
          <a:endParaRPr lang="en-US" sz="1500" kern="1200"/>
        </a:p>
      </dsp:txBody>
      <dsp:txXfrm>
        <a:off x="6218009" y="402664"/>
        <a:ext cx="3114302" cy="1933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8EE55D5-3D53-54D2-9BBD-E82E7A33E4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E77CDD7-6294-EE0E-5452-EFCF24A77C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14B07-2F00-4721-8435-8E1EFAF3F26B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4A853A0-4DDE-00EE-B087-E35B939C63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DC3C38-ACBD-8954-3B1E-BF681C345B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2BF9F-32BF-4279-BDB8-0A1A4E92F3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8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633B0-8BC4-4779-9941-39148773814E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BD47C-3E36-4F36-876C-DEE66F2A1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853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BD47C-3E36-4F36-876C-DEE66F2A1BE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93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779945-2104-0D60-49E2-60E23C356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4D64965-1E6F-1BD3-462A-133F001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486639-54A1-C6B3-7630-7F9340ED5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0FFE-C836-4491-B7CE-D62551686A88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E47984-8C3F-5C7C-DE67-B64ED96E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CB0561-43F5-41B3-FE96-A2813852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123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E2BE03-7656-E004-709D-285AC589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B3D3456-CAAB-24C1-62C3-A29335F04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F6CF5E-2AC0-851E-2ADB-C901A22C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C7A54-70B2-4481-8D7F-CAD04B23A6E0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649300-32DE-86E4-F335-7F9DC1BD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E532E6-15C7-E407-0E99-BFEA2BAFC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58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BB9C9B2-FAE6-0E65-AB30-D9BEAB999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0E984A-ABF1-A47A-59B3-A0E8DE67B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B34892-7E28-C8B2-631C-92EDE210A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6FFA8-945D-43AF-8967-36722F92F250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C53176-3F92-67EE-BF79-379EEF4B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74E9C6-B4C2-1E42-09EA-54A531DD3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99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316A4A-288A-ECD7-96F2-2A0019DA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6DE577D-3DD4-40BE-522D-95E523EE383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317E23-0596-7218-90AC-A4C663517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438652-848D-3800-AF7A-B54DD931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A6E3214E-CC29-4583-B36B-77A7FA6A198B}" type="datetime1">
              <a:rPr lang="ja-JP" altLang="en-US" smtClean="0"/>
              <a:t>2025/3/5</a:t>
            </a:fld>
            <a:endParaRPr lang="en-US" altLang="ja-JP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2193FC0-4A9B-478F-011C-8A27CC1C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ADD67A5-CE75-D7C6-827C-80902778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3E2FF03-72ED-43AD-94A6-5F6D5D26F0A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1839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83326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855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49375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4206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96986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86221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241727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FCC5FB-95DD-73D7-E647-0626CF97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959631-3A0D-DBCA-348A-23607AB7F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48687D-7F52-4866-3FB4-FFF571F34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0305B-A037-420E-9254-5A92A77D30DB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2BEA13-19B8-65DE-6FA5-05C6623E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44CC76-C5CB-C860-5F4B-36347D0F0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754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72697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53306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59631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20290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8477A-1DDF-FCD3-8DA1-37CFF556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78C37EC-89B9-913C-F485-58BBF67FE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ED1609-B7B8-35AA-6DEB-825A90F7C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8C371-498E-4CD7-86D9-7FBAFA9C30BF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1F95F9-7F56-7EFD-0D13-064CCFBE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FCC5A1-01E4-F837-B98A-9A358B79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6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F35316-75BC-DABA-890E-D09E53B8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D12D28-5E67-0202-AA45-C2FAA7C21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E5F5A7D-04F9-ED5A-61AF-100CF1EFC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84AAF5-1028-50A6-142A-45D2C3FC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8E13B-94E8-4C99-8D03-8E9CA687E21E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9FE4E0-8CC3-B573-FEEE-61DCFB8F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8A6995-3258-E6EF-75B7-C8D9A9CAC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17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BCCA8-3832-CE8C-BF85-2ADA60BB2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A06392-DFE9-CE8D-CBA3-545393D0D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6C6CFB-3DC9-10BB-1DFA-1B7813E9C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2E5A336-3D08-C403-56DB-DAC270FF5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0588F2A-0D3A-9531-4AE0-2B9F96AED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AC64D9B-1418-7DC9-C6B3-4239927E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954F-6740-4F72-BA1A-31851148777E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7F1CEB6-4197-5EED-CB77-47740E5D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D467069-BA94-7FB1-FD86-2FD5CE0E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75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BEE2FE-4D6C-54B3-1553-0834F040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F7116FE-8724-1313-60AA-63439296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261C-910F-4DE8-B07D-DAAB04F16EF5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41EB75E-E43B-4897-F12D-55893179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282854-DFF4-6B78-6F6B-04172AFA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34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2FD2AAF-FCFB-A72E-FCBA-AA8B6BE9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B2F4C-BEFE-408C-BD5E-F4E93DF70068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885F885-63F7-D00A-4CE5-AAB4E135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EC0AA5-DCFC-0826-D036-AB003EEE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70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F8695A-4BC1-1906-5373-F2E532CE6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19AF85-7AA4-5E19-C275-E31E0E1A8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22F2FD-732F-9D3F-6473-CDDB07D00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D4B2CC-E97E-CB47-A967-4CDE6743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BE21-84D4-45C3-8BAF-09A058C28692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3CF800-5F87-5A8E-8740-71D285874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BE4DE50-5DED-CB62-18B4-2D44D9D3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79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AA234-D6D7-97E0-F0E9-B0505AAE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31AC9F1-51F3-2C58-7018-A7CA4D1BF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E4C158-ACE3-517A-6935-A169F7FF1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D297E1-2A53-FDA2-AE85-023B46FA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3093-E224-4264-9257-4579EED05C79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85EF68-1857-653F-2774-A38CE441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243DFA-080A-B199-E412-7B2D810FA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7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70E7F30-1472-9023-6FF4-4976644A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399948-BDEC-9B0C-CA8D-1C437297D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6D19A2-3948-323B-4177-813A3CE31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D0DF3B-E04F-5799-020E-9D9A88EC9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917A0C-E4A8-F2F2-9D5D-6C0B88C09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299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930F9-1B7E-4CFB-BC76-9043340C0D73}" type="datetime1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DA1AEA6-66EA-4D44-912F-2483D4183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79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7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diagramLayout" Target="../diagrams/layout10.xml"/><Relationship Id="rId7" Type="http://schemas.openxmlformats.org/officeDocument/2006/relationships/image" Target="../media/image86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46.jp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5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F72938-D22D-3EBD-269A-64F9D1009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6368" y="384731"/>
            <a:ext cx="7045632" cy="2131913"/>
          </a:xfrm>
        </p:spPr>
        <p:txBody>
          <a:bodyPr anchor="b">
            <a:normAutofit/>
          </a:bodyPr>
          <a:lstStyle/>
          <a:p>
            <a:pPr algn="l"/>
            <a:r>
              <a:rPr kumimoji="1" lang="en-US" altLang="ja-JP" sz="4200" dirty="0"/>
              <a:t>Lecture 2: </a:t>
            </a:r>
            <a:r>
              <a:rPr lang="hi-IN" altLang="ja-JP" sz="4200" dirty="0"/>
              <a:t>सटिक मिटर रिडिंगको महत्त्व र ग्राहकको मिटर कसरी पढ्ने</a:t>
            </a:r>
            <a:endParaRPr kumimoji="1" lang="ja-JP" altLang="en-US" sz="4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3F05185-84ED-D259-8C98-A46CFEB40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3565" y="2545578"/>
            <a:ext cx="5617794" cy="1150937"/>
          </a:xfrm>
        </p:spPr>
        <p:txBody>
          <a:bodyPr anchor="t">
            <a:noAutofit/>
          </a:bodyPr>
          <a:lstStyle/>
          <a:p>
            <a:pPr algn="l"/>
            <a:r>
              <a:rPr lang="hi-IN" altLang="ja-JP" dirty="0">
                <a:latin typeface="Arial" panose="020B0604020202020204" pitchFamily="34" charset="0"/>
                <a:cs typeface="Arial" panose="020B0604020202020204" pitchFamily="34" charset="0"/>
              </a:rPr>
              <a:t>तालिम पाठ्यक्रम: मीटर रिडिंग सीप</a:t>
            </a:r>
            <a:endParaRPr kumimoji="1"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Non-Revenue Water </a:t>
            </a:r>
            <a:r>
              <a:rPr lang="hi-IN" altLang="ja-JP" dirty="0">
                <a:latin typeface="Arial" panose="020B0604020202020204" pitchFamily="34" charset="0"/>
                <a:cs typeface="Arial" panose="020B0604020202020204" pitchFamily="34" charset="0"/>
              </a:rPr>
              <a:t>कमी: व्यबसायिक घाटा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DA6FB3-70A5-79E0-2EFD-75BF31D41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3909" y="6356350"/>
            <a:ext cx="2743200" cy="365125"/>
          </a:xfrm>
        </p:spPr>
        <p:txBody>
          <a:bodyPr/>
          <a:lstStyle/>
          <a:p>
            <a:fld id="{CDA1AEA6-66EA-4D44-912F-2483D41830B3}" type="slidenum">
              <a:rPr kumimoji="1" lang="ja-JP" altLang="en-US" sz="1600" smtClean="0">
                <a:solidFill>
                  <a:schemeClr val="tx1"/>
                </a:solidFill>
              </a:rPr>
              <a:t>1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 descr="Vintage compass">
            <a:extLst>
              <a:ext uri="{FF2B5EF4-FFF2-40B4-BE49-F238E27FC236}">
                <a16:creationId xmlns:a16="http://schemas.microsoft.com/office/drawing/2014/main" id="{52FAEF6F-2971-FDE0-3E77-1A9D3DECC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14" r="5716" b="1"/>
          <a:stretch/>
        </p:blipFill>
        <p:spPr>
          <a:xfrm>
            <a:off x="-1507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A34E03-B567-9DAE-DAE9-4EED51513976}"/>
              </a:ext>
            </a:extLst>
          </p:cNvPr>
          <p:cNvSpPr txBox="1"/>
          <p:nvPr/>
        </p:nvSpPr>
        <p:spPr>
          <a:xfrm>
            <a:off x="-130628" y="-28924"/>
            <a:ext cx="1232413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900" b="1" i="1" dirty="0"/>
              <a:t>The Project on Capacity Development of KUKL to Improve Overall Water Supply Service in Kathmandu Valley</a:t>
            </a:r>
            <a:endParaRPr kumimoji="1" lang="ja-JP" altLang="en-US" sz="1900" b="1" i="1" dirty="0"/>
          </a:p>
        </p:txBody>
      </p:sp>
      <p:pic>
        <p:nvPicPr>
          <p:cNvPr id="12" name="図 11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BE0CD555-EB3B-D4CC-75D0-9845C4FBF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38" y="6145412"/>
            <a:ext cx="2424907" cy="734075"/>
          </a:xfrm>
          <a:prstGeom prst="rect">
            <a:avLst/>
          </a:prstGeom>
        </p:spPr>
      </p:pic>
      <p:pic>
        <p:nvPicPr>
          <p:cNvPr id="14" name="図 13" descr="グラフィカル ユーザー インターフェイス, ロゴ&#10;&#10;自動的に生成された説明">
            <a:extLst>
              <a:ext uri="{FF2B5EF4-FFF2-40B4-BE49-F238E27FC236}">
                <a16:creationId xmlns:a16="http://schemas.microsoft.com/office/drawing/2014/main" id="{017DABC0-764F-E82F-F26C-7681A7AC3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31" y="6136683"/>
            <a:ext cx="2382769" cy="72131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993E26BE-22A8-5F0B-7C05-36D1EB2387D5}"/>
              </a:ext>
            </a:extLst>
          </p:cNvPr>
          <p:cNvSpPr txBox="1">
            <a:spLocks/>
          </p:cNvSpPr>
          <p:nvPr/>
        </p:nvSpPr>
        <p:spPr>
          <a:xfrm>
            <a:off x="5333565" y="3916182"/>
            <a:ext cx="6149188" cy="1211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b="1" dirty="0">
                <a:latin typeface="Arial"/>
                <a:ea typeface="游ゴシック"/>
                <a:cs typeface="Mangal"/>
              </a:rPr>
              <a:t>Presentation By:</a:t>
            </a:r>
          </a:p>
          <a:p>
            <a:endParaRPr lang="en-US" altLang="ja-JP" sz="400" b="1" kern="900" dirty="0">
              <a:latin typeface="Arial"/>
              <a:ea typeface="游ゴシック"/>
              <a:cs typeface="Mangal"/>
            </a:endParaRPr>
          </a:p>
          <a:p>
            <a:r>
              <a:rPr lang="hi-IN" altLang="ja-JP" sz="2000" b="1" dirty="0">
                <a:latin typeface="Arial"/>
                <a:ea typeface="游ゴシック"/>
                <a:cs typeface="Mangal"/>
              </a:rPr>
              <a:t>Akrur Nath Sharma</a:t>
            </a:r>
            <a:endParaRPr lang="en-US" altLang="ja-JP" sz="2000" b="1" dirty="0">
              <a:latin typeface="Arial"/>
              <a:ea typeface="游ゴシック"/>
              <a:cs typeface="Mangal"/>
            </a:endParaRPr>
          </a:p>
          <a:p>
            <a:r>
              <a:rPr lang="en-US" sz="2000" b="1" dirty="0">
                <a:latin typeface="Arial"/>
                <a:ea typeface="游ゴシック"/>
                <a:cs typeface="Mangal"/>
              </a:rPr>
              <a:t>Engineer</a:t>
            </a:r>
            <a:endParaRPr lang="en-US" sz="2000" b="1" dirty="0"/>
          </a:p>
          <a:p>
            <a:r>
              <a:rPr lang="hi-IN" altLang="ja-JP" sz="2000" b="1" dirty="0">
                <a:latin typeface="Arial"/>
                <a:ea typeface="游ゴシック"/>
                <a:cs typeface="Mangal"/>
              </a:rPr>
              <a:t>Kathmandu Upatyaka Khanepani Limited</a:t>
            </a:r>
          </a:p>
        </p:txBody>
      </p:sp>
    </p:spTree>
    <p:extLst>
      <p:ext uri="{BB962C8B-B14F-4D97-AF65-F5344CB8AC3E}">
        <p14:creationId xmlns:p14="http://schemas.microsoft.com/office/powerpoint/2010/main" val="22104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AC847D-3E8B-BB49-C593-5D0607495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hi-IN" altLang="ja-JP" sz="4800" dirty="0"/>
              <a:t>आवश्यक सीप तथा क्षमताहरू </a:t>
            </a:r>
            <a:endParaRPr kumimoji="1" lang="ja-JP" altLang="en-US" sz="48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コンテンツ プレースホルダー 2">
            <a:extLst>
              <a:ext uri="{FF2B5EF4-FFF2-40B4-BE49-F238E27FC236}">
                <a16:creationId xmlns:a16="http://schemas.microsoft.com/office/drawing/2014/main" id="{FB6CC0AC-E41E-6374-C86E-75877C7320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2493" y="2071316"/>
          <a:ext cx="6954580" cy="440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98DCCD5C-930D-DFCE-08B9-8FED450F9A0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r="2141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AB9C9B-F54D-BDCD-C392-EBC8943A5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DA1AEA6-66EA-4D44-912F-2483D41830B3}" type="slidenum">
              <a:rPr lang="ja-JP" altLang="en-US" sz="1600">
                <a:solidFill>
                  <a:schemeClr val="tx1"/>
                </a:solidFill>
              </a:rPr>
              <a:pPr/>
              <a:t>10</a:t>
            </a:fld>
            <a:endParaRPr lang="ja-JP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141529-959E-DEBF-79A9-5A32A412C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hi-IN" altLang="ja-JP" dirty="0"/>
              <a:t>मिटर कसरी पढ्ने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C31469-64C6-AF72-83BC-411D753B4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642"/>
            <a:ext cx="10515600" cy="4351338"/>
          </a:xfrm>
        </p:spPr>
        <p:txBody>
          <a:bodyPr/>
          <a:lstStyle/>
          <a:p>
            <a:r>
              <a:rPr kumimoji="1" lang="hi-IN" altLang="ja-JP" dirty="0"/>
              <a:t>मिटरको अगाडि एक निश्चित दूरीमा रहनुहोस् जसले गर्दा तपाईंले  राम्रोसँग हेर्न सक्नुहुन्छ।</a:t>
            </a:r>
            <a:r>
              <a:rPr kumimoji="1" lang="en-US" altLang="ja-JP" dirty="0"/>
              <a:t> </a:t>
            </a:r>
          </a:p>
          <a:p>
            <a:r>
              <a:rPr lang="hi-IN" altLang="ja-JP" dirty="0"/>
              <a:t>यदि तपाइँले छेउबाट, माथिबाट, वा तलबाट हेर्नुभयो भने तपाइँले  गलत नम्बर देख्न सक्नुहुन्छ।</a:t>
            </a:r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C549F5-5618-1A70-75F2-A7ADDDC1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65" y="3276938"/>
            <a:ext cx="2180062" cy="330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 descr="屋内, 人, 男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A3A15B00-B27E-F87B-BB21-D16224ABCD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44" y="3209418"/>
            <a:ext cx="2910467" cy="3370644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278FA28-6A05-D335-4A32-AE411113A95F}"/>
              </a:ext>
            </a:extLst>
          </p:cNvPr>
          <p:cNvGrpSpPr/>
          <p:nvPr/>
        </p:nvGrpSpPr>
        <p:grpSpPr>
          <a:xfrm>
            <a:off x="7360319" y="3417193"/>
            <a:ext cx="4176109" cy="2821932"/>
            <a:chOff x="7360319" y="3417193"/>
            <a:chExt cx="4176109" cy="2821932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992660B2-CB9E-7885-FAC3-9782F7FCA8DA}"/>
                </a:ext>
              </a:extLst>
            </p:cNvPr>
            <p:cNvGrpSpPr/>
            <p:nvPr/>
          </p:nvGrpSpPr>
          <p:grpSpPr>
            <a:xfrm>
              <a:off x="7360319" y="3417193"/>
              <a:ext cx="4176109" cy="2821932"/>
              <a:chOff x="7382621" y="3372589"/>
              <a:chExt cx="4176109" cy="2821932"/>
            </a:xfrm>
          </p:grpSpPr>
          <p:sp>
            <p:nvSpPr>
              <p:cNvPr id="10" name="円柱 9">
                <a:extLst>
                  <a:ext uri="{FF2B5EF4-FFF2-40B4-BE49-F238E27FC236}">
                    <a16:creationId xmlns:a16="http://schemas.microsoft.com/office/drawing/2014/main" id="{AD55B585-1690-39C3-AA3D-4A0607D0853C}"/>
                  </a:ext>
                </a:extLst>
              </p:cNvPr>
              <p:cNvSpPr/>
              <p:nvPr/>
            </p:nvSpPr>
            <p:spPr>
              <a:xfrm rot="5400000">
                <a:off x="8224025" y="5654769"/>
                <a:ext cx="278781" cy="308421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ひし形 7">
                <a:extLst>
                  <a:ext uri="{FF2B5EF4-FFF2-40B4-BE49-F238E27FC236}">
                    <a16:creationId xmlns:a16="http://schemas.microsoft.com/office/drawing/2014/main" id="{AFE35F99-DEBC-F894-5829-D64ED61A3F36}"/>
                  </a:ext>
                </a:extLst>
              </p:cNvPr>
              <p:cNvSpPr/>
              <p:nvPr/>
            </p:nvSpPr>
            <p:spPr>
              <a:xfrm>
                <a:off x="8251902" y="5400358"/>
                <a:ext cx="2709747" cy="794163"/>
              </a:xfrm>
              <a:prstGeom prst="diamond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円柱 5">
                <a:extLst>
                  <a:ext uri="{FF2B5EF4-FFF2-40B4-BE49-F238E27FC236}">
                    <a16:creationId xmlns:a16="http://schemas.microsoft.com/office/drawing/2014/main" id="{5268EEDF-D63A-5A57-3A0A-3C0563C7591B}"/>
                  </a:ext>
                </a:extLst>
              </p:cNvPr>
              <p:cNvSpPr/>
              <p:nvPr/>
            </p:nvSpPr>
            <p:spPr>
              <a:xfrm>
                <a:off x="8987882" y="5079399"/>
                <a:ext cx="1170879" cy="1115122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楕円 3">
                <a:extLst>
                  <a:ext uri="{FF2B5EF4-FFF2-40B4-BE49-F238E27FC236}">
                    <a16:creationId xmlns:a16="http://schemas.microsoft.com/office/drawing/2014/main" id="{5FE05805-C6D2-B5D7-9A79-598F946E4462}"/>
                  </a:ext>
                </a:extLst>
              </p:cNvPr>
              <p:cNvSpPr/>
              <p:nvPr/>
            </p:nvSpPr>
            <p:spPr>
              <a:xfrm>
                <a:off x="8987882" y="4983949"/>
                <a:ext cx="1170880" cy="321623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412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柱 10">
                <a:extLst>
                  <a:ext uri="{FF2B5EF4-FFF2-40B4-BE49-F238E27FC236}">
                    <a16:creationId xmlns:a16="http://schemas.microsoft.com/office/drawing/2014/main" id="{5064BB1E-B89D-ADB6-24EC-ED30BD986224}"/>
                  </a:ext>
                </a:extLst>
              </p:cNvPr>
              <p:cNvSpPr/>
              <p:nvPr/>
            </p:nvSpPr>
            <p:spPr>
              <a:xfrm rot="5400000">
                <a:off x="10668048" y="5654769"/>
                <a:ext cx="278781" cy="308421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3" name="図 12" descr="アイコン&#10;&#10;自動的に生成された説明">
                <a:extLst>
                  <a:ext uri="{FF2B5EF4-FFF2-40B4-BE49-F238E27FC236}">
                    <a16:creationId xmlns:a16="http://schemas.microsoft.com/office/drawing/2014/main" id="{1A6907A9-0AF6-6DC4-BDCA-1FC98D15E0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229715" y="3372589"/>
                <a:ext cx="660081" cy="660081"/>
              </a:xfrm>
              <a:prstGeom prst="rect">
                <a:avLst/>
              </a:prstGeom>
            </p:spPr>
          </p:pic>
          <p:sp>
            <p:nvSpPr>
              <p:cNvPr id="14" name="矢印: 下 13">
                <a:extLst>
                  <a:ext uri="{FF2B5EF4-FFF2-40B4-BE49-F238E27FC236}">
                    <a16:creationId xmlns:a16="http://schemas.microsoft.com/office/drawing/2014/main" id="{4CCA7109-3063-D70D-2E89-34079D8BC1F9}"/>
                  </a:ext>
                </a:extLst>
              </p:cNvPr>
              <p:cNvSpPr/>
              <p:nvPr/>
            </p:nvSpPr>
            <p:spPr>
              <a:xfrm>
                <a:off x="9489688" y="4060550"/>
                <a:ext cx="156117" cy="784009"/>
              </a:xfrm>
              <a:prstGeom prst="down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pic>
            <p:nvPicPr>
              <p:cNvPr id="15" name="図 14" descr="アイコン&#10;&#10;自動的に生成された説明">
                <a:extLst>
                  <a:ext uri="{FF2B5EF4-FFF2-40B4-BE49-F238E27FC236}">
                    <a16:creationId xmlns:a16="http://schemas.microsoft.com/office/drawing/2014/main" id="{6F63CA8B-C595-5723-04BD-8FBC4B4657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0287">
                <a:off x="7790872" y="4071159"/>
                <a:ext cx="768921" cy="768921"/>
              </a:xfrm>
              <a:prstGeom prst="rect">
                <a:avLst/>
              </a:prstGeom>
            </p:spPr>
          </p:pic>
          <p:pic>
            <p:nvPicPr>
              <p:cNvPr id="16" name="図 15" descr="アイコン&#10;&#10;自動的に生成された説明">
                <a:extLst>
                  <a:ext uri="{FF2B5EF4-FFF2-40B4-BE49-F238E27FC236}">
                    <a16:creationId xmlns:a16="http://schemas.microsoft.com/office/drawing/2014/main" id="{50D76B17-8CAF-457A-D59B-2AC35E7DE2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879396">
                <a:off x="10446990" y="3928454"/>
                <a:ext cx="722082" cy="722082"/>
              </a:xfrm>
              <a:prstGeom prst="rect">
                <a:avLst/>
              </a:prstGeom>
            </p:spPr>
          </p:pic>
          <p:sp>
            <p:nvSpPr>
              <p:cNvPr id="17" name="矢印: 下 16">
                <a:extLst>
                  <a:ext uri="{FF2B5EF4-FFF2-40B4-BE49-F238E27FC236}">
                    <a16:creationId xmlns:a16="http://schemas.microsoft.com/office/drawing/2014/main" id="{4C4529AC-C766-2CAD-134F-91FD758D7B1B}"/>
                  </a:ext>
                </a:extLst>
              </p:cNvPr>
              <p:cNvSpPr/>
              <p:nvPr/>
            </p:nvSpPr>
            <p:spPr>
              <a:xfrm rot="2780203">
                <a:off x="10258689" y="4345793"/>
                <a:ext cx="184016" cy="784009"/>
              </a:xfrm>
              <a:prstGeom prst="down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8" name="矢印: 下 17">
                <a:extLst>
                  <a:ext uri="{FF2B5EF4-FFF2-40B4-BE49-F238E27FC236}">
                    <a16:creationId xmlns:a16="http://schemas.microsoft.com/office/drawing/2014/main" id="{6E96D1EF-65B8-E971-99D5-B4C9D0195A9B}"/>
                  </a:ext>
                </a:extLst>
              </p:cNvPr>
              <p:cNvSpPr/>
              <p:nvPr/>
            </p:nvSpPr>
            <p:spPr>
              <a:xfrm rot="17947133">
                <a:off x="8684161" y="4395480"/>
                <a:ext cx="156117" cy="784009"/>
              </a:xfrm>
              <a:prstGeom prst="down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9" name="台形 18">
                <a:extLst>
                  <a:ext uri="{FF2B5EF4-FFF2-40B4-BE49-F238E27FC236}">
                    <a16:creationId xmlns:a16="http://schemas.microsoft.com/office/drawing/2014/main" id="{34FF42E2-7792-A3D6-BA66-B84963C1B1DB}"/>
                  </a:ext>
                </a:extLst>
              </p:cNvPr>
              <p:cNvSpPr/>
              <p:nvPr/>
            </p:nvSpPr>
            <p:spPr>
              <a:xfrm>
                <a:off x="9439216" y="5016926"/>
                <a:ext cx="229585" cy="228948"/>
              </a:xfrm>
              <a:prstGeom prst="trapezoi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2BF7412B-3089-B29C-6B31-6A617192F1E0}"/>
                  </a:ext>
                </a:extLst>
              </p:cNvPr>
              <p:cNvSpPr txBox="1"/>
              <p:nvPr/>
            </p:nvSpPr>
            <p:spPr>
              <a:xfrm>
                <a:off x="7382621" y="4976741"/>
                <a:ext cx="1370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i-IN" altLang="ja-JP" dirty="0"/>
                  <a:t>तलबाट</a:t>
                </a:r>
                <a:endParaRPr kumimoji="1" lang="ja-JP" altLang="en-US" b="1" dirty="0"/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BDF320CE-3A4B-EDAB-7AFC-529528A6CF80}"/>
                  </a:ext>
                </a:extLst>
              </p:cNvPr>
              <p:cNvSpPr txBox="1"/>
              <p:nvPr/>
            </p:nvSpPr>
            <p:spPr>
              <a:xfrm>
                <a:off x="10357494" y="4938664"/>
                <a:ext cx="12012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i-IN" altLang="ja-JP" dirty="0"/>
                  <a:t>माथिबाट</a:t>
                </a:r>
                <a:endParaRPr kumimoji="1" lang="ja-JP" altLang="en-US" b="1" dirty="0"/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AA3FB836-ACFB-9471-FC8F-A07A1D73A60A}"/>
                  </a:ext>
                </a:extLst>
              </p:cNvPr>
              <p:cNvSpPr txBox="1"/>
              <p:nvPr/>
            </p:nvSpPr>
            <p:spPr>
              <a:xfrm>
                <a:off x="9726559" y="3444842"/>
                <a:ext cx="1370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i-IN" altLang="ja-JP" dirty="0"/>
                  <a:t>सीधा</a:t>
                </a:r>
                <a:endParaRPr kumimoji="1" lang="ja-JP" altLang="en-US" dirty="0"/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2878C47C-0D4F-F3DC-21A3-B8EED6F2A954}"/>
                  </a:ext>
                </a:extLst>
              </p:cNvPr>
              <p:cNvSpPr txBox="1"/>
              <p:nvPr/>
            </p:nvSpPr>
            <p:spPr>
              <a:xfrm>
                <a:off x="7413095" y="4421852"/>
                <a:ext cx="90763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800" b="1" dirty="0">
                    <a:solidFill>
                      <a:srgbClr val="FF0000"/>
                    </a:solidFill>
                  </a:rPr>
                  <a:t>×</a:t>
                </a:r>
                <a:endParaRPr kumimoji="1" lang="ja-JP" altLang="en-US" sz="4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CEBEC31-0F4E-92F7-8198-3234248633DC}"/>
                </a:ext>
              </a:extLst>
            </p:cNvPr>
            <p:cNvSpPr txBox="1"/>
            <p:nvPr/>
          </p:nvSpPr>
          <p:spPr>
            <a:xfrm>
              <a:off x="8600332" y="3424499"/>
              <a:ext cx="9076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solidFill>
                    <a:srgbClr val="FF0000"/>
                  </a:solidFill>
                </a:rPr>
                <a:t>〇</a:t>
              </a:r>
              <a:endParaRPr kumimoji="1" lang="ja-JP" altLang="en-US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795C59E-ACF3-E993-BA88-0A8592E02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DA1AEA6-66EA-4D44-912F-2483D41830B3}" type="slidenum">
              <a:rPr lang="ja-JP" altLang="en-US" sz="1600">
                <a:solidFill>
                  <a:schemeClr val="tx1"/>
                </a:solidFill>
              </a:rPr>
              <a:pPr/>
              <a:t>11</a:t>
            </a:fld>
            <a:endParaRPr lang="ja-JP" altLang="en-US" sz="1600">
              <a:solidFill>
                <a:schemeClr val="tx1"/>
              </a:solidFill>
            </a:endParaRPr>
          </a:p>
        </p:txBody>
      </p:sp>
      <p:sp>
        <p:nvSpPr>
          <p:cNvPr id="12" name="テキスト ボックス 22">
            <a:extLst>
              <a:ext uri="{FF2B5EF4-FFF2-40B4-BE49-F238E27FC236}">
                <a16:creationId xmlns:a16="http://schemas.microsoft.com/office/drawing/2014/main" id="{21B82F72-8B16-0E78-C14A-E76AE8958704}"/>
              </a:ext>
            </a:extLst>
          </p:cNvPr>
          <p:cNvSpPr txBox="1"/>
          <p:nvPr/>
        </p:nvSpPr>
        <p:spPr>
          <a:xfrm>
            <a:off x="10601021" y="4428139"/>
            <a:ext cx="907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</a:rPr>
              <a:t>×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2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2700C51-17F6-9EC9-5570-45EEFA49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kumimoji="1" lang="hi-IN" altLang="ja-JP" sz="5600"/>
              <a:t>मिटर कसरी पढ्ने</a:t>
            </a:r>
            <a:endParaRPr kumimoji="1" lang="ja-JP" altLang="en-US" sz="5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D22A9CB-034E-1ED8-6D18-0A71AAEF3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2" r="14554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6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E15E77-8D27-ACB0-47E8-C002CE79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anchor="t">
            <a:normAutofit/>
          </a:bodyPr>
          <a:lstStyle/>
          <a:p>
            <a:r>
              <a:rPr kumimoji="1" lang="hi-IN" altLang="ja-JP" sz="2000">
                <a:solidFill>
                  <a:schemeClr val="tx1">
                    <a:alpha val="80000"/>
                  </a:schemeClr>
                </a:solidFill>
              </a:rPr>
              <a:t>रिडिंगको अन्त्यमा, गल्तीहरू नहोस् भन्न का लागि लिखित अङ्कहरूको राम्रोसँग समीक्षा गर्नुहोस्।</a:t>
            </a:r>
            <a:endParaRPr kumimoji="1" lang="en-US" altLang="ja-JP" sz="2000">
              <a:solidFill>
                <a:schemeClr val="tx1">
                  <a:alpha val="80000"/>
                </a:schemeClr>
              </a:solidFill>
            </a:endParaRPr>
          </a:p>
          <a:p>
            <a:r>
              <a:rPr kumimoji="1" lang="hi-IN" altLang="ja-JP" sz="2000">
                <a:solidFill>
                  <a:schemeClr val="tx1">
                    <a:alpha val="80000"/>
                  </a:schemeClr>
                </a:solidFill>
              </a:rPr>
              <a:t>राम्रोसंग रिडिंग गर्न नसकिएको अवस्थामा कुनै अनौठो वा विचित्रको कारण छ भने सो पनि तिप्नुहोस्।</a:t>
            </a:r>
            <a:endParaRPr kumimoji="1" lang="en-US" altLang="ja-JP" sz="2000">
              <a:solidFill>
                <a:schemeClr val="tx1">
                  <a:alpha val="80000"/>
                </a:schemeClr>
              </a:solidFill>
            </a:endParaRPr>
          </a:p>
          <a:p>
            <a:endParaRPr kumimoji="1" lang="ja-JP" alt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30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3FDC3B4-8957-346F-6A00-2F33330D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CDA1AEA6-66EA-4D44-912F-2483D41830B3}" type="slidenum">
              <a:rPr lang="ja-JP" altLang="en-US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ja-JP" altLang="en-US">
              <a:solidFill>
                <a:schemeClr val="tx1">
                  <a:alpha val="60000"/>
                </a:schemeClr>
              </a:solidFill>
            </a:endParaRPr>
          </a:p>
        </p:txBody>
      </p:sp>
      <p:cxnSp>
        <p:nvCxnSpPr>
          <p:cNvPr id="32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042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EC83E2-44B6-2D08-C10B-B7FAE1C3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383"/>
          </a:xfrm>
        </p:spPr>
        <p:txBody>
          <a:bodyPr/>
          <a:lstStyle/>
          <a:p>
            <a:r>
              <a:rPr lang="hi-IN" altLang="ja-JP" dirty="0"/>
              <a:t>साँचिकैको मिटरहरू पढ्न प्रयास गर्नुहोस्!</a:t>
            </a:r>
            <a:endParaRPr kumimoji="1" lang="ja-JP" altLang="en-US" dirty="0"/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3DA3510C-4DC6-A424-2ED8-13F31C666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851129"/>
              </p:ext>
            </p:extLst>
          </p:nvPr>
        </p:nvGraphicFramePr>
        <p:xfrm>
          <a:off x="1512318" y="5642518"/>
          <a:ext cx="4059752" cy="701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7469">
                  <a:extLst>
                    <a:ext uri="{9D8B030D-6E8A-4147-A177-3AD203B41FA5}">
                      <a16:colId xmlns:a16="http://schemas.microsoft.com/office/drawing/2014/main" val="3404625868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1416447392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2057944652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1865507483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3238694244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441922508"/>
                    </a:ext>
                  </a:extLst>
                </a:gridCol>
                <a:gridCol w="1014938">
                  <a:extLst>
                    <a:ext uri="{9D8B030D-6E8A-4147-A177-3AD203B41FA5}">
                      <a16:colId xmlns:a16="http://schemas.microsoft.com/office/drawing/2014/main" val="536275666"/>
                    </a:ext>
                  </a:extLst>
                </a:gridCol>
              </a:tblGrid>
              <a:tr h="59982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/>
                        <a:t>4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/>
                        <a:t>7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kumimoji="1" lang="en-US" altLang="ja-JP" sz="40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4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23975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69303F41-0816-1A3A-9C54-F9BE802CF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697426"/>
              </p:ext>
            </p:extLst>
          </p:nvPr>
        </p:nvGraphicFramePr>
        <p:xfrm>
          <a:off x="6441512" y="5661105"/>
          <a:ext cx="4059752" cy="7010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7469">
                  <a:extLst>
                    <a:ext uri="{9D8B030D-6E8A-4147-A177-3AD203B41FA5}">
                      <a16:colId xmlns:a16="http://schemas.microsoft.com/office/drawing/2014/main" val="3404625868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1416447392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2057944652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1865507483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3238694244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441922508"/>
                    </a:ext>
                  </a:extLst>
                </a:gridCol>
                <a:gridCol w="1014938">
                  <a:extLst>
                    <a:ext uri="{9D8B030D-6E8A-4147-A177-3AD203B41FA5}">
                      <a16:colId xmlns:a16="http://schemas.microsoft.com/office/drawing/2014/main" val="536275666"/>
                    </a:ext>
                  </a:extLst>
                </a:gridCol>
              </a:tblGrid>
              <a:tr h="695245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/>
                        <a:t>2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/>
                        <a:t>9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kumimoji="1" lang="en-US" altLang="ja-JP" sz="40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4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23975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470FC38-7E4B-0EB6-EAD6-5A383433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DA1AEA6-66EA-4D44-912F-2483D41830B3}" type="slidenum">
              <a:rPr lang="ja-JP" altLang="en-US" sz="1600" dirty="0">
                <a:solidFill>
                  <a:schemeClr val="tx1"/>
                </a:solidFill>
              </a:rPr>
              <a:pPr/>
              <a:t>13</a:t>
            </a:fld>
            <a:endParaRPr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EC8177B-8FBF-C700-B84A-A354CE50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18" y="1564322"/>
            <a:ext cx="4059752" cy="38963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1748C87-E51C-9824-2CDA-58409800E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511" y="1449313"/>
            <a:ext cx="3940273" cy="397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EC83E2-44B6-2D08-C10B-B7FAE1C3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383"/>
          </a:xfrm>
        </p:spPr>
        <p:txBody>
          <a:bodyPr/>
          <a:lstStyle/>
          <a:p>
            <a:r>
              <a:rPr kumimoji="1" lang="hi-IN" altLang="ja-JP" dirty="0"/>
              <a:t>त्रुटीहरू सजिलै हुने अवस्थाहरू</a:t>
            </a:r>
            <a:endParaRPr kumimoji="1" lang="ja-JP" altLang="en-US" dirty="0"/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3DA3510C-4DC6-A424-2ED8-13F31C666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13253"/>
              </p:ext>
            </p:extLst>
          </p:nvPr>
        </p:nvGraphicFramePr>
        <p:xfrm>
          <a:off x="1512318" y="5642518"/>
          <a:ext cx="4059752" cy="78345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7469">
                  <a:extLst>
                    <a:ext uri="{9D8B030D-6E8A-4147-A177-3AD203B41FA5}">
                      <a16:colId xmlns:a16="http://schemas.microsoft.com/office/drawing/2014/main" val="3404625868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1416447392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2057944652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1865507483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3238694244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441922508"/>
                    </a:ext>
                  </a:extLst>
                </a:gridCol>
                <a:gridCol w="1014938">
                  <a:extLst>
                    <a:ext uri="{9D8B030D-6E8A-4147-A177-3AD203B41FA5}">
                      <a16:colId xmlns:a16="http://schemas.microsoft.com/office/drawing/2014/main" val="536275666"/>
                    </a:ext>
                  </a:extLst>
                </a:gridCol>
              </a:tblGrid>
              <a:tr h="78345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/>
                        <a:t>6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/>
                        <a:t>3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kumimoji="1" lang="en-US" altLang="ja-JP" sz="40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4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23975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69303F41-0816-1A3A-9C54-F9BE802CF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45375"/>
              </p:ext>
            </p:extLst>
          </p:nvPr>
        </p:nvGraphicFramePr>
        <p:xfrm>
          <a:off x="6441512" y="5661105"/>
          <a:ext cx="4059752" cy="78345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7469">
                  <a:extLst>
                    <a:ext uri="{9D8B030D-6E8A-4147-A177-3AD203B41FA5}">
                      <a16:colId xmlns:a16="http://schemas.microsoft.com/office/drawing/2014/main" val="3404625868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1416447392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2057944652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1865507483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3238694244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441922508"/>
                    </a:ext>
                  </a:extLst>
                </a:gridCol>
                <a:gridCol w="1014938">
                  <a:extLst>
                    <a:ext uri="{9D8B030D-6E8A-4147-A177-3AD203B41FA5}">
                      <a16:colId xmlns:a16="http://schemas.microsoft.com/office/drawing/2014/main" val="536275666"/>
                    </a:ext>
                  </a:extLst>
                </a:gridCol>
              </a:tblGrid>
              <a:tr h="783451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/>
                        <a:t>2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/>
                        <a:t>8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en-US" altLang="ja-JP" sz="4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kumimoji="1" lang="en-US" altLang="ja-JP" sz="40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4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23975"/>
                  </a:ext>
                </a:extLst>
              </a:tr>
            </a:tbl>
          </a:graphicData>
        </a:graphic>
      </p:graphicFrame>
      <p:pic>
        <p:nvPicPr>
          <p:cNvPr id="16" name="コンテンツ プレースホルダー 15">
            <a:extLst>
              <a:ext uri="{FF2B5EF4-FFF2-40B4-BE49-F238E27FC236}">
                <a16:creationId xmlns:a16="http://schemas.microsoft.com/office/drawing/2014/main" id="{2AFC4539-19D8-B8E4-20B4-FBD29F55B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470" y="1382508"/>
            <a:ext cx="4059752" cy="4192136"/>
          </a:xfrm>
          <a:prstGeom prst="rect">
            <a:avLst/>
          </a:prstGeom>
        </p:spPr>
      </p:pic>
      <p:pic>
        <p:nvPicPr>
          <p:cNvPr id="17" name="Picture 68">
            <a:extLst>
              <a:ext uri="{FF2B5EF4-FFF2-40B4-BE49-F238E27FC236}">
                <a16:creationId xmlns:a16="http://schemas.microsoft.com/office/drawing/2014/main" id="{CEA75208-A226-A6D9-169E-C6969F968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7" t="44919" r="27209" b="30751"/>
          <a:stretch/>
        </p:blipFill>
        <p:spPr bwMode="auto">
          <a:xfrm>
            <a:off x="6342874" y="1729635"/>
            <a:ext cx="4305308" cy="2920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470FC38-7E4B-0EB6-EAD6-5A383433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DA1AEA6-66EA-4D44-912F-2483D41830B3}" type="slidenum">
              <a:rPr lang="ja-JP" altLang="en-US" sz="1600">
                <a:solidFill>
                  <a:schemeClr val="tx1"/>
                </a:solidFill>
              </a:rPr>
              <a:pPr/>
              <a:t>14</a:t>
            </a:fld>
            <a:endParaRPr lang="ja-JP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3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EC83E2-44B6-2D08-C10B-B7FAE1C3F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7383"/>
          </a:xfrm>
        </p:spPr>
        <p:txBody>
          <a:bodyPr/>
          <a:lstStyle/>
          <a:p>
            <a:r>
              <a:rPr kumimoji="1" lang="hi-IN" altLang="ja-JP" dirty="0"/>
              <a:t>त्रुटीहरू सजिलै हुने अवस्थाहरू </a:t>
            </a:r>
            <a:endParaRPr kumimoji="1" lang="ja-JP" altLang="en-US" dirty="0"/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3DA3510C-4DC6-A424-2ED8-13F31C666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568407"/>
              </p:ext>
            </p:extLst>
          </p:nvPr>
        </p:nvGraphicFramePr>
        <p:xfrm>
          <a:off x="1512318" y="5642518"/>
          <a:ext cx="4059752" cy="78345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7469">
                  <a:extLst>
                    <a:ext uri="{9D8B030D-6E8A-4147-A177-3AD203B41FA5}">
                      <a16:colId xmlns:a16="http://schemas.microsoft.com/office/drawing/2014/main" val="3404625868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1416447392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2057944652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1865507483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3238694244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441922508"/>
                    </a:ext>
                  </a:extLst>
                </a:gridCol>
                <a:gridCol w="1014938">
                  <a:extLst>
                    <a:ext uri="{9D8B030D-6E8A-4147-A177-3AD203B41FA5}">
                      <a16:colId xmlns:a16="http://schemas.microsoft.com/office/drawing/2014/main" val="536275666"/>
                    </a:ext>
                  </a:extLst>
                </a:gridCol>
              </a:tblGrid>
              <a:tr h="78345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/>
                        <a:t>2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/>
                        <a:t>1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kumimoji="1" lang="en-US" altLang="ja-JP" sz="40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4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23975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69303F41-0816-1A3A-9C54-F9BE802CF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120796"/>
              </p:ext>
            </p:extLst>
          </p:nvPr>
        </p:nvGraphicFramePr>
        <p:xfrm>
          <a:off x="6441512" y="5661105"/>
          <a:ext cx="4059752" cy="78345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7469">
                  <a:extLst>
                    <a:ext uri="{9D8B030D-6E8A-4147-A177-3AD203B41FA5}">
                      <a16:colId xmlns:a16="http://schemas.microsoft.com/office/drawing/2014/main" val="3404625868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1416447392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2057944652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1865507483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3238694244"/>
                    </a:ext>
                  </a:extLst>
                </a:gridCol>
                <a:gridCol w="507469">
                  <a:extLst>
                    <a:ext uri="{9D8B030D-6E8A-4147-A177-3AD203B41FA5}">
                      <a16:colId xmlns:a16="http://schemas.microsoft.com/office/drawing/2014/main" val="441922508"/>
                    </a:ext>
                  </a:extLst>
                </a:gridCol>
                <a:gridCol w="1014938">
                  <a:extLst>
                    <a:ext uri="{9D8B030D-6E8A-4147-A177-3AD203B41FA5}">
                      <a16:colId xmlns:a16="http://schemas.microsoft.com/office/drawing/2014/main" val="536275666"/>
                    </a:ext>
                  </a:extLst>
                </a:gridCol>
              </a:tblGrid>
              <a:tr h="783451"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/>
                        <a:t>2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/>
                        <a:t>1</a:t>
                      </a:r>
                      <a:endParaRPr kumimoji="1" lang="ja-JP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kumimoji="1" lang="ja-JP" alt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400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kumimoji="1" lang="en-US" altLang="ja-JP" sz="40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kumimoji="1" lang="ja-JP" altLang="en-US" sz="4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923975"/>
                  </a:ext>
                </a:extLst>
              </a:tr>
            </a:tbl>
          </a:graphicData>
        </a:graphic>
      </p:graphicFrame>
      <p:pic>
        <p:nvPicPr>
          <p:cNvPr id="10" name="Picture 85">
            <a:extLst>
              <a:ext uri="{FF2B5EF4-FFF2-40B4-BE49-F238E27FC236}">
                <a16:creationId xmlns:a16="http://schemas.microsoft.com/office/drawing/2014/main" id="{585D6FAC-1D8A-934C-3788-5D6580D79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7" t="17437" r="29741" b="57381"/>
          <a:stretch/>
        </p:blipFill>
        <p:spPr bwMode="auto">
          <a:xfrm>
            <a:off x="1508600" y="1626962"/>
            <a:ext cx="4208405" cy="3246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263CB6F-7461-684A-71DA-B7C8CA633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24" y="1407099"/>
            <a:ext cx="3915740" cy="40428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63E4D43-3E36-8167-4C21-9DFAC6983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DA1AEA6-66EA-4D44-912F-2483D41830B3}" type="slidenum">
              <a:rPr lang="ja-JP" altLang="en-US" sz="1600">
                <a:solidFill>
                  <a:schemeClr val="tx1"/>
                </a:solidFill>
              </a:rPr>
              <a:pPr/>
              <a:t>15</a:t>
            </a:fld>
            <a:endParaRPr lang="ja-JP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8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078CA1-87F8-CCC0-4F00-F96B25AC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kumimoji="1" lang="hi-IN" altLang="ja-JP" dirty="0"/>
              <a:t>मिटरका प्रकार (काठमाडौंमा प्रयोग हुने)</a:t>
            </a:r>
            <a:endParaRPr kumimoji="1" lang="ja-JP" altLang="en-US" dirty="0"/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0EAC972D-0216-6512-90F3-64F1A81532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540752"/>
              </p:ext>
            </p:extLst>
          </p:nvPr>
        </p:nvGraphicFramePr>
        <p:xfrm>
          <a:off x="838200" y="1446485"/>
          <a:ext cx="10515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69397206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12718801"/>
                    </a:ext>
                  </a:extLst>
                </a:gridCol>
              </a:tblGrid>
              <a:tr h="608988">
                <a:tc>
                  <a:txBody>
                    <a:bodyPr/>
                    <a:lstStyle/>
                    <a:p>
                      <a:pPr algn="ctr"/>
                      <a:r>
                        <a:rPr kumimoji="1" lang="hi-IN" altLang="ja-JP" sz="2400" dirty="0"/>
                        <a:t>भेलोसिटी टाईप प्रोपेलर वाटर मिटर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hi-IN" altLang="ja-JP" sz="2400" dirty="0"/>
                        <a:t>भोल्युमेट्रिक वाटर मिटर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475559"/>
                  </a:ext>
                </a:extLst>
              </a:tr>
              <a:tr h="3006895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425991"/>
                  </a:ext>
                </a:extLst>
              </a:tr>
              <a:tr h="1321877">
                <a:tc>
                  <a:txBody>
                    <a:bodyPr/>
                    <a:lstStyle/>
                    <a:p>
                      <a:r>
                        <a:rPr kumimoji="1" lang="hi-IN" altLang="ja-JP" dirty="0"/>
                        <a:t>यसमा च्याम्बर भित्र ठाडो </a:t>
                      </a:r>
                      <a:r>
                        <a:rPr kumimoji="1" lang="en-US" altLang="ja-JP" dirty="0"/>
                        <a:t>axis </a:t>
                      </a:r>
                      <a:r>
                        <a:rPr kumimoji="1" lang="hi-IN" altLang="ja-JP" dirty="0"/>
                        <a:t>हुनेगरि ब्लेड व्हील अथवा टर्बाइन राखिएको हुन्छ, च्याम्बरमा पानी पठाउनको लागि एउटा </a:t>
                      </a:r>
                      <a:r>
                        <a:rPr kumimoji="1" lang="en-US" altLang="ja-JP" dirty="0"/>
                        <a:t>inlet </a:t>
                      </a:r>
                      <a:r>
                        <a:rPr kumimoji="1" lang="hi-IN" altLang="ja-JP" dirty="0"/>
                        <a:t>प्वाल हुन्छ। साथै पानी बाहिर जाने </a:t>
                      </a:r>
                      <a:r>
                        <a:rPr kumimoji="1" lang="en-US" altLang="ja-JP" dirty="0"/>
                        <a:t>outlet </a:t>
                      </a:r>
                      <a:r>
                        <a:rPr kumimoji="1" lang="hi-IN" altLang="ja-JP" dirty="0"/>
                        <a:t>प्वाल पनि हुन्छ।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hi-IN" altLang="ja-JP" dirty="0"/>
                        <a:t>भोल्युमेट्रिक वाटर मिटरले मिटरबाट जाने तरल पदार्थको वास्तविक मात्रा नाप्छ।</a:t>
                      </a:r>
                      <a:r>
                        <a:rPr kumimoji="1" lang="en-US" altLang="ja-JP" dirty="0"/>
                        <a:t> </a:t>
                      </a:r>
                      <a:r>
                        <a:rPr kumimoji="1" lang="hi-IN" altLang="ja-JP" dirty="0"/>
                        <a:t>यसको एक उदाहरण भनेको कुनै सुपरमार्केट वा होटेलको अगाडि राखिने घुम्ने ढोका हो।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39774"/>
                  </a:ext>
                </a:extLst>
              </a:tr>
            </a:tbl>
          </a:graphicData>
        </a:graphic>
      </p:graphicFrame>
      <p:pic>
        <p:nvPicPr>
          <p:cNvPr id="12" name="図 11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D1F90389-F971-2EC4-6635-9CCB9825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2973600"/>
            <a:ext cx="2867025" cy="159067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9575721-4028-DB9E-C60E-67718DF6E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46" y="2316664"/>
            <a:ext cx="2576107" cy="257610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F5C97D2-4DFF-58D4-8525-8BA8CFF9C06B}"/>
              </a:ext>
            </a:extLst>
          </p:cNvPr>
          <p:cNvSpPr txBox="1"/>
          <p:nvPr/>
        </p:nvSpPr>
        <p:spPr>
          <a:xfrm>
            <a:off x="987695" y="6448271"/>
            <a:ext cx="934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Source: https://www.sh-meters.com/products</a:t>
            </a:r>
            <a:endParaRPr kumimoji="1" lang="ja-JP" altLang="en-US" dirty="0"/>
          </a:p>
        </p:txBody>
      </p:sp>
      <p:pic>
        <p:nvPicPr>
          <p:cNvPr id="17" name="図 16" descr="デバイス, 座る, 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463F3EEC-2DF2-A3C3-A812-80F7BAD84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16664"/>
            <a:ext cx="2576107" cy="257610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C172904-EA6F-5BA2-4EBB-4CD50CD1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>
                <a:solidFill>
                  <a:schemeClr val="tx1"/>
                </a:solidFill>
              </a:rPr>
              <a:t>16</a:t>
            </a:fld>
            <a:endParaRPr kumimoji="1" lang="ja-JP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0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3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B5CCCF8-68D3-CB0D-F80E-8CD22C85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hi-IN" altLang="ja-JP" sz="3600" dirty="0">
                <a:solidFill>
                  <a:srgbClr val="FFFFFF"/>
                </a:solidFill>
              </a:rPr>
              <a:t>मिटर रिडिंग </a:t>
            </a:r>
            <a:r>
              <a:rPr kumimoji="1" lang="en-GB" altLang="ja-JP" sz="3600" dirty="0">
                <a:solidFill>
                  <a:srgbClr val="FFFFFF"/>
                </a:solidFill>
              </a:rPr>
              <a:t>Ratio </a:t>
            </a:r>
            <a:br>
              <a:rPr lang="en-US" altLang="ja-JP" sz="3600" dirty="0">
                <a:solidFill>
                  <a:srgbClr val="FFFFFF"/>
                </a:solidFill>
              </a:rPr>
            </a:br>
            <a:r>
              <a:rPr kumimoji="1" lang="en-US" altLang="ja-JP" sz="3000" dirty="0">
                <a:solidFill>
                  <a:srgbClr val="FFFFFF"/>
                </a:solidFill>
              </a:rPr>
              <a:t>(</a:t>
            </a:r>
            <a:r>
              <a:rPr kumimoji="1" lang="en-US" altLang="ja-JP" sz="2800" dirty="0">
                <a:solidFill>
                  <a:srgbClr val="FFFFFF"/>
                </a:solidFill>
              </a:rPr>
              <a:t>Meter Reading </a:t>
            </a:r>
            <a:r>
              <a:rPr kumimoji="1" lang="en-US" altLang="ja-JP" sz="3000" dirty="0">
                <a:solidFill>
                  <a:srgbClr val="FFFFFF"/>
                </a:solidFill>
              </a:rPr>
              <a:t>Ratio) </a:t>
            </a:r>
            <a:r>
              <a:rPr kumimoji="1" lang="hi-IN" altLang="ja-JP" sz="3600" dirty="0">
                <a:solidFill>
                  <a:srgbClr val="FFFFFF"/>
                </a:solidFill>
              </a:rPr>
              <a:t>बढाउनुको महत्व</a:t>
            </a:r>
            <a:endParaRPr kumimoji="1" lang="en-US" altLang="ja-JP" sz="36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コンテンツ プレースホルダー 4" descr="人, 屋内, 男, 座る が含まれている画像&#10;&#10;自動的に生成された説明">
            <a:extLst>
              <a:ext uri="{FF2B5EF4-FFF2-40B4-BE49-F238E27FC236}">
                <a16:creationId xmlns:a16="http://schemas.microsoft.com/office/drawing/2014/main" id="{DDEF41D7-07A4-AE4B-1742-FB83C4FFD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9" r="1" b="2202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E6BD549-76AD-BF77-000B-2E9A6811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>
                <a:solidFill>
                  <a:schemeClr val="bg1"/>
                </a:solidFill>
              </a:rPr>
              <a:t>17</a:t>
            </a:fld>
            <a:endParaRPr kumimoji="1" lang="ja-JP" altLang="en-US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4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9C8B1D-B135-A96A-7251-26937EC7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Metered </a:t>
            </a:r>
            <a:r>
              <a:rPr lang="hi-IN" altLang="ja-JP" dirty="0"/>
              <a:t>धारा </a:t>
            </a:r>
            <a:r>
              <a:rPr lang="hi-IN" altLang="ja-JP"/>
              <a:t>मध्ये मिटर रिडिंग </a:t>
            </a:r>
            <a:r>
              <a:rPr lang="en-US" altLang="ja-JP" dirty="0"/>
              <a:t>ratio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2AC09F-64EE-D9BF-7FE1-EFCE001BF8E9}"/>
              </a:ext>
            </a:extLst>
          </p:cNvPr>
          <p:cNvSpPr txBox="1"/>
          <p:nvPr/>
        </p:nvSpPr>
        <p:spPr>
          <a:xfrm>
            <a:off x="1024052" y="1847888"/>
            <a:ext cx="10013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hi-IN" altLang="ja-JP" sz="2800" b="1" dirty="0">
                <a:ea typeface="+mj-ea"/>
              </a:rPr>
              <a:t>समस्त</a:t>
            </a:r>
            <a:r>
              <a:rPr kumimoji="1" lang="en-US" altLang="ja-JP" sz="2800" b="1" dirty="0">
                <a:ea typeface="+mj-ea"/>
              </a:rPr>
              <a:t> KUKL (</a:t>
            </a:r>
            <a:r>
              <a:rPr kumimoji="1" lang="hi-IN" altLang="ja-JP" sz="2800" b="1" dirty="0">
                <a:ea typeface="+mj-ea"/>
              </a:rPr>
              <a:t>सबै शाखाहरू सहित</a:t>
            </a:r>
            <a:r>
              <a:rPr kumimoji="1" lang="en-US" altLang="ja-JP" sz="2800" b="1" dirty="0">
                <a:ea typeface="+mj-ea"/>
              </a:rPr>
              <a:t>)</a:t>
            </a:r>
            <a:endParaRPr kumimoji="1" lang="en-US" altLang="ja-JP" sz="2800" dirty="0">
              <a:ea typeface="+mj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689052-310B-5C92-609A-FCEE1F2C4880}"/>
              </a:ext>
            </a:extLst>
          </p:cNvPr>
          <p:cNvSpPr txBox="1"/>
          <p:nvPr/>
        </p:nvSpPr>
        <p:spPr>
          <a:xfrm>
            <a:off x="838200" y="4576291"/>
            <a:ext cx="96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hi-IN" altLang="ja-JP" dirty="0"/>
              <a:t>स्रोत</a:t>
            </a:r>
            <a:r>
              <a:rPr kumimoji="1" lang="en-US" altLang="ja-JP" dirty="0"/>
              <a:t>: IT Section, KUKL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4F1ECB6-96A4-4D45-7CA7-95EDF22B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DA1AEA6-66EA-4D44-912F-2483D41830B3}" type="slidenum">
              <a:rPr lang="ja-JP" altLang="en-US" sz="1600">
                <a:solidFill>
                  <a:schemeClr val="tx1"/>
                </a:solidFill>
              </a:rPr>
              <a:pPr/>
              <a:t>18</a:t>
            </a:fld>
            <a:endParaRPr lang="ja-JP" alt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CC830FF3-5B3F-DC2A-73EB-C87E0B5B3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259649"/>
              </p:ext>
            </p:extLst>
          </p:nvPr>
        </p:nvGraphicFramePr>
        <p:xfrm>
          <a:off x="838200" y="2471467"/>
          <a:ext cx="10422676" cy="206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361">
                  <a:extLst>
                    <a:ext uri="{9D8B030D-6E8A-4147-A177-3AD203B41FA5}">
                      <a16:colId xmlns:a16="http://schemas.microsoft.com/office/drawing/2014/main" val="988896672"/>
                    </a:ext>
                  </a:extLst>
                </a:gridCol>
                <a:gridCol w="2129883">
                  <a:extLst>
                    <a:ext uri="{9D8B030D-6E8A-4147-A177-3AD203B41FA5}">
                      <a16:colId xmlns:a16="http://schemas.microsoft.com/office/drawing/2014/main" val="3831066922"/>
                    </a:ext>
                  </a:extLst>
                </a:gridCol>
                <a:gridCol w="1895707">
                  <a:extLst>
                    <a:ext uri="{9D8B030D-6E8A-4147-A177-3AD203B41FA5}">
                      <a16:colId xmlns:a16="http://schemas.microsoft.com/office/drawing/2014/main" val="2319807897"/>
                    </a:ext>
                  </a:extLst>
                </a:gridCol>
                <a:gridCol w="2174488">
                  <a:extLst>
                    <a:ext uri="{9D8B030D-6E8A-4147-A177-3AD203B41FA5}">
                      <a16:colId xmlns:a16="http://schemas.microsoft.com/office/drawing/2014/main" val="3312172381"/>
                    </a:ext>
                  </a:extLst>
                </a:gridCol>
                <a:gridCol w="2217237">
                  <a:extLst>
                    <a:ext uri="{9D8B030D-6E8A-4147-A177-3AD203B41FA5}">
                      <a16:colId xmlns:a16="http://schemas.microsoft.com/office/drawing/2014/main" val="2041756308"/>
                    </a:ext>
                  </a:extLst>
                </a:gridCol>
              </a:tblGrid>
              <a:tr h="765280">
                <a:tc>
                  <a:txBody>
                    <a:bodyPr/>
                    <a:lstStyle/>
                    <a:p>
                      <a:pPr algn="ctr"/>
                      <a:r>
                        <a:rPr kumimoji="1" lang="hi-IN" altLang="ja-JP" sz="2000" dirty="0"/>
                        <a:t>वर्ष महिना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hi-IN" altLang="ja-JP" sz="2000" dirty="0"/>
                        <a:t>कुल ग्राहक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Metered ratio</a:t>
                      </a:r>
                    </a:p>
                    <a:p>
                      <a:pPr algn="ctr"/>
                      <a:r>
                        <a:rPr kumimoji="1" lang="en-US" altLang="ja-JP" sz="1800" dirty="0"/>
                        <a:t>(</a:t>
                      </a:r>
                      <a:r>
                        <a:rPr kumimoji="1" lang="hi-IN" altLang="ja-JP" sz="1800" dirty="0"/>
                        <a:t>मिटर जोडिएको</a:t>
                      </a:r>
                      <a:r>
                        <a:rPr kumimoji="1" lang="en-US" altLang="ja-JP" sz="1800" dirty="0"/>
                        <a:t>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Reading + self-reading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reading + self-reading </a:t>
                      </a:r>
                      <a:r>
                        <a:rPr kumimoji="1" lang="hi-IN" altLang="ja-JP" sz="2000" dirty="0"/>
                        <a:t>को </a:t>
                      </a:r>
                      <a:r>
                        <a:rPr kumimoji="1" lang="en-US" altLang="ja-JP" sz="2000" dirty="0"/>
                        <a:t>%</a:t>
                      </a:r>
                      <a:endParaRPr kumimoji="1" lang="ja-JP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605059"/>
                  </a:ext>
                </a:extLst>
              </a:tr>
              <a:tr h="432550"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2079 </a:t>
                      </a:r>
                      <a:r>
                        <a:rPr kumimoji="1" lang="hi-IN" altLang="ja-JP" sz="2000" b="1" dirty="0"/>
                        <a:t>जेठ 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242,373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94.8%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85,560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35.3%</a:t>
                      </a:r>
                      <a:endParaRPr kumimoji="1" lang="ja-JP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304845"/>
                  </a:ext>
                </a:extLst>
              </a:tr>
              <a:tr h="432550"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2079 </a:t>
                      </a:r>
                      <a:r>
                        <a:rPr kumimoji="1" lang="hi-IN" altLang="ja-JP" sz="2000" b="1" dirty="0"/>
                        <a:t>असार 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243,448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94.9%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83,345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34.2%</a:t>
                      </a:r>
                      <a:endParaRPr kumimoji="1" lang="ja-JP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878624"/>
                  </a:ext>
                </a:extLst>
              </a:tr>
              <a:tr h="432550"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2079 </a:t>
                      </a:r>
                      <a:r>
                        <a:rPr kumimoji="1" lang="hi-IN" altLang="ja-JP" sz="2000" b="1" dirty="0"/>
                        <a:t>साउन 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244,126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94.9%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87,239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/>
                        <a:t>35.7%</a:t>
                      </a:r>
                      <a:endParaRPr kumimoji="1" lang="ja-JP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032656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897D6E-9574-9001-770B-F838D0945806}"/>
              </a:ext>
            </a:extLst>
          </p:cNvPr>
          <p:cNvSpPr txBox="1"/>
          <p:nvPr/>
        </p:nvSpPr>
        <p:spPr>
          <a:xfrm>
            <a:off x="601047" y="5050751"/>
            <a:ext cx="10989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FF0000"/>
                </a:solidFill>
              </a:rPr>
              <a:t>Result: </a:t>
            </a:r>
            <a:r>
              <a:rPr kumimoji="1" lang="hi-IN" altLang="ja-JP" sz="2800" b="1" i="1" dirty="0">
                <a:solidFill>
                  <a:srgbClr val="FF0000"/>
                </a:solidFill>
              </a:rPr>
              <a:t>मिटर जोडिएको</a:t>
            </a:r>
            <a:r>
              <a:rPr kumimoji="1" lang="en-US" altLang="ja-JP" sz="2800" b="1" i="1" dirty="0">
                <a:solidFill>
                  <a:srgbClr val="FF0000"/>
                </a:solidFill>
              </a:rPr>
              <a:t> Ratio </a:t>
            </a:r>
            <a:r>
              <a:rPr kumimoji="1" lang="hi-IN" altLang="ja-JP" sz="2800" b="1" i="1" dirty="0">
                <a:solidFill>
                  <a:srgbClr val="FF0000"/>
                </a:solidFill>
              </a:rPr>
              <a:t>उच्च छ।</a:t>
            </a:r>
            <a:r>
              <a:rPr kumimoji="1" lang="en-US" altLang="ja-JP" sz="2800" b="1" i="1" dirty="0">
                <a:solidFill>
                  <a:srgbClr val="FF0000"/>
                </a:solidFill>
              </a:rPr>
              <a:t> </a:t>
            </a:r>
            <a:r>
              <a:rPr kumimoji="1" lang="hi-IN" altLang="ja-JP" sz="2800" b="1" i="1" dirty="0">
                <a:solidFill>
                  <a:srgbClr val="FF0000"/>
                </a:solidFill>
              </a:rPr>
              <a:t>तर सबै ग्राहकहरु मध्ये 35% को मात्र रिडिंग अथवा </a:t>
            </a:r>
            <a:r>
              <a:rPr kumimoji="1" lang="en-US" altLang="ja-JP" sz="2800" b="1" i="1" dirty="0">
                <a:solidFill>
                  <a:srgbClr val="FF0000"/>
                </a:solidFill>
              </a:rPr>
              <a:t>self </a:t>
            </a:r>
            <a:r>
              <a:rPr kumimoji="1" lang="hi-IN" altLang="ja-JP" sz="2800" b="1" i="1" dirty="0">
                <a:solidFill>
                  <a:srgbClr val="FF0000"/>
                </a:solidFill>
              </a:rPr>
              <a:t>रिडिंग भएको छ। बाँकी ६५% को पढिएको छैन।</a:t>
            </a:r>
            <a:endParaRPr kumimoji="1" lang="ja-JP" alt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1F59AC6-D7CD-E7EC-50A6-EE4DDDFCB3A2}"/>
              </a:ext>
            </a:extLst>
          </p:cNvPr>
          <p:cNvSpPr txBox="1"/>
          <p:nvPr/>
        </p:nvSpPr>
        <p:spPr>
          <a:xfrm>
            <a:off x="981306" y="6122022"/>
            <a:ext cx="1010114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hi-IN" altLang="ja-JP" sz="1600" dirty="0"/>
              <a:t>बाँकी ६५% यस्ता छन्: नो रिडिंग</a:t>
            </a:r>
            <a:r>
              <a:rPr kumimoji="1" lang="en-US" altLang="ja-JP" sz="1600" dirty="0"/>
              <a:t>,</a:t>
            </a:r>
            <a:r>
              <a:rPr kumimoji="1" lang="hi-IN" altLang="ja-JP" sz="1600" dirty="0"/>
              <a:t> अस्थायी होल बन्द</a:t>
            </a:r>
            <a:r>
              <a:rPr kumimoji="1" lang="en-US" altLang="ja-JP" sz="1600" dirty="0"/>
              <a:t>, </a:t>
            </a:r>
            <a:r>
              <a:rPr kumimoji="1" lang="hi-IN" altLang="ja-JP" sz="1600" dirty="0"/>
              <a:t>अनमिटर</a:t>
            </a:r>
            <a:r>
              <a:rPr kumimoji="1" lang="en-US" altLang="ja-JP" sz="1600" dirty="0"/>
              <a:t>, </a:t>
            </a:r>
            <a:r>
              <a:rPr lang="hi-IN" altLang="ja-JP" sz="1600" dirty="0"/>
              <a:t>कुकूर भएको</a:t>
            </a:r>
            <a:r>
              <a:rPr kumimoji="1" lang="en-US" altLang="ja-JP" sz="1600" dirty="0"/>
              <a:t>, </a:t>
            </a:r>
            <a:r>
              <a:rPr kumimoji="1" lang="hi-IN" altLang="ja-JP" sz="1600" dirty="0"/>
              <a:t>डोर लक</a:t>
            </a:r>
            <a:r>
              <a:rPr kumimoji="1" lang="en-US" altLang="ja-JP" sz="1600" dirty="0"/>
              <a:t>, </a:t>
            </a:r>
            <a:r>
              <a:rPr kumimoji="1" lang="hi-IN" altLang="ja-JP" sz="1600" dirty="0"/>
              <a:t>दोहोरो रेकर्ड</a:t>
            </a:r>
            <a:r>
              <a:rPr kumimoji="1" lang="en-US" altLang="ja-JP" sz="1600" dirty="0"/>
              <a:t>, </a:t>
            </a:r>
            <a:r>
              <a:rPr kumimoji="1" lang="hi-IN" altLang="ja-JP" sz="1600" dirty="0"/>
              <a:t>मिटर पुरिएको</a:t>
            </a:r>
            <a:r>
              <a:rPr kumimoji="1" lang="en-US" altLang="ja-JP" sz="1600" dirty="0"/>
              <a:t>, </a:t>
            </a:r>
            <a:r>
              <a:rPr kumimoji="1" lang="hi-IN" altLang="ja-JP" sz="1600" dirty="0"/>
              <a:t>मिटर ड्यामेज</a:t>
            </a:r>
            <a:r>
              <a:rPr kumimoji="1" lang="en-US" altLang="ja-JP" sz="1600" dirty="0"/>
              <a:t>, </a:t>
            </a:r>
            <a:r>
              <a:rPr kumimoji="1" lang="hi-IN" altLang="ja-JP" sz="1600" dirty="0"/>
              <a:t>मिटर</a:t>
            </a:r>
            <a:r>
              <a:rPr kumimoji="1" lang="en-US" altLang="ja-JP" sz="1600" dirty="0"/>
              <a:t> </a:t>
            </a:r>
            <a:r>
              <a:rPr kumimoji="1" lang="hi-IN" altLang="ja-JP" sz="1600" dirty="0"/>
              <a:t>हटाइएको</a:t>
            </a:r>
            <a:r>
              <a:rPr kumimoji="1" lang="en-US" altLang="ja-JP" sz="1600" dirty="0"/>
              <a:t>, </a:t>
            </a:r>
            <a:r>
              <a:rPr lang="hi-IN" altLang="ja-JP" sz="1600" dirty="0"/>
              <a:t>घर फेला नपरेको</a:t>
            </a:r>
            <a:r>
              <a:rPr kumimoji="1" lang="en-US" altLang="ja-JP" sz="1600" dirty="0"/>
              <a:t>, PID, </a:t>
            </a:r>
            <a:r>
              <a:rPr kumimoji="1" lang="hi-IN" altLang="ja-JP" sz="1600" dirty="0"/>
              <a:t>सर्भिस लाइन छुट्याइएको</a:t>
            </a:r>
            <a:r>
              <a:rPr kumimoji="1" lang="en-US" altLang="ja-JP" sz="1600" dirty="0"/>
              <a:t>, </a:t>
            </a:r>
            <a:r>
              <a:rPr kumimoji="1" lang="hi-IN" altLang="ja-JP" sz="1600" dirty="0"/>
              <a:t>आदि।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03951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F5C9E2-557E-5D40-4990-569D3EDA3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hi-IN" altLang="ja-JP" sz="3600">
                <a:solidFill>
                  <a:schemeClr val="tx2"/>
                </a:solidFill>
              </a:rPr>
              <a:t>मिटरिङ </a:t>
            </a:r>
            <a:r>
              <a:rPr lang="en-US" altLang="ja-JP" sz="3600">
                <a:solidFill>
                  <a:schemeClr val="tx2"/>
                </a:solidFill>
              </a:rPr>
              <a:t>ratio (Metering Ratio) </a:t>
            </a:r>
            <a:r>
              <a:rPr lang="hi-IN" altLang="ja-JP" sz="3600">
                <a:solidFill>
                  <a:schemeClr val="tx2"/>
                </a:solidFill>
              </a:rPr>
              <a:t>बढाउनुको महत्व</a:t>
            </a:r>
            <a:endParaRPr kumimoji="1" lang="en-US" altLang="ja-JP" sz="360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085F70-6637-0750-2AF0-2FDED116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806" y="804672"/>
            <a:ext cx="5712513" cy="5230368"/>
          </a:xfrm>
        </p:spPr>
        <p:txBody>
          <a:bodyPr anchor="ctr">
            <a:normAutofit/>
          </a:bodyPr>
          <a:lstStyle/>
          <a:p>
            <a:r>
              <a:rPr kumimoji="1" lang="en-US" altLang="ja-JP" sz="2400" dirty="0">
                <a:solidFill>
                  <a:schemeClr val="tx2"/>
                </a:solidFill>
                <a:ea typeface="游ゴシック"/>
              </a:rPr>
              <a:t>KUKL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मा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"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अनमिटर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" र "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नो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रिडिंग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"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हुँदा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न्युनतम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महशुल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(रु 150 ) अथवा निश्चित मात्रा (रु 1,177.5)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राखेर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बिल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बनाइन्छ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।</a:t>
            </a:r>
            <a:endParaRPr lang="en-US" altLang="ja-JP" sz="2400" dirty="0">
              <a:solidFill>
                <a:schemeClr val="tx2"/>
              </a:solidFill>
              <a:ea typeface="游ゴシック"/>
              <a:cs typeface="Mangal"/>
            </a:endParaRPr>
          </a:p>
          <a:p>
            <a:r>
              <a:rPr lang="hi-IN" altLang="ja-JP" sz="2400" err="1">
                <a:solidFill>
                  <a:schemeClr val="tx2"/>
                </a:solidFill>
                <a:ea typeface="游ゴシック"/>
                <a:cs typeface="Mangal"/>
              </a:rPr>
              <a:t>कुनै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ग्राहक </a:t>
            </a:r>
            <a:r>
              <a:rPr lang="en-US" altLang="ja-JP" sz="2400" dirty="0">
                <a:solidFill>
                  <a:schemeClr val="tx2"/>
                </a:solidFill>
                <a:ea typeface="游ゴシック"/>
              </a:rPr>
              <a:t>illegal 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छ भने (</a:t>
            </a:r>
            <a:r>
              <a:rPr lang="hi-IN" altLang="ja-JP" sz="2400" err="1">
                <a:solidFill>
                  <a:schemeClr val="tx2"/>
                </a:solidFill>
                <a:ea typeface="游ゴシック"/>
                <a:cs typeface="Mangal"/>
              </a:rPr>
              <a:t>उदाहरणका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lang="hi-IN" altLang="ja-JP" sz="2400" err="1">
                <a:solidFill>
                  <a:schemeClr val="tx2"/>
                </a:solidFill>
                <a:ea typeface="游ゴシック"/>
                <a:cs typeface="Mangal"/>
              </a:rPr>
              <a:t>लागि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, </a:t>
            </a:r>
            <a:r>
              <a:rPr lang="hi-IN" altLang="ja-JP" sz="2400" err="1">
                <a:solidFill>
                  <a:schemeClr val="tx2"/>
                </a:solidFill>
                <a:ea typeface="游ゴシック"/>
                <a:cs typeface="Mangal"/>
              </a:rPr>
              <a:t>आफैले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lang="hi-IN" altLang="ja-JP" sz="2400" err="1">
                <a:solidFill>
                  <a:schemeClr val="tx2"/>
                </a:solidFill>
                <a:ea typeface="游ゴシック"/>
                <a:cs typeface="Mangal"/>
              </a:rPr>
              <a:t>मिटर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lang="hi-IN" altLang="ja-JP" sz="2400" err="1">
                <a:solidFill>
                  <a:schemeClr val="tx2"/>
                </a:solidFill>
                <a:ea typeface="游ゴシック"/>
                <a:cs typeface="Mangal"/>
              </a:rPr>
              <a:t>हटाएको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छ) </a:t>
            </a:r>
            <a:r>
              <a:rPr lang="hi-IN" altLang="ja-JP" sz="2400" err="1">
                <a:solidFill>
                  <a:schemeClr val="tx2"/>
                </a:solidFill>
                <a:ea typeface="游ゴシック"/>
                <a:cs typeface="Mangal"/>
              </a:rPr>
              <a:t>उसले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lang="hi-IN" altLang="ja-JP" sz="2400" err="1">
                <a:solidFill>
                  <a:schemeClr val="tx2"/>
                </a:solidFill>
                <a:ea typeface="游ゴシック"/>
                <a:cs typeface="Mangal"/>
              </a:rPr>
              <a:t>तिर्नु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lang="hi-IN" altLang="ja-JP" sz="2400" err="1">
                <a:solidFill>
                  <a:schemeClr val="tx2"/>
                </a:solidFill>
                <a:ea typeface="游ゴシック"/>
                <a:cs typeface="Mangal"/>
              </a:rPr>
              <a:t>पर्ने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शुल्क </a:t>
            </a:r>
            <a:r>
              <a:rPr lang="hi-IN" altLang="ja-JP" sz="2400" err="1">
                <a:solidFill>
                  <a:schemeClr val="tx2"/>
                </a:solidFill>
                <a:ea typeface="游ゴシック"/>
                <a:cs typeface="Mangal"/>
              </a:rPr>
              <a:t>बराबरको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lang="hi-IN" altLang="ja-JP" sz="2400" err="1">
                <a:solidFill>
                  <a:schemeClr val="tx2"/>
                </a:solidFill>
                <a:ea typeface="游ゴシック"/>
                <a:cs typeface="Mangal"/>
              </a:rPr>
              <a:t>जरिवाना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lang="hi-IN" altLang="ja-JP" sz="2400" err="1">
                <a:solidFill>
                  <a:schemeClr val="tx2"/>
                </a:solidFill>
                <a:ea typeface="游ゴシック"/>
                <a:cs typeface="Mangal"/>
              </a:rPr>
              <a:t>हुन्छ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।</a:t>
            </a:r>
            <a:r>
              <a:rPr lang="en-US" altLang="ja-JP" sz="2400" dirty="0">
                <a:solidFill>
                  <a:schemeClr val="tx2"/>
                </a:solidFill>
                <a:ea typeface="游ゴシック"/>
              </a:rPr>
              <a:t> </a:t>
            </a:r>
          </a:p>
          <a:p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अनुमानित मात्रा </a:t>
            </a:r>
            <a:r>
              <a:rPr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वा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न्यूनतम शुल्क </a:t>
            </a:r>
            <a:r>
              <a:rPr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कहिलेकाहीँ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पानीको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वास्तविक उपयोग </a:t>
            </a:r>
            <a:r>
              <a:rPr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भन्दा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कम </a:t>
            </a:r>
            <a:r>
              <a:rPr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हुन्छ</a:t>
            </a:r>
            <a:r>
              <a:rPr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।</a:t>
            </a:r>
            <a:r>
              <a:rPr lang="en-US" altLang="ja-JP" sz="2400" dirty="0">
                <a:solidFill>
                  <a:schemeClr val="tx2"/>
                </a:solidFill>
                <a:ea typeface="游ゴシック"/>
              </a:rPr>
              <a:t> </a:t>
            </a:r>
          </a:p>
          <a:p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साथै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, "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नो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रिडिङ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"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ग्राहकहरू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धेरै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भएमा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यसले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kumimoji="1" lang="en-US" altLang="ja-JP" sz="2400" dirty="0">
                <a:solidFill>
                  <a:schemeClr val="tx2"/>
                </a:solidFill>
                <a:ea typeface="游ゴシック"/>
              </a:rPr>
              <a:t>NRW Ratio 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लाई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ठीकसँग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गणना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गर्न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असम्भव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 </a:t>
            </a:r>
            <a:r>
              <a:rPr kumimoji="1" lang="hi-IN" altLang="ja-JP" sz="2400" dirty="0" err="1">
                <a:solidFill>
                  <a:schemeClr val="tx2"/>
                </a:solidFill>
                <a:ea typeface="游ゴシック"/>
                <a:cs typeface="Mangal"/>
              </a:rPr>
              <a:t>बनाउनेछ</a:t>
            </a:r>
            <a:r>
              <a:rPr kumimoji="1" lang="hi-IN" altLang="ja-JP" sz="2400" dirty="0">
                <a:solidFill>
                  <a:schemeClr val="tx2"/>
                </a:solidFill>
                <a:ea typeface="游ゴシック"/>
                <a:cs typeface="Mangal"/>
              </a:rPr>
              <a:t>।</a:t>
            </a:r>
            <a:endParaRPr kumimoji="1" lang="ja-JP" altLang="en-US" sz="2400" dirty="0">
              <a:solidFill>
                <a:schemeClr val="tx2"/>
              </a:solidFill>
              <a:ea typeface="游ゴシック"/>
              <a:cs typeface="Mangal"/>
            </a:endParaRPr>
          </a:p>
          <a:p>
            <a:endParaRPr kumimoji="1" lang="ja-JP" altLang="en-US" sz="2400">
              <a:solidFill>
                <a:schemeClr val="tx2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6E57CB-8082-397A-A6C9-9906E5C5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CDA1AEA6-66EA-4D44-912F-2483D41830B3}" type="slidenum">
              <a:rPr lang="ja-JP" altLang="en-US"/>
              <a:pPr>
                <a:spcAft>
                  <a:spcPts val="600"/>
                </a:spcAft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382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D6D9B7-7377-FA96-1E33-D21662B22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आजको प्रस्तुतिका सामग्री:</a:t>
            </a:r>
            <a:endParaRPr kumimoji="1" lang="ja-JP" altLang="en-US" sz="460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1D8D430-330F-FFD5-A3F4-0AF899C2A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DA1AEA6-66EA-4D44-912F-2483D41830B3}" type="slidenum">
              <a:rPr kumimoji="1" lang="ja-JP" altLang="en-US" smtClean="0"/>
              <a:pPr>
                <a:spcAft>
                  <a:spcPts val="600"/>
                </a:spcAft>
              </a:pPr>
              <a:t>2</a:t>
            </a:fld>
            <a:endParaRPr kumimoji="1" lang="ja-JP" altLang="en-US"/>
          </a:p>
        </p:txBody>
      </p:sp>
      <p:graphicFrame>
        <p:nvGraphicFramePr>
          <p:cNvPr id="6" name="コンテンツ プレースホルダー 2">
            <a:extLst>
              <a:ext uri="{FF2B5EF4-FFF2-40B4-BE49-F238E27FC236}">
                <a16:creationId xmlns:a16="http://schemas.microsoft.com/office/drawing/2014/main" id="{7F9D2B87-1582-8B1D-1D6B-BF075DB94F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468799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439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5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DC5927C-D836-0E86-B442-CCD8D780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i-IN" altLang="ja-JP" sz="3600" dirty="0">
                <a:solidFill>
                  <a:srgbClr val="FFFFFF"/>
                </a:solidFill>
              </a:rPr>
              <a:t>ग्राहकलाई सामना गर्ने बेलाको आधारभूत आचरण</a:t>
            </a:r>
            <a:endParaRPr kumimoji="1" lang="en-US" altLang="ja-JP" sz="3600" dirty="0">
              <a:solidFill>
                <a:srgbClr val="FFFFFF"/>
              </a:solidFill>
            </a:endParaRP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コンテンツ プレースホルダー 4" descr="レンガの壁の前に立っている男女&#10;&#10;低い精度で自動的に生成された説明">
            <a:extLst>
              <a:ext uri="{FF2B5EF4-FFF2-40B4-BE49-F238E27FC236}">
                <a16:creationId xmlns:a16="http://schemas.microsoft.com/office/drawing/2014/main" id="{534247DE-87AD-44CD-A6E4-71A8D25BA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7" b="855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C11EA6-6937-CB45-8804-1DCEACE9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DA1AEA6-66EA-4D44-912F-2483D41830B3}" type="slidenum">
              <a:rPr lang="ja-JP" altLang="en-US" sz="1600">
                <a:solidFill>
                  <a:schemeClr val="bg1"/>
                </a:solidFill>
              </a:rPr>
              <a:pPr/>
              <a:t>20</a:t>
            </a:fld>
            <a:endParaRPr lang="ja-JP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5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595" name="Rectangle 67594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97" name="Rectangle 67596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78995735-662B-30F0-D5E1-D1DEA746A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खानेपानी आपूर्ति पुस्तिका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A476BF8-EEF6-9A91-13F0-A40C5E2532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046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ja-JP" sz="2400">
                <a:solidFill>
                  <a:schemeClr val="tx2"/>
                </a:solidFill>
              </a:rPr>
              <a:t>तल देखाईएका बुंदाहरू Tokyo Waterworks Bureau ले तैयार परेको पुस्तिकाका सारहरू हुन्, मुख्य रूपमा ग्राहक प्रतिक्रियासँग सम्बन्धित छन्।</a:t>
            </a:r>
          </a:p>
          <a:p>
            <a:r>
              <a:rPr lang="en-US" altLang="ja-JP" sz="2400">
                <a:solidFill>
                  <a:schemeClr val="tx2"/>
                </a:solidFill>
              </a:rPr>
              <a:t>यसलाई Waterworks Bureau का कर्मचारीहरूले आफ्नो दैनिक कार्य प्रभावकारी बनाउन र सहज कार्यान्वयनको लागि प्रयोग गर्छन्।</a:t>
            </a:r>
          </a:p>
        </p:txBody>
      </p:sp>
      <p:grpSp>
        <p:nvGrpSpPr>
          <p:cNvPr id="67599" name="Group 67598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67600" name="Freeform: Shape 67599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01" name="Freeform: Shape 67600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02" name="Freeform: Shape 67601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03" name="Freeform: Shape 67602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590" name="Picture 6">
            <a:extLst>
              <a:ext uri="{FF2B5EF4-FFF2-40B4-BE49-F238E27FC236}">
                <a16:creationId xmlns:a16="http://schemas.microsoft.com/office/drawing/2014/main" id="{DADD557D-BE2F-B5D2-0FD2-80774E7687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69" y="1700784"/>
            <a:ext cx="3058278" cy="4379976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D48ABAA-1D7D-2335-0DF9-D6430371B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3E2FF03-72ED-43AD-94A6-5F6D5D26F0A3}" type="slidenum">
              <a:rPr lang="en-US" altLang="ja-JP" smtClean="0"/>
              <a:pPr>
                <a:spcAft>
                  <a:spcPts val="600"/>
                </a:spcAft>
              </a:pPr>
              <a:t>21</a:t>
            </a:fld>
            <a:endParaRPr lang="en-US" altLang="ja-JP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29564" y="1055684"/>
            <a:ext cx="4421731" cy="4542073"/>
          </a:xfrm>
        </p:spPr>
        <p:txBody>
          <a:bodyPr anchor="t">
            <a:normAutofit/>
          </a:bodyPr>
          <a:lstStyle/>
          <a:p>
            <a:r>
              <a:rPr lang="hi-IN" altLang="ja-JP" dirty="0"/>
              <a:t>फिल्ड प्रतिक्रियाहरू</a:t>
            </a:r>
            <a:endParaRPr lang="en-US" dirty="0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7D3B1ABE-4670-39FE-36EE-9BC2ED0649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211679"/>
              </p:ext>
            </p:extLst>
          </p:nvPr>
        </p:nvGraphicFramePr>
        <p:xfrm>
          <a:off x="5068561" y="582842"/>
          <a:ext cx="6449246" cy="548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図 6">
            <a:extLst>
              <a:ext uri="{FF2B5EF4-FFF2-40B4-BE49-F238E27FC236}">
                <a16:creationId xmlns:a16="http://schemas.microsoft.com/office/drawing/2014/main" id="{CA57AB54-ED9D-A41E-F2D8-2136401085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3" y="2683316"/>
            <a:ext cx="3249869" cy="2434265"/>
          </a:xfrm>
          <a:prstGeom prst="rect">
            <a:avLst/>
          </a:prstGeom>
        </p:spPr>
      </p:pic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447E180A-B105-4C41-62D9-3DA727EDC42F}"/>
              </a:ext>
            </a:extLst>
          </p:cNvPr>
          <p:cNvSpPr txBox="1"/>
          <p:nvPr/>
        </p:nvSpPr>
        <p:spPr>
          <a:xfrm>
            <a:off x="305862" y="5494539"/>
            <a:ext cx="5051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Source: https://moppy-baito.com/list1/1400788/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02829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952" name="Rectangle 82951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9AF24FC2-0671-5827-8392-C5FE78C72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hi-IN" altLang="ja-JP" sz="3200"/>
              <a:t>भिजिट गर्नु अघिको तयारी</a:t>
            </a:r>
            <a:endParaRPr lang="en-US" altLang="ja-JP" sz="3200"/>
          </a:p>
        </p:txBody>
      </p:sp>
      <p:sp>
        <p:nvSpPr>
          <p:cNvPr id="82954" name="Rectangle 82953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56" name="Rectangle 8295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C0F262-8831-4234-A025-DCAF750B7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7" r="-2" b="-2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82958" name="Rectangle 8295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257CCA9E-7146-8E7C-5BA6-4031B5D3E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rmAutofit/>
          </a:bodyPr>
          <a:lstStyle/>
          <a:p>
            <a:r>
              <a:rPr lang="hi-IN" altLang="ja-JP" sz="1800"/>
              <a:t>ग्राहकले तपाईंलाई हेर्नेछन्, त्यसैले तपाईंले उपस्थित हुँदा आफ्नो प्रस्तुतिमा ध्यान दिनुपर्छ, सामग्रीहरू जाँच गर्नुहोस् र हरेक सम्भावित तयारीहरू गरेर भ्रमणमामा जानुपर्छ।</a:t>
            </a:r>
            <a:endParaRPr lang="en-US" altLang="ja-JP" sz="1800"/>
          </a:p>
          <a:p>
            <a:r>
              <a:rPr lang="hi-IN" altLang="ja-JP" sz="1800"/>
              <a:t>यदि तपाईंको काम कुरो महत्त्वपूर्ण वा जटिल छ भने, समय लिएर जान राम्रो हुन्छ।</a:t>
            </a:r>
            <a:endParaRPr lang="en-US" altLang="ja-JP" sz="180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E56834-F950-2AD4-876D-E70D66DA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CDA1AEA6-66EA-4D44-912F-2483D41830B3}" type="slidenum">
              <a:rPr lang="ja-JP" altLang="en-US"/>
              <a:pPr>
                <a:spcAft>
                  <a:spcPts val="600"/>
                </a:spcAft>
              </a:pPr>
              <a:t>23</a:t>
            </a:fld>
            <a:endParaRPr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A54446D-61C1-F0EF-C73C-05AA29DCCD0D}"/>
              </a:ext>
            </a:extLst>
          </p:cNvPr>
          <p:cNvSpPr txBox="1"/>
          <p:nvPr/>
        </p:nvSpPr>
        <p:spPr>
          <a:xfrm>
            <a:off x="959205" y="3845336"/>
            <a:ext cx="10369645" cy="386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altLang="ja-JP" sz="1300">
                <a:solidFill>
                  <a:srgbClr val="FFFFFF"/>
                </a:solidFill>
              </a:rPr>
              <a:t>Source:</a:t>
            </a:r>
            <a:r>
              <a:rPr lang="ja-JP" altLang="en-US" sz="1300">
                <a:solidFill>
                  <a:srgbClr val="FFFFFF"/>
                </a:solidFill>
              </a:rPr>
              <a:t> </a:t>
            </a:r>
            <a:r>
              <a:rPr kumimoji="1" lang="en-US" altLang="ja-JP" sz="1300">
                <a:solidFill>
                  <a:srgbClr val="FFFFFF"/>
                </a:solidFill>
              </a:rPr>
              <a:t>https://www.city.osaka.lg.jp/suido/page/0000113329.html</a:t>
            </a:r>
            <a:endParaRPr kumimoji="1" lang="ja-JP" altLang="en-US"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976" name="Rectangle 83975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8" name="Rectangle 83977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0F03F231-F47E-71F3-8C95-1D640CA4A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hi-IN" altLang="ja-JP" sz="4000">
                <a:solidFill>
                  <a:schemeClr val="tx2"/>
                </a:solidFill>
              </a:rPr>
              <a:t>भिजिटको समयमा प्रतिक्रिया</a:t>
            </a:r>
            <a:endParaRPr lang="en-US" altLang="ja-JP" sz="4000">
              <a:solidFill>
                <a:schemeClr val="tx2"/>
              </a:solidFill>
            </a:endParaRPr>
          </a:p>
        </p:txBody>
      </p:sp>
      <p:grpSp>
        <p:nvGrpSpPr>
          <p:cNvPr id="83980" name="Group 83979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83981" name="Freeform: Shape 83980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82" name="Freeform: Shape 83981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83" name="Freeform: Shape 83982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84" name="Freeform: Shape 83983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986" name="Group 83985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83987" name="Freeform: Shape 83986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88" name="Freeform: Shape 83987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89" name="Freeform: Shape 83988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83990" name="Freeform: Shape 83989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D2C3D2B-5B15-128B-A08B-804609900DF2}"/>
              </a:ext>
            </a:extLst>
          </p:cNvPr>
          <p:cNvSpPr>
            <a:spLocks noChangeArrowheads="1"/>
          </p:cNvSpPr>
          <p:nvPr/>
        </p:nvSpPr>
        <p:spPr>
          <a:xfrm>
            <a:off x="551289" y="1627873"/>
            <a:ext cx="7615981" cy="4100976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342900" indent="-342900" defTabSz="6400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hi-IN" altLang="ja-JP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अभिवादनद्वारा पहिलो प्रभाव थाहा हुन्छ।</a:t>
            </a:r>
            <a:endParaRPr lang="en-US" altLang="ja-JP" sz="2000" kern="120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 defTabSz="6400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hi-IN" altLang="ja-JP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आफ्नो कम्पनीको नाम, तपाईंको नाम र उद्देश्य, विनम्र तरिकामा बताएर ग्राहकको विश्वास लिनुहोस्।</a:t>
            </a:r>
            <a:endParaRPr lang="en-US" altLang="ja-JP" sz="2000" kern="120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 defTabSz="6400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hi-IN" altLang="ja-JP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यदि फिल्डमा हुँदा तपाइँले ग्राहकका प्रश्नहरूको जवाफ दिन सक्नुहुन्न भने कार्यालयमा फर्केर र आफ्नो हाकिमसँग परामर्श पछि चाँडै नै उहाँहरूलाई जवाफ दिनुहोस्।</a:t>
            </a:r>
            <a:endParaRPr lang="en-US" altLang="ja-JP" sz="2000" kern="1200">
              <a:solidFill>
                <a:schemeClr val="tx1"/>
              </a:solidFill>
              <a:latin typeface="+mn-lt"/>
              <a:ea typeface="+mn-ea"/>
            </a:endParaRPr>
          </a:p>
          <a:p>
            <a:pPr marL="342900" indent="-342900" defTabSz="64008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hi-IN" altLang="ja-JP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यदि कम्पनीबाट गल्ती भएको छ भने, तपाईले ग्राहकसँग नम्रतापूर्वक माफी माग्नुपर्छ, राम्रो नियतका साथ।</a:t>
            </a:r>
            <a:r>
              <a:rPr kumimoji="1" lang="en-US" altLang="ja-JP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ja-JP" sz="200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CF5FC13-4154-01FE-2C50-764ECC790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29" y="2496197"/>
            <a:ext cx="3079056" cy="240267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82F236-B739-FC33-FF48-F604F812B5AF}"/>
              </a:ext>
            </a:extLst>
          </p:cNvPr>
          <p:cNvSpPr txBox="1"/>
          <p:nvPr/>
        </p:nvSpPr>
        <p:spPr>
          <a:xfrm>
            <a:off x="8169392" y="4992768"/>
            <a:ext cx="3082415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0080">
              <a:spcAft>
                <a:spcPts val="600"/>
              </a:spcAft>
            </a:pPr>
            <a:r>
              <a:rPr kumimoji="1" lang="en-US" altLang="ja-JP" sz="98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https://www.azbil.com/jp/case/other/nou_479/index.html</a:t>
            </a:r>
            <a:endParaRPr kumimoji="1" lang="ja-JP" altLang="en-US" sz="140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E609A7-C317-9CFE-8462-664E0F993105}"/>
              </a:ext>
            </a:extLst>
          </p:cNvPr>
          <p:cNvSpPr>
            <a:spLocks/>
          </p:cNvSpPr>
          <p:nvPr/>
        </p:nvSpPr>
        <p:spPr>
          <a:xfrm>
            <a:off x="7575220" y="5867655"/>
            <a:ext cx="1944564" cy="2588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defTabSz="640080">
              <a:spcAft>
                <a:spcPts val="600"/>
              </a:spcAft>
            </a:pPr>
            <a:fld id="{CDA1AEA6-66EA-4D44-912F-2483D41830B3}" type="slidenum">
              <a:rPr kumimoji="1" lang="ja-JP" altLang="en-US" sz="11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640080">
                <a:spcAft>
                  <a:spcPts val="600"/>
                </a:spcAft>
              </a:pPr>
              <a:t>24</a:t>
            </a:fld>
            <a:endParaRPr lang="ja-JP" altLang="en-US" sz="16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6DE5A96-56FC-28B0-26E4-6334BCBB5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066" y="4516016"/>
            <a:ext cx="1867612" cy="1867612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0352" y="638176"/>
            <a:ext cx="4266544" cy="2861770"/>
          </a:xfrm>
        </p:spPr>
        <p:txBody>
          <a:bodyPr anchor="b">
            <a:normAutofit/>
          </a:bodyPr>
          <a:lstStyle/>
          <a:p>
            <a:r>
              <a:rPr lang="hi-IN" altLang="ja-JP" sz="4400" dirty="0"/>
              <a:t>मर्मत, मिटरिङ वा चुहावट सर्भे बेला प्रतिक्रिया</a:t>
            </a:r>
            <a:endParaRPr lang="en-US" dirty="0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7B8ABE67-D67D-BECC-82F4-AD776AE94F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469166"/>
              </p:ext>
            </p:extLst>
          </p:nvPr>
        </p:nvGraphicFramePr>
        <p:xfrm>
          <a:off x="5402620" y="497732"/>
          <a:ext cx="6151831" cy="570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図 4">
            <a:extLst>
              <a:ext uri="{FF2B5EF4-FFF2-40B4-BE49-F238E27FC236}">
                <a16:creationId xmlns:a16="http://schemas.microsoft.com/office/drawing/2014/main" id="{FDEAF4E4-D897-3041-E687-D8E69CADD4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6041"/>
            <a:ext cx="2133600" cy="2183384"/>
          </a:xfrm>
          <a:prstGeom prst="rect">
            <a:avLst/>
          </a:prstGeom>
        </p:spPr>
      </p:pic>
      <p:sp>
        <p:nvSpPr>
          <p:cNvPr id="5" name="テキスト ボックス 5">
            <a:extLst>
              <a:ext uri="{FF2B5EF4-FFF2-40B4-BE49-F238E27FC236}">
                <a16:creationId xmlns:a16="http://schemas.microsoft.com/office/drawing/2014/main" id="{460CE41D-0406-6D5B-0F36-56B8BE2D1CE8}"/>
              </a:ext>
            </a:extLst>
          </p:cNvPr>
          <p:cNvSpPr txBox="1"/>
          <p:nvPr/>
        </p:nvSpPr>
        <p:spPr>
          <a:xfrm>
            <a:off x="751212" y="6538440"/>
            <a:ext cx="3016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Source: https://www.water.city.hiroshima.lg.jp/soshiki/11/237.html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3785312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F5C9E2-557E-5D40-4990-569D3EDA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Illegal Connection </a:t>
            </a:r>
            <a:r>
              <a:rPr kumimoji="1" lang="hi-IN" altLang="ja-JP" dirty="0"/>
              <a:t>का प्रकारहरू </a:t>
            </a:r>
            <a:r>
              <a:rPr kumimoji="1" lang="hi-IN" altLang="ja-JP" sz="3300" dirty="0"/>
              <a:t>(यदि तपाईंले यस्तो देख्नुभयो भने, तुरुन्त आफ्नो हाकिमलाई खबर गर्नुपर्छ)</a:t>
            </a:r>
            <a:endParaRPr kumimoji="1" lang="ja-JP" altLang="en-US" sz="33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085F70-6637-0750-2AF0-2FDED1165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hi-IN" altLang="ja-JP" dirty="0"/>
              <a:t>मिटर बाइपास, </a:t>
            </a:r>
            <a:r>
              <a:rPr kumimoji="1" lang="en-US" altLang="ja-JP" dirty="0"/>
              <a:t>T-</a:t>
            </a:r>
            <a:r>
              <a:rPr kumimoji="1" lang="hi-IN" altLang="ja-JP" dirty="0"/>
              <a:t>कनेक्सन</a:t>
            </a:r>
            <a:endParaRPr kumimoji="1" lang="en-US" altLang="ja-JP" dirty="0"/>
          </a:p>
          <a:p>
            <a:pPr marL="0" indent="0">
              <a:buNone/>
            </a:pPr>
            <a:r>
              <a:rPr lang="hi-IN" altLang="ja-JP" dirty="0"/>
              <a:t>मिटर भएपनि पाइप जोडेर बाइपास गरिएको छ।</a:t>
            </a:r>
            <a:endParaRPr kumimoji="1" lang="ja-JP" altLang="en-US" dirty="0"/>
          </a:p>
        </p:txBody>
      </p:sp>
      <p:pic>
        <p:nvPicPr>
          <p:cNvPr id="5" name="図 4" descr="岩, 屋外, 建物, 座る が含まれている画像&#10;&#10;自動的に生成された説明">
            <a:extLst>
              <a:ext uri="{FF2B5EF4-FFF2-40B4-BE49-F238E27FC236}">
                <a16:creationId xmlns:a16="http://schemas.microsoft.com/office/drawing/2014/main" id="{E4D48D42-C368-B8C8-04C4-1B6E0D76C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14597"/>
            <a:ext cx="3259464" cy="3059701"/>
          </a:xfrm>
          <a:prstGeom prst="rect">
            <a:avLst/>
          </a:prstGeom>
        </p:spPr>
      </p:pic>
      <p:pic>
        <p:nvPicPr>
          <p:cNvPr id="7" name="図 6" descr="レンガの壁&#10;&#10;低い精度で自動的に生成された説明">
            <a:extLst>
              <a:ext uri="{FF2B5EF4-FFF2-40B4-BE49-F238E27FC236}">
                <a16:creationId xmlns:a16="http://schemas.microsoft.com/office/drawing/2014/main" id="{35D2702A-E452-04AC-BEAA-92D467E0F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90" y="3014598"/>
            <a:ext cx="4126285" cy="302502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CA0D22C-3A89-3FA9-CD79-8C70DD367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50" y="2682323"/>
            <a:ext cx="2517977" cy="335730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D19D84-D922-565A-C341-6FC19E2A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DA1AEA6-66EA-4D44-912F-2483D41830B3}" type="slidenum">
              <a:rPr lang="ja-JP" altLang="en-US" sz="1600">
                <a:solidFill>
                  <a:schemeClr val="tx1"/>
                </a:solidFill>
              </a:rPr>
              <a:pPr/>
              <a:t>26</a:t>
            </a:fld>
            <a:endParaRPr lang="ja-JP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16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9C8B1D-B135-A96A-7251-26937EC7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Illegal Connection </a:t>
            </a:r>
            <a:r>
              <a:rPr kumimoji="1" lang="hi-IN" altLang="ja-JP" dirty="0"/>
              <a:t>का प्रकारहरू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A739AE-401D-6280-3B3C-412E09AA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hi-IN" altLang="ja-JP" dirty="0"/>
              <a:t>मिटर हटाएर पाइपबाट सीधा जडान गरिएको।</a:t>
            </a:r>
            <a:endParaRPr kumimoji="1" lang="en-US" altLang="ja-JP" dirty="0"/>
          </a:p>
          <a:p>
            <a:pPr marL="0" indent="0">
              <a:buNone/>
            </a:pPr>
            <a:r>
              <a:rPr lang="hi-IN" altLang="ja-JP" dirty="0"/>
              <a:t>फेला पार्न सजिलो</a:t>
            </a:r>
            <a:r>
              <a:rPr lang="en-US" altLang="ja-JP" dirty="0"/>
              <a:t> </a:t>
            </a:r>
            <a:r>
              <a:rPr lang="hi-IN" altLang="ja-JP" dirty="0"/>
              <a:t>हुन्छ।</a:t>
            </a:r>
            <a:endParaRPr kumimoji="1" lang="ja-JP" altLang="en-US" dirty="0"/>
          </a:p>
        </p:txBody>
      </p:sp>
      <p:pic>
        <p:nvPicPr>
          <p:cNvPr id="5" name="図 4" descr="建物, 屋外, 座る, 金属 が含まれている画像&#10;&#10;自動的に生成された説明">
            <a:extLst>
              <a:ext uri="{FF2B5EF4-FFF2-40B4-BE49-F238E27FC236}">
                <a16:creationId xmlns:a16="http://schemas.microsoft.com/office/drawing/2014/main" id="{B06268D1-9AFF-BA9C-8696-6CD3F9418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31" y="2814713"/>
            <a:ext cx="5723643" cy="326269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C25D6A2-0DCE-2B37-9FA9-F19EEE93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590" y="2803561"/>
            <a:ext cx="4350266" cy="3262699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862145-28A4-233F-A0F3-995A1229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DA1AEA6-66EA-4D44-912F-2483D41830B3}" type="slidenum">
              <a:rPr lang="ja-JP" altLang="en-US" sz="1600">
                <a:solidFill>
                  <a:schemeClr val="tx1"/>
                </a:solidFill>
              </a:rPr>
              <a:pPr/>
              <a:t>27</a:t>
            </a:fld>
            <a:endParaRPr lang="ja-JP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32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5927C-D836-0E86-B442-CCD8D780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Illegal Connection </a:t>
            </a:r>
            <a:r>
              <a:rPr kumimoji="1" lang="hi-IN" altLang="ja-JP" dirty="0"/>
              <a:t>का प्रकारहरू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BEBBC9-C847-FD71-F15D-6C84C2BDE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KUKL </a:t>
            </a:r>
            <a:r>
              <a:rPr kumimoji="1" lang="hi-IN" altLang="ja-JP" dirty="0"/>
              <a:t>को अनुमति बिना प्रयोगकर्ताले आफै जोडेको।</a:t>
            </a: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5FA503A-A4FD-73A2-CBB6-4A5BCDD9CC3E}"/>
              </a:ext>
            </a:extLst>
          </p:cNvPr>
          <p:cNvGrpSpPr/>
          <p:nvPr/>
        </p:nvGrpSpPr>
        <p:grpSpPr>
          <a:xfrm>
            <a:off x="1103518" y="2595806"/>
            <a:ext cx="5915630" cy="3304518"/>
            <a:chOff x="-295" y="0"/>
            <a:chExt cx="3568995" cy="1661160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875783CC-D7C4-73D9-DA24-04D309559C8C}"/>
                </a:ext>
              </a:extLst>
            </p:cNvPr>
            <p:cNvGrpSpPr/>
            <p:nvPr/>
          </p:nvGrpSpPr>
          <p:grpSpPr>
            <a:xfrm>
              <a:off x="1701800" y="88900"/>
              <a:ext cx="1866900" cy="460375"/>
              <a:chOff x="0" y="44450"/>
              <a:chExt cx="1866900" cy="460375"/>
            </a:xfrm>
          </p:grpSpPr>
          <p:sp>
            <p:nvSpPr>
              <p:cNvPr id="28" name="下矢印 292">
                <a:extLst>
                  <a:ext uri="{FF2B5EF4-FFF2-40B4-BE49-F238E27FC236}">
                    <a16:creationId xmlns:a16="http://schemas.microsoft.com/office/drawing/2014/main" id="{D6DC7EA3-A631-37F5-CEC9-378ADABDCFED}"/>
                  </a:ext>
                </a:extLst>
              </p:cNvPr>
              <p:cNvSpPr/>
              <p:nvPr/>
            </p:nvSpPr>
            <p:spPr>
              <a:xfrm>
                <a:off x="774700" y="260350"/>
                <a:ext cx="158750" cy="244475"/>
              </a:xfrm>
              <a:prstGeom prst="downArrow">
                <a:avLst/>
              </a:prstGeom>
              <a:solidFill>
                <a:srgbClr val="FFFF00">
                  <a:alpha val="49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29" name="テキスト ボックス 294">
                <a:extLst>
                  <a:ext uri="{FF2B5EF4-FFF2-40B4-BE49-F238E27FC236}">
                    <a16:creationId xmlns:a16="http://schemas.microsoft.com/office/drawing/2014/main" id="{CBCAB55A-0D4C-959C-F1D2-FD3D734E0E4C}"/>
                  </a:ext>
                </a:extLst>
              </p:cNvPr>
              <p:cNvSpPr txBox="1"/>
              <p:nvPr/>
            </p:nvSpPr>
            <p:spPr>
              <a:xfrm>
                <a:off x="0" y="44450"/>
                <a:ext cx="1866900" cy="21590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hi-IN" kern="100" dirty="0">
                    <a:effectLst/>
                    <a:latin typeface="HGS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सिधै जोडेको </a:t>
                </a:r>
                <a:r>
                  <a:rPr lang="en-US" kern="100" dirty="0">
                    <a:effectLst/>
                    <a:latin typeface="HGS創英角ﾎﾟｯﾌﾟ体" panose="040B0A00000000000000" pitchFamily="50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…Illegal !</a:t>
                </a:r>
                <a:endParaRPr lang="ja-JP" sz="2000" kern="1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13A1DF6D-A383-3812-397F-5068C21FA448}"/>
                </a:ext>
              </a:extLst>
            </p:cNvPr>
            <p:cNvGrpSpPr/>
            <p:nvPr/>
          </p:nvGrpSpPr>
          <p:grpSpPr>
            <a:xfrm>
              <a:off x="-295" y="0"/>
              <a:ext cx="3301358" cy="1661160"/>
              <a:chOff x="-295" y="0"/>
              <a:chExt cx="3301358" cy="1661160"/>
            </a:xfrm>
          </p:grpSpPr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3C0D2161-76EC-1E19-FAA6-BCC5F3506ACF}"/>
                  </a:ext>
                </a:extLst>
              </p:cNvPr>
              <p:cNvGrpSpPr/>
              <p:nvPr/>
            </p:nvGrpSpPr>
            <p:grpSpPr>
              <a:xfrm>
                <a:off x="1104900" y="0"/>
                <a:ext cx="2196163" cy="1413510"/>
                <a:chOff x="0" y="0"/>
                <a:chExt cx="2196163" cy="1413510"/>
              </a:xfrm>
            </p:grpSpPr>
            <p:sp>
              <p:nvSpPr>
                <p:cNvPr id="13" name="円柱 12">
                  <a:extLst>
                    <a:ext uri="{FF2B5EF4-FFF2-40B4-BE49-F238E27FC236}">
                      <a16:creationId xmlns:a16="http://schemas.microsoft.com/office/drawing/2014/main" id="{9308922B-353F-A49A-4649-435F640591FF}"/>
                    </a:ext>
                  </a:extLst>
                </p:cNvPr>
                <p:cNvSpPr/>
                <p:nvPr/>
              </p:nvSpPr>
              <p:spPr>
                <a:xfrm>
                  <a:off x="2048843" y="0"/>
                  <a:ext cx="147320" cy="1413510"/>
                </a:xfrm>
                <a:prstGeom prst="can">
                  <a:avLst/>
                </a:prstGeom>
                <a:scene3d>
                  <a:camera prst="orthographicFront">
                    <a:rot lat="0" lon="0" rev="780000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14" name="グループ化 13">
                  <a:extLst>
                    <a:ext uri="{FF2B5EF4-FFF2-40B4-BE49-F238E27FC236}">
                      <a16:creationId xmlns:a16="http://schemas.microsoft.com/office/drawing/2014/main" id="{32D15D51-007B-E55A-FF86-B4B0C4F5C128}"/>
                    </a:ext>
                  </a:extLst>
                </p:cNvPr>
                <p:cNvGrpSpPr/>
                <p:nvPr/>
              </p:nvGrpSpPr>
              <p:grpSpPr>
                <a:xfrm>
                  <a:off x="665018" y="669908"/>
                  <a:ext cx="327025" cy="147320"/>
                  <a:chOff x="0" y="0"/>
                  <a:chExt cx="327105" cy="147418"/>
                </a:xfrm>
                <a:scene3d>
                  <a:camera prst="orthographicFront">
                    <a:rot lat="0" lon="0" rev="19800000"/>
                  </a:camera>
                  <a:lightRig rig="threePt" dir="t"/>
                </a:scene3d>
              </p:grpSpPr>
              <p:sp>
                <p:nvSpPr>
                  <p:cNvPr id="24" name="正方形/長方形 23">
                    <a:extLst>
                      <a:ext uri="{FF2B5EF4-FFF2-40B4-BE49-F238E27FC236}">
                        <a16:creationId xmlns:a16="http://schemas.microsoft.com/office/drawing/2014/main" id="{34263A83-CB17-9AC1-327A-E10979B555F6}"/>
                      </a:ext>
                    </a:extLst>
                  </p:cNvPr>
                  <p:cNvSpPr/>
                  <p:nvPr/>
                </p:nvSpPr>
                <p:spPr>
                  <a:xfrm>
                    <a:off x="98425" y="0"/>
                    <a:ext cx="126365" cy="14741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5" name="円/楕円 269">
                    <a:extLst>
                      <a:ext uri="{FF2B5EF4-FFF2-40B4-BE49-F238E27FC236}">
                        <a16:creationId xmlns:a16="http://schemas.microsoft.com/office/drawing/2014/main" id="{018955AF-2369-6169-068A-F4166C887EC3}"/>
                      </a:ext>
                    </a:extLst>
                  </p:cNvPr>
                  <p:cNvSpPr/>
                  <p:nvPr/>
                </p:nvSpPr>
                <p:spPr>
                  <a:xfrm>
                    <a:off x="70290" y="0"/>
                    <a:ext cx="182636" cy="48895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6" name="二等辺三角形 25">
                    <a:extLst>
                      <a:ext uri="{FF2B5EF4-FFF2-40B4-BE49-F238E27FC236}">
                        <a16:creationId xmlns:a16="http://schemas.microsoft.com/office/drawing/2014/main" id="{FAE4AAA9-9389-6299-D3E2-A119E378B60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468" y="45720"/>
                    <a:ext cx="91587" cy="98523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7" name="二等辺三角形 26">
                    <a:extLst>
                      <a:ext uri="{FF2B5EF4-FFF2-40B4-BE49-F238E27FC236}">
                        <a16:creationId xmlns:a16="http://schemas.microsoft.com/office/drawing/2014/main" id="{3FBEFE05-C322-1078-1D89-B16DFAA22610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232173" y="45720"/>
                    <a:ext cx="91440" cy="98425"/>
                  </a:xfrm>
                  <a:prstGeom prst="triangl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5" name="フリーフォーム 274">
                  <a:extLst>
                    <a:ext uri="{FF2B5EF4-FFF2-40B4-BE49-F238E27FC236}">
                      <a16:creationId xmlns:a16="http://schemas.microsoft.com/office/drawing/2014/main" id="{AFD6FAEF-253F-74F7-E8BF-BAE901110208}"/>
                    </a:ext>
                  </a:extLst>
                </p:cNvPr>
                <p:cNvSpPr/>
                <p:nvPr/>
              </p:nvSpPr>
              <p:spPr>
                <a:xfrm>
                  <a:off x="958409" y="841053"/>
                  <a:ext cx="620395" cy="224790"/>
                </a:xfrm>
                <a:custGeom>
                  <a:avLst/>
                  <a:gdLst>
                    <a:gd name="connsiteX0" fmla="*/ 0 w 620973"/>
                    <a:gd name="connsiteY0" fmla="*/ 0 h 225188"/>
                    <a:gd name="connsiteX1" fmla="*/ 126242 w 620973"/>
                    <a:gd name="connsiteY1" fmla="*/ 75062 h 225188"/>
                    <a:gd name="connsiteX2" fmla="*/ 105770 w 620973"/>
                    <a:gd name="connsiteY2" fmla="*/ 214952 h 225188"/>
                    <a:gd name="connsiteX3" fmla="*/ 620973 w 620973"/>
                    <a:gd name="connsiteY3" fmla="*/ 225188 h 225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0973" h="225188">
                      <a:moveTo>
                        <a:pt x="0" y="0"/>
                      </a:moveTo>
                      <a:lnTo>
                        <a:pt x="126242" y="75062"/>
                      </a:lnTo>
                      <a:lnTo>
                        <a:pt x="105770" y="214952"/>
                      </a:lnTo>
                      <a:lnTo>
                        <a:pt x="620973" y="225188"/>
                      </a:lnTo>
                    </a:path>
                  </a:pathLst>
                </a:custGeom>
                <a:noFill/>
                <a:ln w="508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grpSp>
              <p:nvGrpSpPr>
                <p:cNvPr id="16" name="グループ化 15">
                  <a:extLst>
                    <a:ext uri="{FF2B5EF4-FFF2-40B4-BE49-F238E27FC236}">
                      <a16:creationId xmlns:a16="http://schemas.microsoft.com/office/drawing/2014/main" id="{FE206B13-0FC9-7159-9F74-E6ECC57BE7AD}"/>
                    </a:ext>
                  </a:extLst>
                </p:cNvPr>
                <p:cNvGrpSpPr/>
                <p:nvPr/>
              </p:nvGrpSpPr>
              <p:grpSpPr>
                <a:xfrm>
                  <a:off x="0" y="151585"/>
                  <a:ext cx="678815" cy="644857"/>
                  <a:chOff x="0" y="0"/>
                  <a:chExt cx="678815" cy="644857"/>
                </a:xfrm>
              </p:grpSpPr>
              <p:sp>
                <p:nvSpPr>
                  <p:cNvPr id="19" name="フリーフォーム 264">
                    <a:extLst>
                      <a:ext uri="{FF2B5EF4-FFF2-40B4-BE49-F238E27FC236}">
                        <a16:creationId xmlns:a16="http://schemas.microsoft.com/office/drawing/2014/main" id="{699BA956-4B88-0DAF-D20D-D5EE626385F4}"/>
                      </a:ext>
                    </a:extLst>
                  </p:cNvPr>
                  <p:cNvSpPr/>
                  <p:nvPr/>
                </p:nvSpPr>
                <p:spPr>
                  <a:xfrm flipH="1">
                    <a:off x="313898" y="371902"/>
                    <a:ext cx="45719" cy="262145"/>
                  </a:xfrm>
                  <a:custGeom>
                    <a:avLst/>
                    <a:gdLst>
                      <a:gd name="connsiteX0" fmla="*/ 0 w 0"/>
                      <a:gd name="connsiteY0" fmla="*/ 309490 h 309490"/>
                      <a:gd name="connsiteX1" fmla="*/ 0 w 0"/>
                      <a:gd name="connsiteY1" fmla="*/ 0 h 309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h="309490">
                        <a:moveTo>
                          <a:pt x="0" y="30949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0" name="フリーフォーム 265">
                    <a:extLst>
                      <a:ext uri="{FF2B5EF4-FFF2-40B4-BE49-F238E27FC236}">
                        <a16:creationId xmlns:a16="http://schemas.microsoft.com/office/drawing/2014/main" id="{31A9BDD3-DF75-FF47-F146-10BEB3C892D0}"/>
                      </a:ext>
                    </a:extLst>
                  </p:cNvPr>
                  <p:cNvSpPr/>
                  <p:nvPr/>
                </p:nvSpPr>
                <p:spPr>
                  <a:xfrm>
                    <a:off x="122830" y="290015"/>
                    <a:ext cx="161748" cy="168740"/>
                  </a:xfrm>
                  <a:custGeom>
                    <a:avLst/>
                    <a:gdLst>
                      <a:gd name="connsiteX0" fmla="*/ 0 w 161779"/>
                      <a:gd name="connsiteY0" fmla="*/ 0 h 168812"/>
                      <a:gd name="connsiteX1" fmla="*/ 7034 w 161779"/>
                      <a:gd name="connsiteY1" fmla="*/ 98473 h 168812"/>
                      <a:gd name="connsiteX2" fmla="*/ 154745 w 161779"/>
                      <a:gd name="connsiteY2" fmla="*/ 168812 h 168812"/>
                      <a:gd name="connsiteX3" fmla="*/ 161779 w 161779"/>
                      <a:gd name="connsiteY3" fmla="*/ 63304 h 168812"/>
                      <a:gd name="connsiteX4" fmla="*/ 0 w 161779"/>
                      <a:gd name="connsiteY4" fmla="*/ 0 h 168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779" h="168812">
                        <a:moveTo>
                          <a:pt x="0" y="0"/>
                        </a:moveTo>
                        <a:lnTo>
                          <a:pt x="7034" y="98473"/>
                        </a:lnTo>
                        <a:lnTo>
                          <a:pt x="154745" y="168812"/>
                        </a:lnTo>
                        <a:lnTo>
                          <a:pt x="161779" y="633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1" name="フリーフォーム 277">
                    <a:extLst>
                      <a:ext uri="{FF2B5EF4-FFF2-40B4-BE49-F238E27FC236}">
                        <a16:creationId xmlns:a16="http://schemas.microsoft.com/office/drawing/2014/main" id="{AB794338-D3AE-A6AB-5A25-65809AE13881}"/>
                      </a:ext>
                    </a:extLst>
                  </p:cNvPr>
                  <p:cNvSpPr/>
                  <p:nvPr/>
                </p:nvSpPr>
                <p:spPr>
                  <a:xfrm>
                    <a:off x="47767" y="201305"/>
                    <a:ext cx="593678" cy="443552"/>
                  </a:xfrm>
                  <a:custGeom>
                    <a:avLst/>
                    <a:gdLst>
                      <a:gd name="connsiteX0" fmla="*/ 593678 w 593678"/>
                      <a:gd name="connsiteY0" fmla="*/ 27295 h 443552"/>
                      <a:gd name="connsiteX1" fmla="*/ 586854 w 593678"/>
                      <a:gd name="connsiteY1" fmla="*/ 197892 h 443552"/>
                      <a:gd name="connsiteX2" fmla="*/ 320722 w 593678"/>
                      <a:gd name="connsiteY2" fmla="*/ 443552 h 443552"/>
                      <a:gd name="connsiteX3" fmla="*/ 3412 w 593678"/>
                      <a:gd name="connsiteY3" fmla="*/ 290015 h 443552"/>
                      <a:gd name="connsiteX4" fmla="*/ 0 w 593678"/>
                      <a:gd name="connsiteY4" fmla="*/ 13648 h 443552"/>
                      <a:gd name="connsiteX5" fmla="*/ 187657 w 593678"/>
                      <a:gd name="connsiteY5" fmla="*/ 0 h 443552"/>
                      <a:gd name="connsiteX6" fmla="*/ 351430 w 593678"/>
                      <a:gd name="connsiteY6" fmla="*/ 218364 h 443552"/>
                      <a:gd name="connsiteX7" fmla="*/ 593678 w 593678"/>
                      <a:gd name="connsiteY7" fmla="*/ 27295 h 443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93678" h="443552">
                        <a:moveTo>
                          <a:pt x="593678" y="27295"/>
                        </a:moveTo>
                        <a:lnTo>
                          <a:pt x="586854" y="197892"/>
                        </a:lnTo>
                        <a:lnTo>
                          <a:pt x="320722" y="443552"/>
                        </a:lnTo>
                        <a:lnTo>
                          <a:pt x="3412" y="290015"/>
                        </a:lnTo>
                        <a:cubicBezTo>
                          <a:pt x="2275" y="197893"/>
                          <a:pt x="1137" y="105770"/>
                          <a:pt x="0" y="13648"/>
                        </a:cubicBezTo>
                        <a:lnTo>
                          <a:pt x="187657" y="0"/>
                        </a:lnTo>
                        <a:lnTo>
                          <a:pt x="351430" y="218364"/>
                        </a:lnTo>
                        <a:lnTo>
                          <a:pt x="593678" y="27295"/>
                        </a:lnTo>
                        <a:close/>
                      </a:path>
                    </a:pathLst>
                  </a:custGeom>
                  <a:noFill/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2" name="フリーフォーム 278">
                    <a:extLst>
                      <a:ext uri="{FF2B5EF4-FFF2-40B4-BE49-F238E27FC236}">
                        <a16:creationId xmlns:a16="http://schemas.microsoft.com/office/drawing/2014/main" id="{10C18619-CBAB-3D67-A53B-48C785821215}"/>
                      </a:ext>
                    </a:extLst>
                  </p:cNvPr>
                  <p:cNvSpPr/>
                  <p:nvPr/>
                </p:nvSpPr>
                <p:spPr>
                  <a:xfrm>
                    <a:off x="0" y="3412"/>
                    <a:ext cx="678815" cy="214630"/>
                  </a:xfrm>
                  <a:custGeom>
                    <a:avLst/>
                    <a:gdLst>
                      <a:gd name="connsiteX0" fmla="*/ 242248 w 678976"/>
                      <a:gd name="connsiteY0" fmla="*/ 194481 h 214953"/>
                      <a:gd name="connsiteX1" fmla="*/ 0 w 678976"/>
                      <a:gd name="connsiteY1" fmla="*/ 214953 h 214953"/>
                      <a:gd name="connsiteX2" fmla="*/ 255895 w 678976"/>
                      <a:gd name="connsiteY2" fmla="*/ 23884 h 214953"/>
                      <a:gd name="connsiteX3" fmla="*/ 528851 w 678976"/>
                      <a:gd name="connsiteY3" fmla="*/ 0 h 214953"/>
                      <a:gd name="connsiteX4" fmla="*/ 678976 w 678976"/>
                      <a:gd name="connsiteY4" fmla="*/ 194481 h 214953"/>
                      <a:gd name="connsiteX5" fmla="*/ 648269 w 678976"/>
                      <a:gd name="connsiteY5" fmla="*/ 211541 h 214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8976" h="214953">
                        <a:moveTo>
                          <a:pt x="242248" y="194481"/>
                        </a:moveTo>
                        <a:lnTo>
                          <a:pt x="0" y="214953"/>
                        </a:lnTo>
                        <a:lnTo>
                          <a:pt x="255895" y="23884"/>
                        </a:lnTo>
                        <a:lnTo>
                          <a:pt x="528851" y="0"/>
                        </a:lnTo>
                        <a:lnTo>
                          <a:pt x="678976" y="194481"/>
                        </a:lnTo>
                        <a:lnTo>
                          <a:pt x="648269" y="211541"/>
                        </a:lnTo>
                      </a:path>
                    </a:pathLst>
                  </a:custGeom>
                  <a:noFill/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  <p:sp>
                <p:nvSpPr>
                  <p:cNvPr id="23" name="フリーフォーム 279">
                    <a:extLst>
                      <a:ext uri="{FF2B5EF4-FFF2-40B4-BE49-F238E27FC236}">
                        <a16:creationId xmlns:a16="http://schemas.microsoft.com/office/drawing/2014/main" id="{501AEDE0-1096-09B0-7282-D79147EAD943}"/>
                      </a:ext>
                    </a:extLst>
                  </p:cNvPr>
                  <p:cNvSpPr/>
                  <p:nvPr/>
                </p:nvSpPr>
                <p:spPr>
                  <a:xfrm>
                    <a:off x="232012" y="0"/>
                    <a:ext cx="303663" cy="187657"/>
                  </a:xfrm>
                  <a:custGeom>
                    <a:avLst/>
                    <a:gdLst>
                      <a:gd name="connsiteX0" fmla="*/ 0 w 303663"/>
                      <a:gd name="connsiteY0" fmla="*/ 187657 h 187657"/>
                      <a:gd name="connsiteX1" fmla="*/ 303663 w 303663"/>
                      <a:gd name="connsiteY1" fmla="*/ 0 h 1876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03663" h="187657">
                        <a:moveTo>
                          <a:pt x="0" y="187657"/>
                        </a:moveTo>
                        <a:lnTo>
                          <a:pt x="303663" y="0"/>
                        </a:lnTo>
                      </a:path>
                    </a:pathLst>
                  </a:custGeom>
                  <a:noFill/>
                  <a:ln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17" name="フリーフォーム 281">
                  <a:extLst>
                    <a:ext uri="{FF2B5EF4-FFF2-40B4-BE49-F238E27FC236}">
                      <a16:creationId xmlns:a16="http://schemas.microsoft.com/office/drawing/2014/main" id="{D7EB4BC7-BB62-0826-D92C-C709172A2527}"/>
                    </a:ext>
                  </a:extLst>
                </p:cNvPr>
                <p:cNvSpPr/>
                <p:nvPr/>
              </p:nvSpPr>
              <p:spPr>
                <a:xfrm>
                  <a:off x="552552" y="601451"/>
                  <a:ext cx="122246" cy="73347"/>
                </a:xfrm>
                <a:custGeom>
                  <a:avLst/>
                  <a:gdLst>
                    <a:gd name="connsiteX0" fmla="*/ 122246 w 122246"/>
                    <a:gd name="connsiteY0" fmla="*/ 73347 h 73347"/>
                    <a:gd name="connsiteX1" fmla="*/ 0 w 122246"/>
                    <a:gd name="connsiteY1" fmla="*/ 0 h 73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2246" h="73347">
                      <a:moveTo>
                        <a:pt x="122246" y="73347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508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8" name="フリーフォーム 282">
                  <a:extLst>
                    <a:ext uri="{FF2B5EF4-FFF2-40B4-BE49-F238E27FC236}">
                      <a16:creationId xmlns:a16="http://schemas.microsoft.com/office/drawing/2014/main" id="{97834552-B5DB-546D-D3DE-6ED676440397}"/>
                    </a:ext>
                  </a:extLst>
                </p:cNvPr>
                <p:cNvSpPr/>
                <p:nvPr/>
              </p:nvSpPr>
              <p:spPr>
                <a:xfrm>
                  <a:off x="645459" y="396077"/>
                  <a:ext cx="1271358" cy="391187"/>
                </a:xfrm>
                <a:custGeom>
                  <a:avLst/>
                  <a:gdLst>
                    <a:gd name="connsiteX0" fmla="*/ 0 w 1271358"/>
                    <a:gd name="connsiteY0" fmla="*/ 122246 h 391187"/>
                    <a:gd name="connsiteX1" fmla="*/ 161365 w 1271358"/>
                    <a:gd name="connsiteY1" fmla="*/ 0 h 391187"/>
                    <a:gd name="connsiteX2" fmla="*/ 1271358 w 1271358"/>
                    <a:gd name="connsiteY2" fmla="*/ 391187 h 391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71358" h="391187">
                      <a:moveTo>
                        <a:pt x="0" y="122246"/>
                      </a:moveTo>
                      <a:lnTo>
                        <a:pt x="161365" y="0"/>
                      </a:lnTo>
                      <a:lnTo>
                        <a:pt x="1271358" y="391187"/>
                      </a:lnTo>
                    </a:path>
                  </a:pathLst>
                </a:custGeom>
                <a:noFill/>
                <a:ln w="63500">
                  <a:solidFill>
                    <a:srgbClr val="FF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</p:grpSp>
          <p:sp>
            <p:nvSpPr>
              <p:cNvPr id="8" name="円柱 7">
                <a:extLst>
                  <a:ext uri="{FF2B5EF4-FFF2-40B4-BE49-F238E27FC236}">
                    <a16:creationId xmlns:a16="http://schemas.microsoft.com/office/drawing/2014/main" id="{495C947D-0126-CA54-1A59-9F0B2F21C39A}"/>
                  </a:ext>
                </a:extLst>
              </p:cNvPr>
              <p:cNvSpPr/>
              <p:nvPr/>
            </p:nvSpPr>
            <p:spPr>
              <a:xfrm>
                <a:off x="488950" y="247650"/>
                <a:ext cx="146685" cy="1413510"/>
              </a:xfrm>
              <a:prstGeom prst="can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  <a:scene3d>
                <a:camera prst="orthographicFront">
                  <a:rot lat="0" lon="0" rev="3600000"/>
                </a:camera>
                <a:lightRig rig="threePt" dir="t"/>
              </a:scene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/>
              </a:p>
            </p:txBody>
          </p:sp>
          <p:sp>
            <p:nvSpPr>
              <p:cNvPr id="9" name="フリーフォーム 296">
                <a:extLst>
                  <a:ext uri="{FF2B5EF4-FFF2-40B4-BE49-F238E27FC236}">
                    <a16:creationId xmlns:a16="http://schemas.microsoft.com/office/drawing/2014/main" id="{687910AB-886B-0E29-CE95-8DCCEAD284CE}"/>
                  </a:ext>
                </a:extLst>
              </p:cNvPr>
              <p:cNvSpPr/>
              <p:nvPr/>
            </p:nvSpPr>
            <p:spPr>
              <a:xfrm>
                <a:off x="787400" y="666750"/>
                <a:ext cx="387350" cy="374650"/>
              </a:xfrm>
              <a:custGeom>
                <a:avLst/>
                <a:gdLst>
                  <a:gd name="connsiteX0" fmla="*/ 387350 w 387350"/>
                  <a:gd name="connsiteY0" fmla="*/ 0 h 406400"/>
                  <a:gd name="connsiteX1" fmla="*/ 0 w 387350"/>
                  <a:gd name="connsiteY1" fmla="*/ 40640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7350" h="406400">
                    <a:moveTo>
                      <a:pt x="387350" y="0"/>
                    </a:moveTo>
                    <a:lnTo>
                      <a:pt x="0" y="406400"/>
                    </a:lnTo>
                  </a:path>
                </a:pathLst>
              </a:custGeom>
              <a:noFill/>
              <a:ln w="666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dirty="0"/>
              </a:p>
            </p:txBody>
          </p:sp>
          <p:grpSp>
            <p:nvGrpSpPr>
              <p:cNvPr id="10" name="グループ化 9">
                <a:extLst>
                  <a:ext uri="{FF2B5EF4-FFF2-40B4-BE49-F238E27FC236}">
                    <a16:creationId xmlns:a16="http://schemas.microsoft.com/office/drawing/2014/main" id="{82B990C6-AB73-FB73-4AEA-257CED0BCD8A}"/>
                  </a:ext>
                </a:extLst>
              </p:cNvPr>
              <p:cNvGrpSpPr/>
              <p:nvPr/>
            </p:nvGrpSpPr>
            <p:grpSpPr>
              <a:xfrm>
                <a:off x="-295" y="179817"/>
                <a:ext cx="926762" cy="641870"/>
                <a:chOff x="234655" y="-39804"/>
                <a:chExt cx="927001" cy="642034"/>
              </a:xfrm>
            </p:grpSpPr>
            <p:sp>
              <p:nvSpPr>
                <p:cNvPr id="11" name="下矢印 299">
                  <a:extLst>
                    <a:ext uri="{FF2B5EF4-FFF2-40B4-BE49-F238E27FC236}">
                      <a16:creationId xmlns:a16="http://schemas.microsoft.com/office/drawing/2014/main" id="{947AAB8E-F331-9442-FD98-086FC03E19F7}"/>
                    </a:ext>
                  </a:extLst>
                </p:cNvPr>
                <p:cNvSpPr/>
                <p:nvPr/>
              </p:nvSpPr>
              <p:spPr>
                <a:xfrm>
                  <a:off x="1002906" y="227251"/>
                  <a:ext cx="158750" cy="374979"/>
                </a:xfrm>
                <a:prstGeom prst="downArrow">
                  <a:avLst/>
                </a:prstGeom>
                <a:solidFill>
                  <a:srgbClr val="FFFF00">
                    <a:alpha val="49000"/>
                  </a:srgb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  <a:scene3d>
                  <a:camera prst="orthographicFront">
                    <a:rot lat="0" lon="0" rev="2400000"/>
                  </a:camera>
                  <a:lightRig rig="threePt" dir="t"/>
                </a:scene3d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12" name="テキスト ボックス 300">
                  <a:extLst>
                    <a:ext uri="{FF2B5EF4-FFF2-40B4-BE49-F238E27FC236}">
                      <a16:creationId xmlns:a16="http://schemas.microsoft.com/office/drawing/2014/main" id="{04CDE3BD-A85C-1938-F4E9-CED3A06B9608}"/>
                    </a:ext>
                  </a:extLst>
                </p:cNvPr>
                <p:cNvSpPr txBox="1"/>
                <p:nvPr/>
              </p:nvSpPr>
              <p:spPr>
                <a:xfrm>
                  <a:off x="234655" y="-39804"/>
                  <a:ext cx="908186" cy="492656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hi-IN" kern="100" dirty="0">
                      <a:effectLst/>
                      <a:latin typeface="HGS創英角ﾎﾟｯﾌﾟ体" panose="040B0A00000000000000" pitchFamily="50" charset="-128"/>
                      <a:ea typeface="ＭＳ 明朝" panose="02020609040205080304" pitchFamily="17" charset="-128"/>
                      <a:cs typeface="Times New Roman" panose="02020603050405020304" pitchFamily="18" charset="0"/>
                    </a:rPr>
                    <a:t>सिधै जोडेको </a:t>
                  </a:r>
                  <a:r>
                    <a:rPr lang="en-US" kern="100" dirty="0">
                      <a:effectLst/>
                      <a:latin typeface="HGS創英角ﾎﾟｯﾌﾟ体" panose="040B0A00000000000000" pitchFamily="50" charset="-128"/>
                      <a:ea typeface="ＭＳ 明朝" panose="02020609040205080304" pitchFamily="17" charset="-128"/>
                      <a:cs typeface="Times New Roman" panose="02020603050405020304" pitchFamily="18" charset="0"/>
                    </a:rPr>
                    <a:t>…Illegal !</a:t>
                  </a:r>
                  <a:endParaRPr lang="ja-JP" sz="2000" kern="100" dirty="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5326262-4B57-0F10-874F-4E4613CE828F}"/>
              </a:ext>
            </a:extLst>
          </p:cNvPr>
          <p:cNvGrpSpPr/>
          <p:nvPr/>
        </p:nvGrpSpPr>
        <p:grpSpPr>
          <a:xfrm>
            <a:off x="7742975" y="2584655"/>
            <a:ext cx="3985753" cy="3830163"/>
            <a:chOff x="7742975" y="2662712"/>
            <a:chExt cx="3985753" cy="3830163"/>
          </a:xfrm>
        </p:grpSpPr>
        <p:pic>
          <p:nvPicPr>
            <p:cNvPr id="31" name="図 30" descr="草の上を歩いている人たち&#10;&#10;中程度の精度で自動的に生成された説明">
              <a:extLst>
                <a:ext uri="{FF2B5EF4-FFF2-40B4-BE49-F238E27FC236}">
                  <a16:creationId xmlns:a16="http://schemas.microsoft.com/office/drawing/2014/main" id="{59B65BEC-8A7B-1B15-0DE9-57781002A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2975" y="3503560"/>
              <a:ext cx="3985753" cy="2989315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90B51BCB-13DA-9B6D-B6FE-7073A3EEBA0E}"/>
                </a:ext>
              </a:extLst>
            </p:cNvPr>
            <p:cNvSpPr txBox="1"/>
            <p:nvPr/>
          </p:nvSpPr>
          <p:spPr>
            <a:xfrm>
              <a:off x="7864172" y="2662712"/>
              <a:ext cx="38645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/>
                <a:t>Illegal </a:t>
              </a:r>
              <a:r>
                <a:rPr kumimoji="1" lang="hi-IN" altLang="ja-JP" sz="2400" dirty="0"/>
                <a:t>पाइप फेला पार्न घर वरिपरि खन्दै। </a:t>
              </a:r>
              <a:endParaRPr kumimoji="1" lang="ja-JP" altLang="en-US" sz="2400" dirty="0"/>
            </a:p>
          </p:txBody>
        </p:sp>
      </p:grpSp>
      <p:sp>
        <p:nvSpPr>
          <p:cNvPr id="33" name="スライド番号プレースホルダー 32">
            <a:extLst>
              <a:ext uri="{FF2B5EF4-FFF2-40B4-BE49-F238E27FC236}">
                <a16:creationId xmlns:a16="http://schemas.microsoft.com/office/drawing/2014/main" id="{5AAFC7B1-B02D-0DFA-E8E5-677E95D8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DA1AEA6-66EA-4D44-912F-2483D41830B3}" type="slidenum">
              <a:rPr lang="ja-JP" altLang="en-US" sz="1600">
                <a:solidFill>
                  <a:schemeClr val="tx1"/>
                </a:solidFill>
              </a:rPr>
              <a:pPr/>
              <a:t>28</a:t>
            </a:fld>
            <a:endParaRPr lang="ja-JP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842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9C8B1D-B135-A96A-7251-26937EC7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Illegal Connection </a:t>
            </a:r>
            <a:r>
              <a:rPr kumimoji="1" lang="hi-IN" altLang="ja-JP" dirty="0"/>
              <a:t>का प्रकारहरू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A739AE-401D-6280-3B3C-412E09AA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hi-IN" altLang="ja-JP" dirty="0"/>
              <a:t>मिटर उल्टो जडान गर्ने, मिटर छेडछाड गर्ने, रिडिङको दिन बाहेक अन्य दिन मिटर हटाउने, आदि।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pic>
        <p:nvPicPr>
          <p:cNvPr id="5" name="図 4" descr="デバイス, 屋外, 建物, 岩 が含まれている画像&#10;&#10;自動的に生成された説明">
            <a:extLst>
              <a:ext uri="{FF2B5EF4-FFF2-40B4-BE49-F238E27FC236}">
                <a16:creationId xmlns:a16="http://schemas.microsoft.com/office/drawing/2014/main" id="{8E2ABB15-6276-EE99-1C98-66617B080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95" y="2888887"/>
            <a:ext cx="3154680" cy="338023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B41C42F-4C2D-344B-18B5-3F1D84E09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071" y="2850707"/>
            <a:ext cx="4435007" cy="3326256"/>
          </a:xfrm>
          <a:prstGeom prst="rect">
            <a:avLst/>
          </a:prstGeom>
        </p:spPr>
      </p:pic>
      <p:pic>
        <p:nvPicPr>
          <p:cNvPr id="8" name="図 7" descr="人, 屋外, 草, 持つ が含まれている画像&#10;&#10;自動的に生成された説明">
            <a:extLst>
              <a:ext uri="{FF2B5EF4-FFF2-40B4-BE49-F238E27FC236}">
                <a16:creationId xmlns:a16="http://schemas.microsoft.com/office/drawing/2014/main" id="{DDC4D6DF-1B4F-A4FA-9304-F9A785A4D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437" y="2850707"/>
            <a:ext cx="2566005" cy="1924504"/>
          </a:xfrm>
          <a:prstGeom prst="rect">
            <a:avLst/>
          </a:prstGeom>
        </p:spPr>
      </p:pic>
      <p:pic>
        <p:nvPicPr>
          <p:cNvPr id="10" name="図 9" descr="屋外, 人, 座る, 草 が含まれている画像&#10;&#10;自動的に生成された説明">
            <a:extLst>
              <a:ext uri="{FF2B5EF4-FFF2-40B4-BE49-F238E27FC236}">
                <a16:creationId xmlns:a16="http://schemas.microsoft.com/office/drawing/2014/main" id="{AF2414FB-9B60-B844-8C5E-CED21911D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14" y="4867367"/>
            <a:ext cx="2654177" cy="1990633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9140E6-56DD-D161-5060-E7F6DDB2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DA1AEA6-66EA-4D44-912F-2483D41830B3}" type="slidenum">
              <a:rPr lang="ja-JP" altLang="en-US" sz="1600">
                <a:solidFill>
                  <a:schemeClr val="tx1"/>
                </a:solidFill>
              </a:rPr>
              <a:pPr/>
              <a:t>29</a:t>
            </a:fld>
            <a:endParaRPr lang="ja-JP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DC5927C-D836-0E86-B442-CCD8D780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hi-IN" altLang="ja-JP" sz="5400"/>
              <a:t>मिटरहरू किन पढिनु पर्छ?</a:t>
            </a:r>
            <a:endParaRPr kumimoji="1" lang="en-US" altLang="ja-JP" sz="5400"/>
          </a:p>
        </p:txBody>
      </p:sp>
      <p:sp>
        <p:nvSpPr>
          <p:cNvPr id="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コンテンツ プレースホルダー 8" descr="建物, 屋外, 座る, 古い が含まれている画像&#10;&#10;自動的に生成された説明">
            <a:extLst>
              <a:ext uri="{FF2B5EF4-FFF2-40B4-BE49-F238E27FC236}">
                <a16:creationId xmlns:a16="http://schemas.microsoft.com/office/drawing/2014/main" id="{DFB24C41-13AD-A959-6685-DE6218946C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r="1662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B26AD95-8D59-1B9F-94AC-513C91AD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CDA1AEA6-66EA-4D44-912F-2483D41830B3}" type="slidenum">
              <a:rPr lang="ja-JP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ja-JP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04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F5C9E2-557E-5D40-4990-569D3EDA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Illegal </a:t>
            </a:r>
            <a:r>
              <a:rPr kumimoji="1" lang="hi-IN" altLang="ja-JP" dirty="0"/>
              <a:t>छ कि छैन कसरी जाँच्ने?</a:t>
            </a:r>
            <a:endParaRPr kumimoji="1" lang="ja-JP" altLang="en-US" dirty="0"/>
          </a:p>
        </p:txBody>
      </p:sp>
      <p:graphicFrame>
        <p:nvGraphicFramePr>
          <p:cNvPr id="86" name="コンテンツ プレースホルダー 3">
            <a:extLst>
              <a:ext uri="{FF2B5EF4-FFF2-40B4-BE49-F238E27FC236}">
                <a16:creationId xmlns:a16="http://schemas.microsoft.com/office/drawing/2014/main" id="{BA77328D-494A-95E8-9F6E-177E2ABB36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625879"/>
              </p:ext>
            </p:extLst>
          </p:nvPr>
        </p:nvGraphicFramePr>
        <p:xfrm>
          <a:off x="447174" y="1394494"/>
          <a:ext cx="11237494" cy="23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E3FA690-FC08-B42E-C699-0A2BE1A97202}"/>
              </a:ext>
            </a:extLst>
          </p:cNvPr>
          <p:cNvGrpSpPr/>
          <p:nvPr/>
        </p:nvGrpSpPr>
        <p:grpSpPr>
          <a:xfrm>
            <a:off x="1449660" y="4103644"/>
            <a:ext cx="9177454" cy="2396915"/>
            <a:chOff x="1449660" y="3992134"/>
            <a:chExt cx="9177454" cy="2396915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7E872FC8-8594-8BF0-E557-E654FF2ADEC7}"/>
                </a:ext>
              </a:extLst>
            </p:cNvPr>
            <p:cNvGrpSpPr/>
            <p:nvPr/>
          </p:nvGrpSpPr>
          <p:grpSpPr>
            <a:xfrm>
              <a:off x="1449660" y="3992134"/>
              <a:ext cx="9177454" cy="2241395"/>
              <a:chOff x="1527717" y="3858322"/>
              <a:chExt cx="9177454" cy="2241395"/>
            </a:xfrm>
          </p:grpSpPr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BC33913E-886F-AC1F-F702-19C61DC913CC}"/>
                  </a:ext>
                </a:extLst>
              </p:cNvPr>
              <p:cNvSpPr/>
              <p:nvPr/>
            </p:nvSpPr>
            <p:spPr>
              <a:xfrm>
                <a:off x="10247971" y="5653668"/>
                <a:ext cx="457200" cy="44604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7462CCE2-07DD-1D21-D166-9518F0926C5E}"/>
                  </a:ext>
                </a:extLst>
              </p:cNvPr>
              <p:cNvCxnSpPr/>
              <p:nvPr/>
            </p:nvCxnSpPr>
            <p:spPr>
              <a:xfrm>
                <a:off x="1527717" y="5118410"/>
                <a:ext cx="9043639" cy="0"/>
              </a:xfrm>
              <a:prstGeom prst="line">
                <a:avLst/>
              </a:prstGeom>
              <a:ln w="444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4" name="二等辺三角形 33">
                <a:extLst>
                  <a:ext uri="{FF2B5EF4-FFF2-40B4-BE49-F238E27FC236}">
                    <a16:creationId xmlns:a16="http://schemas.microsoft.com/office/drawing/2014/main" id="{21AC3E5F-DFCA-B089-94D4-DC7848EB713D}"/>
                  </a:ext>
                </a:extLst>
              </p:cNvPr>
              <p:cNvSpPr/>
              <p:nvPr/>
            </p:nvSpPr>
            <p:spPr>
              <a:xfrm>
                <a:off x="1906859" y="4059044"/>
                <a:ext cx="3612995" cy="524106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CC1306FC-AEC5-1FD5-70EE-DB4C37F3E9BB}"/>
                  </a:ext>
                </a:extLst>
              </p:cNvPr>
              <p:cNvSpPr/>
              <p:nvPr/>
            </p:nvSpPr>
            <p:spPr>
              <a:xfrm>
                <a:off x="2219093" y="4583149"/>
                <a:ext cx="3055434" cy="535243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四角形: 角を丸くする 35">
                <a:extLst>
                  <a:ext uri="{FF2B5EF4-FFF2-40B4-BE49-F238E27FC236}">
                    <a16:creationId xmlns:a16="http://schemas.microsoft.com/office/drawing/2014/main" id="{88A0780D-9333-969F-4D44-B94BE7A46710}"/>
                  </a:ext>
                </a:extLst>
              </p:cNvPr>
              <p:cNvSpPr/>
              <p:nvPr/>
            </p:nvSpPr>
            <p:spPr>
              <a:xfrm>
                <a:off x="5519855" y="5172241"/>
                <a:ext cx="576146" cy="71366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8B960638-49B5-E1B3-01A5-98AE6E220C41}"/>
                  </a:ext>
                </a:extLst>
              </p:cNvPr>
              <p:cNvSpPr/>
              <p:nvPr/>
            </p:nvSpPr>
            <p:spPr>
              <a:xfrm>
                <a:off x="5620215" y="5029206"/>
                <a:ext cx="345688" cy="1430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四角形: 角を丸くする 37">
                <a:extLst>
                  <a:ext uri="{FF2B5EF4-FFF2-40B4-BE49-F238E27FC236}">
                    <a16:creationId xmlns:a16="http://schemas.microsoft.com/office/drawing/2014/main" id="{616E20F2-F187-15E9-5284-C798265A6108}"/>
                  </a:ext>
                </a:extLst>
              </p:cNvPr>
              <p:cNvSpPr/>
              <p:nvPr/>
            </p:nvSpPr>
            <p:spPr>
              <a:xfrm>
                <a:off x="4371278" y="3858322"/>
                <a:ext cx="591015" cy="5241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0" name="コネクタ: カギ線 39">
                <a:extLst>
                  <a:ext uri="{FF2B5EF4-FFF2-40B4-BE49-F238E27FC236}">
                    <a16:creationId xmlns:a16="http://schemas.microsoft.com/office/drawing/2014/main" id="{3F0AAD6E-D1DF-049A-E2E8-A3A106E9F509}"/>
                  </a:ext>
                </a:extLst>
              </p:cNvPr>
              <p:cNvCxnSpPr>
                <a:stCxn id="31" idx="2"/>
              </p:cNvCxnSpPr>
              <p:nvPr/>
            </p:nvCxnSpPr>
            <p:spPr>
              <a:xfrm rot="10800000">
                <a:off x="7348655" y="5252225"/>
                <a:ext cx="2899317" cy="624469"/>
              </a:xfrm>
              <a:prstGeom prst="bentConnector3">
                <a:avLst/>
              </a:prstGeom>
              <a:ln w="508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コネクタ: カギ線 41">
                <a:extLst>
                  <a:ext uri="{FF2B5EF4-FFF2-40B4-BE49-F238E27FC236}">
                    <a16:creationId xmlns:a16="http://schemas.microsoft.com/office/drawing/2014/main" id="{7E66EE2C-B545-4611-D831-28BE024969FA}"/>
                  </a:ext>
                </a:extLst>
              </p:cNvPr>
              <p:cNvCxnSpPr/>
              <p:nvPr/>
            </p:nvCxnSpPr>
            <p:spPr>
              <a:xfrm rot="10800000">
                <a:off x="6891455" y="4906537"/>
                <a:ext cx="457201" cy="345688"/>
              </a:xfrm>
              <a:prstGeom prst="bentConnector3">
                <a:avLst>
                  <a:gd name="adj1" fmla="val 23171"/>
                </a:avLst>
              </a:prstGeom>
              <a:ln w="381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コネクタ: カギ線 43">
                <a:extLst>
                  <a:ext uri="{FF2B5EF4-FFF2-40B4-BE49-F238E27FC236}">
                    <a16:creationId xmlns:a16="http://schemas.microsoft.com/office/drawing/2014/main" id="{21585844-D1D4-2D2A-B45E-94FFBD6A6226}"/>
                  </a:ext>
                </a:extLst>
              </p:cNvPr>
              <p:cNvCxnSpPr/>
              <p:nvPr/>
            </p:nvCxnSpPr>
            <p:spPr>
              <a:xfrm rot="10800000" flipV="1">
                <a:off x="6311590" y="4906537"/>
                <a:ext cx="367990" cy="345688"/>
              </a:xfrm>
              <a:prstGeom prst="bentConnector3">
                <a:avLst/>
              </a:prstGeom>
              <a:ln w="381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コネクタ: カギ線 45">
                <a:extLst>
                  <a:ext uri="{FF2B5EF4-FFF2-40B4-BE49-F238E27FC236}">
                    <a16:creationId xmlns:a16="http://schemas.microsoft.com/office/drawing/2014/main" id="{88955D61-74ED-B049-0E48-5AA82A6F1212}"/>
                  </a:ext>
                </a:extLst>
              </p:cNvPr>
              <p:cNvCxnSpPr>
                <a:endCxn id="37" idx="0"/>
              </p:cNvCxnSpPr>
              <p:nvPr/>
            </p:nvCxnSpPr>
            <p:spPr>
              <a:xfrm rot="10800000">
                <a:off x="5793059" y="5029207"/>
                <a:ext cx="518530" cy="223019"/>
              </a:xfrm>
              <a:prstGeom prst="bentConnector4">
                <a:avLst>
                  <a:gd name="adj1" fmla="val 33333"/>
                  <a:gd name="adj2" fmla="val 202502"/>
                </a:avLst>
              </a:prstGeom>
              <a:ln w="381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コネクタ: カギ線 47">
                <a:extLst>
                  <a:ext uri="{FF2B5EF4-FFF2-40B4-BE49-F238E27FC236}">
                    <a16:creationId xmlns:a16="http://schemas.microsoft.com/office/drawing/2014/main" id="{062F6EF7-EF78-32CF-4B12-D09152365FC1}"/>
                  </a:ext>
                </a:extLst>
              </p:cNvPr>
              <p:cNvCxnSpPr>
                <a:stCxn id="37" idx="1"/>
                <a:endCxn id="38" idx="0"/>
              </p:cNvCxnSpPr>
              <p:nvPr/>
            </p:nvCxnSpPr>
            <p:spPr>
              <a:xfrm rot="10800000">
                <a:off x="4666787" y="3858323"/>
                <a:ext cx="953429" cy="1242387"/>
              </a:xfrm>
              <a:prstGeom prst="bentConnector4">
                <a:avLst>
                  <a:gd name="adj1" fmla="val 22807"/>
                  <a:gd name="adj2" fmla="val 109424"/>
                </a:avLst>
              </a:prstGeom>
              <a:ln w="317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円柱 50">
                <a:extLst>
                  <a:ext uri="{FF2B5EF4-FFF2-40B4-BE49-F238E27FC236}">
                    <a16:creationId xmlns:a16="http://schemas.microsoft.com/office/drawing/2014/main" id="{1860BB51-AB9E-6F06-F77C-170154E46E7A}"/>
                  </a:ext>
                </a:extLst>
              </p:cNvPr>
              <p:cNvSpPr/>
              <p:nvPr/>
            </p:nvSpPr>
            <p:spPr>
              <a:xfrm rot="16200000">
                <a:off x="6668428" y="4761565"/>
                <a:ext cx="211874" cy="267630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5" name="コネクタ: カギ線 54">
                <a:extLst>
                  <a:ext uri="{FF2B5EF4-FFF2-40B4-BE49-F238E27FC236}">
                    <a16:creationId xmlns:a16="http://schemas.microsoft.com/office/drawing/2014/main" id="{3451DCB1-B396-ED1D-E426-780DE37221DE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484432" y="5252225"/>
                <a:ext cx="864223" cy="2"/>
              </a:xfrm>
              <a:prstGeom prst="bentConnector3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コネクタ: カギ線 57">
                <a:extLst>
                  <a:ext uri="{FF2B5EF4-FFF2-40B4-BE49-F238E27FC236}">
                    <a16:creationId xmlns:a16="http://schemas.microsoft.com/office/drawing/2014/main" id="{FDC1237B-E7E3-B340-3102-8D9DF692AA02}"/>
                  </a:ext>
                </a:extLst>
              </p:cNvPr>
              <p:cNvCxnSpPr>
                <a:cxnSpLocks/>
                <a:endCxn id="36" idx="0"/>
              </p:cNvCxnSpPr>
              <p:nvPr/>
            </p:nvCxnSpPr>
            <p:spPr>
              <a:xfrm rot="10800000">
                <a:off x="5807929" y="5172242"/>
                <a:ext cx="2979235" cy="364341"/>
              </a:xfrm>
              <a:prstGeom prst="bentConnector4">
                <a:avLst>
                  <a:gd name="adj1" fmla="val 83343"/>
                  <a:gd name="adj2" fmla="val 101530"/>
                </a:avLst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&quot;禁止&quot;マーク 62">
                <a:extLst>
                  <a:ext uri="{FF2B5EF4-FFF2-40B4-BE49-F238E27FC236}">
                    <a16:creationId xmlns:a16="http://schemas.microsoft.com/office/drawing/2014/main" id="{20176A71-3019-2931-804D-1BA904675C3C}"/>
                  </a:ext>
                </a:extLst>
              </p:cNvPr>
              <p:cNvSpPr/>
              <p:nvPr/>
            </p:nvSpPr>
            <p:spPr>
              <a:xfrm>
                <a:off x="6986237" y="4761570"/>
                <a:ext cx="200722" cy="211873"/>
              </a:xfrm>
              <a:prstGeom prst="noSmoking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7" name="コネクタ: カギ線 66">
                <a:extLst>
                  <a:ext uri="{FF2B5EF4-FFF2-40B4-BE49-F238E27FC236}">
                    <a16:creationId xmlns:a16="http://schemas.microsoft.com/office/drawing/2014/main" id="{4D21A433-F3EA-9395-8F53-EA0B4B9CFA91}"/>
                  </a:ext>
                </a:extLst>
              </p:cNvPr>
              <p:cNvCxnSpPr>
                <a:stCxn id="38" idx="3"/>
              </p:cNvCxnSpPr>
              <p:nvPr/>
            </p:nvCxnSpPr>
            <p:spPr>
              <a:xfrm flipH="1">
                <a:off x="4583151" y="4120375"/>
                <a:ext cx="379142" cy="908831"/>
              </a:xfrm>
              <a:prstGeom prst="bentConnector4">
                <a:avLst>
                  <a:gd name="adj1" fmla="val -60294"/>
                  <a:gd name="adj2" fmla="val 64417"/>
                </a:avLst>
              </a:prstGeom>
              <a:ln w="317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テキスト ボックス 70">
              <a:extLst>
                <a:ext uri="{FF2B5EF4-FFF2-40B4-BE49-F238E27FC236}">
                  <a16:creationId xmlns:a16="http://schemas.microsoft.com/office/drawing/2014/main" id="{F5904AF9-F89A-0B92-A5B7-0A2DC37B883E}"/>
                </a:ext>
              </a:extLst>
            </p:cNvPr>
            <p:cNvSpPr txBox="1"/>
            <p:nvPr/>
          </p:nvSpPr>
          <p:spPr>
            <a:xfrm>
              <a:off x="6562493" y="6019717"/>
              <a:ext cx="1789770" cy="369332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/>
                <a:t>Illegal </a:t>
              </a:r>
              <a:r>
                <a:rPr kumimoji="1" lang="hi-IN" altLang="ja-JP" sz="1800" dirty="0"/>
                <a:t>पाइप</a:t>
              </a:r>
              <a:endParaRPr kumimoji="1" lang="ja-JP" altLang="en-US" dirty="0"/>
            </a:p>
          </p:txBody>
        </p:sp>
        <p:cxnSp>
          <p:nvCxnSpPr>
            <p:cNvPr id="80" name="直線矢印コネクタ 79">
              <a:extLst>
                <a:ext uri="{FF2B5EF4-FFF2-40B4-BE49-F238E27FC236}">
                  <a16:creationId xmlns:a16="http://schemas.microsoft.com/office/drawing/2014/main" id="{62895A08-6F52-0ADC-BF13-2916403382E0}"/>
                </a:ext>
              </a:extLst>
            </p:cNvPr>
            <p:cNvCxnSpPr>
              <a:stCxn id="71" idx="0"/>
            </p:cNvCxnSpPr>
            <p:nvPr/>
          </p:nvCxnSpPr>
          <p:spPr>
            <a:xfrm flipH="1" flipV="1">
              <a:off x="7449015" y="5670396"/>
              <a:ext cx="8363" cy="34932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矢印コネクタ 80">
              <a:extLst>
                <a:ext uri="{FF2B5EF4-FFF2-40B4-BE49-F238E27FC236}">
                  <a16:creationId xmlns:a16="http://schemas.microsoft.com/office/drawing/2014/main" id="{C051744C-C585-DAA8-A9AE-617C534999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08180" y="5403738"/>
              <a:ext cx="244398" cy="606769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8DC5F8C-2E16-A32D-AA9D-1A44BA877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CDA1AEA6-66EA-4D44-912F-2483D41830B3}" type="slidenum">
              <a:rPr lang="ja-JP" altLang="en-US" sz="1600">
                <a:solidFill>
                  <a:schemeClr val="tx1"/>
                </a:solidFill>
              </a:rPr>
              <a:pPr/>
              <a:t>30</a:t>
            </a:fld>
            <a:endParaRPr lang="ja-JP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78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264274" y="334005"/>
            <a:ext cx="4421731" cy="4542073"/>
          </a:xfrm>
        </p:spPr>
        <p:txBody>
          <a:bodyPr anchor="t">
            <a:normAutofit/>
          </a:bodyPr>
          <a:lstStyle/>
          <a:p>
            <a:r>
              <a:rPr kumimoji="1" lang="hi-IN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  <a:t>मिटरको सही स्थापना (कृपया प्रत्येक उत्पादक </a:t>
            </a:r>
            <a:r>
              <a:rPr kumimoji="1" lang="en-US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  <a:t>company </a:t>
            </a:r>
            <a:r>
              <a:rPr kumimoji="1" lang="hi-IN" altLang="ja-JP" sz="3600" dirty="0">
                <a:latin typeface="Calibri" panose="020F0502020204030204" pitchFamily="34" charset="0"/>
                <a:cs typeface="Calibri" panose="020F0502020204030204" pitchFamily="34" charset="0"/>
              </a:rPr>
              <a:t>को निर्देशन पालना गर्नुहोस्)</a:t>
            </a:r>
            <a:endParaRPr lang="en-US" sz="3300" dirty="0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0AD513B2-6B73-0691-AD47-56AAFA60E7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117035"/>
              </p:ext>
            </p:extLst>
          </p:nvPr>
        </p:nvGraphicFramePr>
        <p:xfrm>
          <a:off x="5068561" y="582842"/>
          <a:ext cx="6449246" cy="548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グループ化 15">
            <a:extLst>
              <a:ext uri="{FF2B5EF4-FFF2-40B4-BE49-F238E27FC236}">
                <a16:creationId xmlns:a16="http://schemas.microsoft.com/office/drawing/2014/main" id="{7391B5AF-9474-8218-7B89-57BB38431C38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2521269"/>
            <a:ext cx="1542542" cy="1295515"/>
            <a:chOff x="588132" y="5039343"/>
            <a:chExt cx="2002878" cy="1682132"/>
          </a:xfrm>
        </p:grpSpPr>
        <p:pic>
          <p:nvPicPr>
            <p:cNvPr id="4" name="図 13" descr="屋内, 座る, 歯ブラシ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C6ADD59D-A3E8-8C77-122D-F0034E832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32" y="5039343"/>
              <a:ext cx="2002878" cy="1682132"/>
            </a:xfrm>
            <a:prstGeom prst="rect">
              <a:avLst/>
            </a:prstGeom>
          </p:spPr>
        </p:pic>
        <p:sp>
          <p:nvSpPr>
            <p:cNvPr id="5" name="楕円 14">
              <a:extLst>
                <a:ext uri="{FF2B5EF4-FFF2-40B4-BE49-F238E27FC236}">
                  <a16:creationId xmlns:a16="http://schemas.microsoft.com/office/drawing/2014/main" id="{EB8F9CA2-52A1-82DB-D59A-69BD5F490988}"/>
                </a:ext>
              </a:extLst>
            </p:cNvPr>
            <p:cNvSpPr/>
            <p:nvPr/>
          </p:nvSpPr>
          <p:spPr>
            <a:xfrm>
              <a:off x="1226633" y="5820938"/>
              <a:ext cx="814040" cy="616181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11">
            <a:extLst>
              <a:ext uri="{FF2B5EF4-FFF2-40B4-BE49-F238E27FC236}">
                <a16:creationId xmlns:a16="http://schemas.microsoft.com/office/drawing/2014/main" id="{A4A87AD7-7146-C1BD-69EE-D38D022F4642}"/>
              </a:ext>
            </a:extLst>
          </p:cNvPr>
          <p:cNvGrpSpPr/>
          <p:nvPr/>
        </p:nvGrpSpPr>
        <p:grpSpPr>
          <a:xfrm>
            <a:off x="1649860" y="2605041"/>
            <a:ext cx="3323062" cy="1363491"/>
            <a:chOff x="1639229" y="4810743"/>
            <a:chExt cx="4003288" cy="1682131"/>
          </a:xfrm>
        </p:grpSpPr>
        <p:pic>
          <p:nvPicPr>
            <p:cNvPr id="8" name="図 8">
              <a:extLst>
                <a:ext uri="{FF2B5EF4-FFF2-40B4-BE49-F238E27FC236}">
                  <a16:creationId xmlns:a16="http://schemas.microsoft.com/office/drawing/2014/main" id="{B64D1AD7-BD43-DBBF-3CB7-902C1157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07515" y="4810743"/>
              <a:ext cx="2566826" cy="1682131"/>
            </a:xfrm>
            <a:prstGeom prst="rect">
              <a:avLst/>
            </a:prstGeom>
          </p:spPr>
        </p:pic>
        <p:cxnSp>
          <p:nvCxnSpPr>
            <p:cNvPr id="9" name="直線コネクタ 10">
              <a:extLst>
                <a:ext uri="{FF2B5EF4-FFF2-40B4-BE49-F238E27FC236}">
                  <a16:creationId xmlns:a16="http://schemas.microsoft.com/office/drawing/2014/main" id="{73B2704D-544D-7B00-DD8A-17CD17F0990E}"/>
                </a:ext>
              </a:extLst>
            </p:cNvPr>
            <p:cNvCxnSpPr/>
            <p:nvPr/>
          </p:nvCxnSpPr>
          <p:spPr>
            <a:xfrm>
              <a:off x="1639229" y="6412105"/>
              <a:ext cx="4003288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aphicFrame>
        <p:nvGraphicFramePr>
          <p:cNvPr id="10" name="表 4">
            <a:extLst>
              <a:ext uri="{FF2B5EF4-FFF2-40B4-BE49-F238E27FC236}">
                <a16:creationId xmlns:a16="http://schemas.microsoft.com/office/drawing/2014/main" id="{CC6BD8D1-4031-7DBB-C475-C6CF89FAB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339025"/>
              </p:ext>
            </p:extLst>
          </p:nvPr>
        </p:nvGraphicFramePr>
        <p:xfrm>
          <a:off x="92360" y="4418739"/>
          <a:ext cx="4784923" cy="227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8562">
                  <a:extLst>
                    <a:ext uri="{9D8B030D-6E8A-4147-A177-3AD203B41FA5}">
                      <a16:colId xmlns:a16="http://schemas.microsoft.com/office/drawing/2014/main" val="865835772"/>
                    </a:ext>
                  </a:extLst>
                </a:gridCol>
                <a:gridCol w="2386361">
                  <a:extLst>
                    <a:ext uri="{9D8B030D-6E8A-4147-A177-3AD203B41FA5}">
                      <a16:colId xmlns:a16="http://schemas.microsoft.com/office/drawing/2014/main" val="3542053151"/>
                    </a:ext>
                  </a:extLst>
                </a:gridCol>
              </a:tblGrid>
              <a:tr h="52369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hi-IN" altLang="ja-JP" sz="1600" dirty="0"/>
                        <a:t>भेलोसिटी टाईप प्रोपेलर वाटर मिटर 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hi-IN" altLang="ja-JP" sz="1600" dirty="0"/>
                        <a:t>भोल्युमेट्रिक वाटर मिटर 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683152"/>
                  </a:ext>
                </a:extLst>
              </a:tr>
              <a:tr h="1639797">
                <a:tc>
                  <a:txBody>
                    <a:bodyPr/>
                    <a:lstStyle/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  <a:p>
                      <a:endParaRPr kumimoji="1" lang="en-US" altLang="ja-JP" dirty="0"/>
                    </a:p>
                  </a:txBody>
                  <a:tcPr marL="72000" marR="72000" marT="36000" marB="36000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72000" marR="72000" marT="36000" marB="36000"/>
                </a:tc>
                <a:extLst>
                  <a:ext uri="{0D108BD9-81ED-4DB2-BD59-A6C34878D82A}">
                    <a16:rowId xmlns:a16="http://schemas.microsoft.com/office/drawing/2014/main" val="2519320099"/>
                  </a:ext>
                </a:extLst>
              </a:tr>
            </a:tbl>
          </a:graphicData>
        </a:graphic>
      </p:graphicFrame>
      <p:pic>
        <p:nvPicPr>
          <p:cNvPr id="11" name="図 6" descr="デバイス, 座る, メーター, 時計 が含まれている画像&#10;&#10;自動的に生成された説明">
            <a:extLst>
              <a:ext uri="{FF2B5EF4-FFF2-40B4-BE49-F238E27FC236}">
                <a16:creationId xmlns:a16="http://schemas.microsoft.com/office/drawing/2014/main" id="{26AA78C8-12EC-2B6D-F851-86F0C97848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15366" r="8447" b="12263"/>
          <a:stretch/>
        </p:blipFill>
        <p:spPr>
          <a:xfrm>
            <a:off x="338919" y="5008083"/>
            <a:ext cx="1930585" cy="1681026"/>
          </a:xfrm>
          <a:prstGeom prst="rect">
            <a:avLst/>
          </a:prstGeom>
        </p:spPr>
      </p:pic>
      <p:pic>
        <p:nvPicPr>
          <p:cNvPr id="12" name="図 5">
            <a:extLst>
              <a:ext uri="{FF2B5EF4-FFF2-40B4-BE49-F238E27FC236}">
                <a16:creationId xmlns:a16="http://schemas.microsoft.com/office/drawing/2014/main" id="{8DDFA2A8-8CDA-DECC-7764-9D40E2363FD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1" t="15984" r="20247" b="7933"/>
          <a:stretch/>
        </p:blipFill>
        <p:spPr>
          <a:xfrm>
            <a:off x="3051109" y="5008081"/>
            <a:ext cx="1202685" cy="16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12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7F2932-2698-866C-B791-A4DCE8BD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086"/>
            <a:ext cx="10515600" cy="1116834"/>
          </a:xfrm>
        </p:spPr>
        <p:txBody>
          <a:bodyPr/>
          <a:lstStyle/>
          <a:p>
            <a:r>
              <a:rPr kumimoji="1" lang="hi-IN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सन्दर्भ: मिटरको सही स्थापना (कृपया प्रत्येक उत्पादक </a:t>
            </a:r>
            <a:r>
              <a:rPr kumimoji="1" lang="en-US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company </a:t>
            </a:r>
            <a:r>
              <a:rPr kumimoji="1" lang="hi-IN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को निर्देशन पालना गर्नुहोस्)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9EF603-0A97-908F-E3B7-1DFA5D92E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425"/>
            <a:ext cx="10515600" cy="2714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hi-IN" altLang="ja-JP" sz="2400" dirty="0"/>
              <a:t>मिटरको अघि र पछि </a:t>
            </a:r>
            <a:r>
              <a:rPr kumimoji="1" lang="en-US" altLang="ja-JP" sz="2400" dirty="0"/>
              <a:t>pipe </a:t>
            </a:r>
            <a:r>
              <a:rPr kumimoji="1" lang="hi-IN" altLang="ja-JP" sz="2400" dirty="0"/>
              <a:t>र </a:t>
            </a:r>
            <a:r>
              <a:rPr kumimoji="1" lang="en-US" altLang="ja-JP" sz="2400" dirty="0"/>
              <a:t>valve </a:t>
            </a:r>
            <a:r>
              <a:rPr kumimoji="1" lang="hi-IN" altLang="ja-JP" sz="2400" dirty="0"/>
              <a:t>सिधा राख्नु पर्छ</a:t>
            </a:r>
            <a:r>
              <a:rPr kumimoji="1" lang="en-US" altLang="ja-JP" sz="2400" dirty="0"/>
              <a:t>... </a:t>
            </a:r>
            <a:r>
              <a:rPr kumimoji="1" lang="hi-IN" altLang="ja-JP" sz="2400" dirty="0"/>
              <a:t>गलत मापन निम्त्याउने </a:t>
            </a:r>
            <a:r>
              <a:rPr kumimoji="1" lang="en-US" altLang="ja-JP" sz="2400" dirty="0"/>
              <a:t>turbulent flow</a:t>
            </a:r>
            <a:r>
              <a:rPr kumimoji="1" lang="hi-IN" altLang="ja-JP" sz="2400" dirty="0"/>
              <a:t>को प्रभावलाई रोक्नको लागि</a:t>
            </a:r>
            <a:r>
              <a:rPr kumimoji="1" lang="en-US" altLang="ja-JP" sz="2400" dirty="0"/>
              <a:t>; </a:t>
            </a:r>
          </a:p>
          <a:p>
            <a:r>
              <a:rPr kumimoji="1" lang="hi-IN" altLang="ja-JP" sz="2400" dirty="0"/>
              <a:t>मिटरको माथिल्लो भागको लम्बाई मीटर </a:t>
            </a:r>
            <a:r>
              <a:rPr kumimoji="1" lang="en-US" altLang="ja-JP" sz="2400" dirty="0"/>
              <a:t>diameter </a:t>
            </a:r>
            <a:r>
              <a:rPr kumimoji="1" lang="hi-IN" altLang="ja-JP" sz="2400" dirty="0"/>
              <a:t>को 10 गुणा भन्दा बढि हुनुपर्छ</a:t>
            </a:r>
            <a:r>
              <a:rPr kumimoji="1" lang="en-US" altLang="ja-JP" sz="2400" dirty="0"/>
              <a:t>(Japanese standard, JIS)</a:t>
            </a:r>
          </a:p>
          <a:p>
            <a:r>
              <a:rPr kumimoji="1" lang="hi-IN" altLang="ja-JP" sz="2400" dirty="0"/>
              <a:t>तल पट्टी चाहिँ मीटर </a:t>
            </a:r>
            <a:r>
              <a:rPr kumimoji="1" lang="en-GB" altLang="ja-JP" sz="2400" dirty="0"/>
              <a:t>diameter </a:t>
            </a:r>
            <a:r>
              <a:rPr kumimoji="1" lang="hi-IN" altLang="ja-JP" sz="2400" dirty="0"/>
              <a:t>भन्दा 5 गुणा भन्दा लामो </a:t>
            </a:r>
            <a:r>
              <a:rPr kumimoji="1" lang="en-GB" altLang="ja-JP" sz="2400" dirty="0"/>
              <a:t>pipe </a:t>
            </a:r>
            <a:r>
              <a:rPr kumimoji="1" lang="hi-IN" altLang="ja-JP" sz="2400" dirty="0"/>
              <a:t>हुनुपर्छ।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EA247F-9A18-1531-0703-C7B673F7F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872" y="631670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1AEA6-66EA-4D44-912F-2483D41830B3}" type="slidenum">
              <a:rPr kumimoji="1" lang="ja-JP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D6FF81-E07E-E3C0-1740-930F977DBAAD}"/>
              </a:ext>
            </a:extLst>
          </p:cNvPr>
          <p:cNvSpPr txBox="1"/>
          <p:nvPr/>
        </p:nvSpPr>
        <p:spPr>
          <a:xfrm>
            <a:off x="838199" y="4175180"/>
            <a:ext cx="4761695" cy="1827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hi-IN" altLang="ja-JP" sz="2400" dirty="0">
                <a:latin typeface="Arial Narrow" panose="020B0606020202030204" pitchFamily="34" charset="0"/>
              </a:rPr>
              <a:t>प्रत्यक्ष घाम, उच्च तापक्रम, आर्द्रता, कम्पन, धेरै कम तापक्रमबाट बच्नुपर्छ।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228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lang="hi-IN" altLang="ja-JP" sz="2400" dirty="0">
                <a:latin typeface="Arial Narrow" panose="020B0606020202030204" pitchFamily="34" charset="0"/>
              </a:rPr>
              <a:t>घर भित्र स्थापना (छेड़छाड) बाट जोगिन राम्रो हुन्छ।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8" name="グループ化 12">
            <a:extLst>
              <a:ext uri="{FF2B5EF4-FFF2-40B4-BE49-F238E27FC236}">
                <a16:creationId xmlns:a16="http://schemas.microsoft.com/office/drawing/2014/main" id="{5A4F2110-A589-103B-9906-27A730BA1EB6}"/>
              </a:ext>
            </a:extLst>
          </p:cNvPr>
          <p:cNvGrpSpPr/>
          <p:nvPr/>
        </p:nvGrpSpPr>
        <p:grpSpPr>
          <a:xfrm>
            <a:off x="5320288" y="4130576"/>
            <a:ext cx="6243141" cy="2498937"/>
            <a:chOff x="3787845" y="4214648"/>
            <a:chExt cx="6324801" cy="2292204"/>
          </a:xfrm>
        </p:grpSpPr>
        <p:pic>
          <p:nvPicPr>
            <p:cNvPr id="14" name="図 5">
              <a:extLst>
                <a:ext uri="{FF2B5EF4-FFF2-40B4-BE49-F238E27FC236}">
                  <a16:creationId xmlns:a16="http://schemas.microsoft.com/office/drawing/2014/main" id="{64DB10C7-08FB-8627-61C6-4F62F71DC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7845" y="4214648"/>
              <a:ext cx="6324801" cy="2250193"/>
            </a:xfrm>
            <a:prstGeom prst="rect">
              <a:avLst/>
            </a:prstGeom>
          </p:spPr>
        </p:pic>
        <p:sp>
          <p:nvSpPr>
            <p:cNvPr id="15" name="テキスト ボックス 6">
              <a:extLst>
                <a:ext uri="{FF2B5EF4-FFF2-40B4-BE49-F238E27FC236}">
                  <a16:creationId xmlns:a16="http://schemas.microsoft.com/office/drawing/2014/main" id="{831C36EF-94E3-752A-1321-A3907DE01096}"/>
                </a:ext>
              </a:extLst>
            </p:cNvPr>
            <p:cNvSpPr txBox="1"/>
            <p:nvPr/>
          </p:nvSpPr>
          <p:spPr>
            <a:xfrm>
              <a:off x="6248402" y="5813723"/>
              <a:ext cx="2079172" cy="2652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b="1" dirty="0">
                  <a:latin typeface="Arial Narrow" panose="020B0606020202030204" pitchFamily="34" charset="0"/>
                </a:rPr>
                <a:t>Water flow direction</a:t>
              </a:r>
              <a:endParaRPr kumimoji="1" lang="ja-JP" altLang="en-US" b="1" dirty="0">
                <a:latin typeface="Arial Narrow" panose="020B0606020202030204" pitchFamily="34" charset="0"/>
              </a:endParaRPr>
            </a:p>
          </p:txBody>
        </p:sp>
        <p:sp>
          <p:nvSpPr>
            <p:cNvPr id="16" name="テキスト ボックス 8">
              <a:extLst>
                <a:ext uri="{FF2B5EF4-FFF2-40B4-BE49-F238E27FC236}">
                  <a16:creationId xmlns:a16="http://schemas.microsoft.com/office/drawing/2014/main" id="{6125122B-999C-F909-BD6A-7CD160511DCE}"/>
                </a:ext>
              </a:extLst>
            </p:cNvPr>
            <p:cNvSpPr txBox="1"/>
            <p:nvPr/>
          </p:nvSpPr>
          <p:spPr>
            <a:xfrm>
              <a:off x="8523606" y="5383659"/>
              <a:ext cx="1208132" cy="3874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72000" rIns="0" bIns="72000" rtlCol="0">
              <a:spAutoFit/>
            </a:bodyPr>
            <a:lstStyle/>
            <a:p>
              <a:pPr algn="ctr"/>
              <a:r>
                <a:rPr kumimoji="1" lang="hi-IN" altLang="ja-JP" sz="1800" dirty="0"/>
                <a:t>तल पट्टी</a:t>
              </a:r>
              <a:endParaRPr kumimoji="1" lang="ja-JP" altLang="en-US" b="1" dirty="0">
                <a:latin typeface="Arial Narrow" panose="020B0606020202030204" pitchFamily="34" charset="0"/>
              </a:endParaRPr>
            </a:p>
          </p:txBody>
        </p:sp>
        <p:sp>
          <p:nvSpPr>
            <p:cNvPr id="17" name="テキスト ボックス 9">
              <a:extLst>
                <a:ext uri="{FF2B5EF4-FFF2-40B4-BE49-F238E27FC236}">
                  <a16:creationId xmlns:a16="http://schemas.microsoft.com/office/drawing/2014/main" id="{99D63422-5A62-2497-F3E7-0D32C4FD81E4}"/>
                </a:ext>
              </a:extLst>
            </p:cNvPr>
            <p:cNvSpPr txBox="1"/>
            <p:nvPr/>
          </p:nvSpPr>
          <p:spPr>
            <a:xfrm>
              <a:off x="4000216" y="5976258"/>
              <a:ext cx="1982252" cy="53059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b="1" dirty="0">
                  <a:latin typeface="Arial Narrow" panose="020B0606020202030204" pitchFamily="34" charset="0"/>
                </a:rPr>
                <a:t>≥ Meter Dia. X 10 times</a:t>
              </a:r>
              <a:endParaRPr kumimoji="1" lang="ja-JP" altLang="en-US" b="1" dirty="0">
                <a:latin typeface="Arial Narrow" panose="020B0606020202030204" pitchFamily="34" charset="0"/>
              </a:endParaRPr>
            </a:p>
          </p:txBody>
        </p:sp>
        <p:sp>
          <p:nvSpPr>
            <p:cNvPr id="18" name="テキスト ボックス 10">
              <a:extLst>
                <a:ext uri="{FF2B5EF4-FFF2-40B4-BE49-F238E27FC236}">
                  <a16:creationId xmlns:a16="http://schemas.microsoft.com/office/drawing/2014/main" id="{E6B88065-07A4-B4D1-52C3-A7858F444133}"/>
                </a:ext>
              </a:extLst>
            </p:cNvPr>
            <p:cNvSpPr txBox="1"/>
            <p:nvPr/>
          </p:nvSpPr>
          <p:spPr>
            <a:xfrm>
              <a:off x="4112966" y="5442296"/>
              <a:ext cx="1719941" cy="3874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72000" rIns="0" bIns="72000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kumimoji="1" lang="hi-IN" altLang="ja-JP" sz="1800" dirty="0"/>
                <a:t>माथिल्लो भाग</a:t>
              </a:r>
              <a:endParaRPr kumimoji="1" lang="ja-JP" altLang="en-US" b="1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テキスト ボックス 11">
              <a:extLst>
                <a:ext uri="{FF2B5EF4-FFF2-40B4-BE49-F238E27FC236}">
                  <a16:creationId xmlns:a16="http://schemas.microsoft.com/office/drawing/2014/main" id="{85B91FC3-DDAE-3546-41F3-8BA71E3B2C33}"/>
                </a:ext>
              </a:extLst>
            </p:cNvPr>
            <p:cNvSpPr txBox="1"/>
            <p:nvPr/>
          </p:nvSpPr>
          <p:spPr>
            <a:xfrm>
              <a:off x="8327574" y="5942813"/>
              <a:ext cx="1785072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b="1" dirty="0">
                  <a:latin typeface="Arial Narrow" panose="020B0606020202030204" pitchFamily="34" charset="0"/>
                </a:rPr>
                <a:t>≥ Meter Dia. X 5 times</a:t>
              </a:r>
              <a:endParaRPr kumimoji="1" lang="ja-JP" altLang="en-US" b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642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0352" y="638176"/>
            <a:ext cx="4266544" cy="1797114"/>
          </a:xfrm>
        </p:spPr>
        <p:txBody>
          <a:bodyPr anchor="b">
            <a:normAutofit/>
          </a:bodyPr>
          <a:lstStyle/>
          <a:p>
            <a:r>
              <a:rPr kumimoji="1" lang="hi-IN" altLang="ja-JP" sz="4400" dirty="0">
                <a:latin typeface="Calibri" panose="020F0502020204030204" pitchFamily="34" charset="0"/>
                <a:cs typeface="Calibri" panose="020F0502020204030204" pitchFamily="34" charset="0"/>
              </a:rPr>
              <a:t>मिटरको उचित आकार प्रयोग</a:t>
            </a:r>
            <a:endParaRPr lang="en-US" dirty="0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68E21CA0-9992-D8BE-E676-6CB1E348C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299129"/>
              </p:ext>
            </p:extLst>
          </p:nvPr>
        </p:nvGraphicFramePr>
        <p:xfrm>
          <a:off x="5113176" y="0"/>
          <a:ext cx="70788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3A7E64E-E233-864A-BB6A-F482171709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6" y="3033488"/>
            <a:ext cx="4892066" cy="30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41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0352" y="885557"/>
            <a:ext cx="4114800" cy="221515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hi-IN" altLang="ja-JP" sz="4000" dirty="0"/>
              <a:t>पेपर टेस्ट र फिल्ड प्रतियोगिता गर्ने तरिका</a:t>
            </a:r>
            <a:endParaRPr lang="en-US" sz="4000" i="1" dirty="0"/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30352" y="3509963"/>
            <a:ext cx="4114800" cy="22151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hi-IN" altLang="ja-JP" dirty="0"/>
              <a:t>अर्को प्रस्तुति र </a:t>
            </a:r>
            <a:r>
              <a:rPr kumimoji="1" lang="ne-NP" altLang="ja-JP" dirty="0"/>
              <a:t>भिडीयो </a:t>
            </a:r>
            <a:r>
              <a:rPr kumimoji="1" lang="hi-IN" altLang="ja-JP" dirty="0"/>
              <a:t> हेर्नु होला।</a:t>
            </a:r>
            <a:endParaRPr kumimoji="1" lang="ja-JP" altLang="en-US" dirty="0"/>
          </a:p>
        </p:txBody>
      </p:sp>
      <p:pic>
        <p:nvPicPr>
          <p:cNvPr id="6" name="Picture 5" descr="Black pen against a sheet with shaded numbers">
            <a:extLst>
              <a:ext uri="{FF2B5EF4-FFF2-40B4-BE49-F238E27FC236}">
                <a16:creationId xmlns:a16="http://schemas.microsoft.com/office/drawing/2014/main" id="{F80455CB-703C-BDED-DA60-B547EE2F9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3" r="15435" b="-2"/>
          <a:stretch/>
        </p:blipFill>
        <p:spPr>
          <a:xfrm>
            <a:off x="5334000" y="10"/>
            <a:ext cx="6858000" cy="685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54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ー 2">
            <a:extLst>
              <a:ext uri="{FF2B5EF4-FFF2-40B4-BE49-F238E27FC236}">
                <a16:creationId xmlns:a16="http://schemas.microsoft.com/office/drawing/2014/main" id="{39D4B397-50E3-4C1E-4382-F0779F4DE9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90A9BE3-A909-1072-1789-2EB5AA9A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1AEA6-66EA-4D44-912F-2483D41830B3}" type="slidenum">
              <a:rPr kumimoji="1" lang="ja-JP" altLang="en-US" sz="1600" smtClean="0">
                <a:solidFill>
                  <a:schemeClr val="tx1"/>
                </a:solidFill>
              </a:rPr>
              <a:t>35</a:t>
            </a:fld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46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46829" y="1528527"/>
            <a:ext cx="4421731" cy="4542073"/>
          </a:xfrm>
        </p:spPr>
        <p:txBody>
          <a:bodyPr anchor="t">
            <a:normAutofit/>
          </a:bodyPr>
          <a:lstStyle/>
          <a:p>
            <a:r>
              <a:rPr kumimoji="1" lang="hi-IN" altLang="ja-JP" dirty="0" err="1">
                <a:ea typeface="游ゴシック Light"/>
                <a:cs typeface="Mangal"/>
              </a:rPr>
              <a:t>मिटरहरू</a:t>
            </a:r>
            <a:r>
              <a:rPr kumimoji="1" lang="hi-IN" altLang="ja-JP" dirty="0">
                <a:ea typeface="游ゴシック Light"/>
                <a:cs typeface="Mangal"/>
              </a:rPr>
              <a:t> किन </a:t>
            </a:r>
            <a:r>
              <a:rPr kumimoji="1" lang="hi-IN" altLang="ja-JP" dirty="0" err="1">
                <a:ea typeface="游ゴシック Light"/>
                <a:cs typeface="Mangal"/>
              </a:rPr>
              <a:t>पढिनु</a:t>
            </a:r>
            <a:r>
              <a:rPr kumimoji="1" lang="hi-IN" altLang="ja-JP" dirty="0">
                <a:ea typeface="游ゴシック Light"/>
                <a:cs typeface="Mangal"/>
              </a:rPr>
              <a:t> </a:t>
            </a:r>
            <a:r>
              <a:rPr kumimoji="1" lang="hi-IN" altLang="ja-JP" dirty="0" err="1">
                <a:ea typeface="游ゴシック Light"/>
                <a:cs typeface="Mangal"/>
              </a:rPr>
              <a:t>पर्छ</a:t>
            </a:r>
            <a:r>
              <a:rPr lang="hi-IN" altLang="ja-JP" dirty="0">
                <a:ea typeface="游ゴシック Light"/>
                <a:cs typeface="Mangal"/>
              </a:rPr>
              <a:t> </a:t>
            </a:r>
            <a:r>
              <a:rPr kumimoji="1" lang="hi-IN" altLang="ja-JP" dirty="0">
                <a:ea typeface="游ゴシック Light"/>
                <a:cs typeface="Mangal"/>
              </a:rPr>
              <a:t>?</a:t>
            </a:r>
            <a:r>
              <a:rPr kumimoji="1" lang="en-US" altLang="ja-JP" dirty="0">
                <a:ea typeface="游ゴシック Light"/>
              </a:rPr>
              <a:t> </a:t>
            </a:r>
            <a:r>
              <a:rPr lang="en-US" dirty="0"/>
              <a:t>- 1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A38762EE-7DE8-7EE2-E4CA-98518CD1A9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965795"/>
              </p:ext>
            </p:extLst>
          </p:nvPr>
        </p:nvGraphicFramePr>
        <p:xfrm>
          <a:off x="5068561" y="582842"/>
          <a:ext cx="6449246" cy="548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331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D9C8B1D-B135-A96A-7251-26937EC7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kumimoji="1" lang="hi-IN" altLang="ja-JP" sz="4000">
                <a:solidFill>
                  <a:srgbClr val="FFFFFF"/>
                </a:solidFill>
              </a:rPr>
              <a:t>मिटरहरू किन पढिनु पर्छ?</a:t>
            </a:r>
            <a:r>
              <a:rPr kumimoji="1" lang="en-US" altLang="ja-JP" sz="4000">
                <a:solidFill>
                  <a:srgbClr val="FFFFFF"/>
                </a:solidFill>
              </a:rPr>
              <a:t> - 2</a:t>
            </a:r>
            <a:endParaRPr kumimoji="1" lang="ja-JP" altLang="en-US" sz="4000">
              <a:solidFill>
                <a:srgbClr val="FFFFFF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EE8F90-A674-A70F-2A90-2AE6C1A2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CDA1AEA6-66EA-4D44-912F-2483D41830B3}" type="slidenum">
              <a:rPr lang="ja-JP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ja-JP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コンテンツ プレースホルダー 2">
            <a:extLst>
              <a:ext uri="{FF2B5EF4-FFF2-40B4-BE49-F238E27FC236}">
                <a16:creationId xmlns:a16="http://schemas.microsoft.com/office/drawing/2014/main" id="{264C0785-39C7-9869-6397-A38C45A62A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58066"/>
              </p:ext>
            </p:extLst>
          </p:nvPr>
        </p:nvGraphicFramePr>
        <p:xfrm>
          <a:off x="4654394" y="8493"/>
          <a:ext cx="7278438" cy="6857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72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DC5927C-D836-0E86-B442-CCD8D780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kumimoji="1" lang="hi-IN" altLang="ja-JP" sz="4600"/>
              <a:t>मिटरहरू किन पढिनु पर्छ?</a:t>
            </a:r>
            <a:r>
              <a:rPr kumimoji="1" lang="en-US" altLang="ja-JP" sz="4600"/>
              <a:t> - 3</a:t>
            </a:r>
            <a:endParaRPr kumimoji="1" lang="ja-JP" altLang="en-US" sz="46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BEBBC9-C847-FD71-F15D-6C84C2BD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kumimoji="1" lang="hi-IN" altLang="ja-JP" sz="2200"/>
              <a:t>यस प्रश्नको उत्तरको अर्को पाटो भनेको </a:t>
            </a:r>
            <a:r>
              <a:rPr kumimoji="1" lang="en-US" altLang="ja-JP" sz="2200"/>
              <a:t>NRW (</a:t>
            </a:r>
            <a:r>
              <a:rPr kumimoji="1" lang="hi-IN" altLang="ja-JP" sz="2200"/>
              <a:t>पानी उत्पादन भएको तर बिल नगरिएको) घटाउनु हो।</a:t>
            </a:r>
            <a:endParaRPr kumimoji="1" lang="en-US" altLang="ja-JP" sz="2200"/>
          </a:p>
          <a:p>
            <a:r>
              <a:rPr lang="hi-IN" altLang="ja-JP" sz="2200"/>
              <a:t>मिटर रिडिंगमा हुने गल्तीहरू </a:t>
            </a:r>
            <a:r>
              <a:rPr lang="en-US" altLang="ja-JP" sz="2200"/>
              <a:t>NRW </a:t>
            </a:r>
            <a:r>
              <a:rPr lang="hi-IN" altLang="ja-JP" sz="2200"/>
              <a:t>को व्यावसायिक घाटाको एक प्रमुख भाग हो। सटिक मिटर रिडिंगले </a:t>
            </a:r>
            <a:r>
              <a:rPr lang="en-US" altLang="ja-JP" sz="2200"/>
              <a:t>NRW </a:t>
            </a:r>
            <a:r>
              <a:rPr lang="hi-IN" altLang="ja-JP" sz="2200"/>
              <a:t>कम गर्न योगदान गर्नेछ।</a:t>
            </a:r>
            <a:endParaRPr lang="en-US" altLang="ja-JP" sz="2200"/>
          </a:p>
          <a:p>
            <a:r>
              <a:rPr kumimoji="1" lang="en-US" altLang="ja-JP" sz="2200"/>
              <a:t>NRW </a:t>
            </a:r>
            <a:r>
              <a:rPr kumimoji="1" lang="hi-IN" altLang="ja-JP" sz="2200"/>
              <a:t>घटाउँदा </a:t>
            </a:r>
            <a:r>
              <a:rPr kumimoji="1" lang="en-US" altLang="ja-JP" sz="2200"/>
              <a:t>KUKL </a:t>
            </a:r>
            <a:r>
              <a:rPr kumimoji="1" lang="hi-IN" altLang="ja-JP" sz="2200"/>
              <a:t>को राजस्व बढ्छ।</a:t>
            </a:r>
            <a:endParaRPr kumimoji="1" lang="en-US" altLang="ja-JP" sz="220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FA4E6D-D6B9-5320-0AAA-EBF61201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CDA1AEA6-66EA-4D44-912F-2483D41830B3}" type="slidenum">
              <a:rPr lang="ja-JP" altLang="en-US"/>
              <a:pPr>
                <a:spcAft>
                  <a:spcPts val="600"/>
                </a:spcAft>
              </a:pPr>
              <a:t>6</a:t>
            </a:fld>
            <a:endParaRPr lang="ja-JP" altLang="en-US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876BF73-1B2A-7BAD-02DE-97E05E8DC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55416"/>
              </p:ext>
            </p:extLst>
          </p:nvPr>
        </p:nvGraphicFramePr>
        <p:xfrm>
          <a:off x="6099048" y="1930200"/>
          <a:ext cx="5458969" cy="374896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03406">
                  <a:extLst>
                    <a:ext uri="{9D8B030D-6E8A-4147-A177-3AD203B41FA5}">
                      <a16:colId xmlns:a16="http://schemas.microsoft.com/office/drawing/2014/main" val="1865812898"/>
                    </a:ext>
                  </a:extLst>
                </a:gridCol>
                <a:gridCol w="1189065">
                  <a:extLst>
                    <a:ext uri="{9D8B030D-6E8A-4147-A177-3AD203B41FA5}">
                      <a16:colId xmlns:a16="http://schemas.microsoft.com/office/drawing/2014/main" val="1255181297"/>
                    </a:ext>
                  </a:extLst>
                </a:gridCol>
                <a:gridCol w="3266498">
                  <a:extLst>
                    <a:ext uri="{9D8B030D-6E8A-4147-A177-3AD203B41FA5}">
                      <a16:colId xmlns:a16="http://schemas.microsoft.com/office/drawing/2014/main" val="467663019"/>
                    </a:ext>
                  </a:extLst>
                </a:gridCol>
              </a:tblGrid>
              <a:tr h="383480">
                <a:tc row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i-IN" sz="1800" b="1">
                          <a:sym typeface="Arial"/>
                        </a:rPr>
                        <a:t>पानीको चुहावट </a:t>
                      </a:r>
                      <a:endParaRPr lang="hi-IN" sz="18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1015" marR="81015" marT="40508" marB="40508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i-IN" sz="1800" b="1">
                          <a:solidFill>
                            <a:srgbClr val="FF0000"/>
                          </a:solidFill>
                          <a:sym typeface="Arial"/>
                        </a:rPr>
                        <a:t>अप्रत्यक्ष चुहावट</a:t>
                      </a:r>
                      <a:endParaRPr lang="hi-IN" sz="18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1015" marR="81015" marT="40508" marB="4050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i-IN" sz="1800" b="0">
                          <a:solidFill>
                            <a:srgbClr val="FF0000"/>
                          </a:solidFill>
                          <a:sym typeface="Arial"/>
                        </a:rPr>
                        <a:t>अनाधिकृत खपत </a:t>
                      </a:r>
                      <a:endParaRPr lang="hi-IN" sz="1800" b="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1024" marR="81024" marT="40512" marB="40512"/>
                </a:tc>
                <a:extLst>
                  <a:ext uri="{0D108BD9-81ED-4DB2-BD59-A6C34878D82A}">
                    <a16:rowId xmlns:a16="http://schemas.microsoft.com/office/drawing/2014/main" val="951594098"/>
                  </a:ext>
                </a:extLst>
              </a:tr>
              <a:tr h="65353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sym typeface="Arial"/>
                        </a:rPr>
                        <a:t>Meter Reading </a:t>
                      </a:r>
                      <a:r>
                        <a:rPr lang="hi-IN" sz="1800" b="0">
                          <a:solidFill>
                            <a:srgbClr val="FF0000"/>
                          </a:solidFill>
                          <a:sym typeface="Arial"/>
                        </a:rPr>
                        <a:t>तथा </a:t>
                      </a:r>
                      <a:r>
                        <a:rPr lang="en-US" sz="1800" b="0">
                          <a:solidFill>
                            <a:srgbClr val="FF0000"/>
                          </a:solidFill>
                          <a:sym typeface="Arial"/>
                        </a:rPr>
                        <a:t>data handling </a:t>
                      </a:r>
                      <a:r>
                        <a:rPr lang="hi-IN" sz="1800" b="0">
                          <a:solidFill>
                            <a:srgbClr val="FF0000"/>
                          </a:solidFill>
                          <a:sym typeface="Arial"/>
                        </a:rPr>
                        <a:t>मा हुने </a:t>
                      </a:r>
                      <a:r>
                        <a:rPr lang="hi-IN" sz="1800" b="1">
                          <a:solidFill>
                            <a:srgbClr val="FF0000"/>
                          </a:solidFill>
                          <a:sym typeface="Arial"/>
                        </a:rPr>
                        <a:t>त्रुटीहरू </a:t>
                      </a:r>
                      <a:endParaRPr lang="hi-IN" sz="1800" b="1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1024" marR="81024" marT="40512" marB="40512"/>
                </a:tc>
                <a:extLst>
                  <a:ext uri="{0D108BD9-81ED-4DB2-BD59-A6C34878D82A}">
                    <a16:rowId xmlns:a16="http://schemas.microsoft.com/office/drawing/2014/main" val="644459151"/>
                  </a:ext>
                </a:extLst>
              </a:tr>
              <a:tr h="65353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i-IN" sz="1800">
                          <a:solidFill>
                            <a:srgbClr val="FF0000"/>
                          </a:solidFill>
                          <a:sym typeface="Arial"/>
                        </a:rPr>
                        <a:t>बास्तबिक चुहावट</a:t>
                      </a:r>
                      <a:endParaRPr lang="hi-IN" sz="18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1015" marR="81015" marT="40508" marB="40508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sym typeface="Arial"/>
                        </a:rPr>
                        <a:t>Transmission </a:t>
                      </a:r>
                      <a:r>
                        <a:rPr lang="hi-IN" sz="1800" b="0">
                          <a:solidFill>
                            <a:srgbClr val="FF0000"/>
                          </a:solidFill>
                          <a:sym typeface="Arial"/>
                        </a:rPr>
                        <a:t>तथा</a:t>
                      </a:r>
                      <a:r>
                        <a:rPr lang="hi-IN" sz="1800">
                          <a:solidFill>
                            <a:srgbClr val="FF0000"/>
                          </a:solidFill>
                          <a:sym typeface="Arial"/>
                        </a:rPr>
                        <a:t> 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sym typeface="Arial"/>
                        </a:rPr>
                        <a:t>distribution mains </a:t>
                      </a:r>
                      <a:r>
                        <a:rPr lang="hi-IN" sz="1800">
                          <a:solidFill>
                            <a:srgbClr val="FF0000"/>
                          </a:solidFill>
                          <a:sym typeface="Arial"/>
                        </a:rPr>
                        <a:t>बाट हुने चुहावट </a:t>
                      </a:r>
                      <a:endParaRPr lang="hi-IN" sz="18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1024" marR="81024" marT="40512" marB="40512"/>
                </a:tc>
                <a:extLst>
                  <a:ext uri="{0D108BD9-81ED-4DB2-BD59-A6C34878D82A}">
                    <a16:rowId xmlns:a16="http://schemas.microsoft.com/office/drawing/2014/main" val="2796514547"/>
                  </a:ext>
                </a:extLst>
              </a:tr>
              <a:tr h="65353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sym typeface="Arial"/>
                        </a:rPr>
                        <a:t>Distribution </a:t>
                      </a:r>
                      <a:r>
                        <a:rPr lang="hi-IN" sz="1800">
                          <a:solidFill>
                            <a:srgbClr val="FF0000"/>
                          </a:solidFill>
                          <a:sym typeface="Arial"/>
                        </a:rPr>
                        <a:t>गरिने 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sym typeface="Arial"/>
                        </a:rPr>
                        <a:t>storage tank </a:t>
                      </a:r>
                      <a:r>
                        <a:rPr lang="hi-IN" sz="1800">
                          <a:solidFill>
                            <a:srgbClr val="FF0000"/>
                          </a:solidFill>
                          <a:sym typeface="Arial"/>
                        </a:rPr>
                        <a:t>हरू बाट हुने 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sym typeface="Arial"/>
                        </a:rPr>
                        <a:t>leakage </a:t>
                      </a:r>
                      <a:r>
                        <a:rPr lang="hi-IN" sz="1800">
                          <a:solidFill>
                            <a:srgbClr val="FF0000"/>
                          </a:solidFill>
                          <a:sym typeface="Arial"/>
                        </a:rPr>
                        <a:t>र 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sym typeface="Arial"/>
                        </a:rPr>
                        <a:t>overflow</a:t>
                      </a:r>
                      <a:endParaRPr lang="en-US" sz="1600"/>
                    </a:p>
                  </a:txBody>
                  <a:tcPr marL="81024" marR="81024" marT="40512" marB="40512"/>
                </a:tc>
                <a:extLst>
                  <a:ext uri="{0D108BD9-81ED-4DB2-BD59-A6C34878D82A}">
                    <a16:rowId xmlns:a16="http://schemas.microsoft.com/office/drawing/2014/main" val="2416928085"/>
                  </a:ext>
                </a:extLst>
              </a:tr>
              <a:tr h="65353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sym typeface="Arial"/>
                        </a:rPr>
                        <a:t>Service pipeline </a:t>
                      </a:r>
                      <a:r>
                        <a:rPr lang="hi-IN" sz="1800">
                          <a:solidFill>
                            <a:srgbClr val="FF0000"/>
                          </a:solidFill>
                          <a:sym typeface="Arial"/>
                        </a:rPr>
                        <a:t>बाट हुने चुहावट (ग्राहकको 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sym typeface="Arial"/>
                        </a:rPr>
                        <a:t>meter </a:t>
                      </a:r>
                      <a:r>
                        <a:rPr lang="hi-IN" sz="1800">
                          <a:solidFill>
                            <a:srgbClr val="FF0000"/>
                          </a:solidFill>
                          <a:sym typeface="Arial"/>
                        </a:rPr>
                        <a:t>भन्दा अगाडि)</a:t>
                      </a:r>
                      <a:endParaRPr lang="hi-IN" sz="1800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1024" marR="81024" marT="40512" marB="40512"/>
                </a:tc>
                <a:extLst>
                  <a:ext uri="{0D108BD9-81ED-4DB2-BD59-A6C34878D82A}">
                    <a16:rowId xmlns:a16="http://schemas.microsoft.com/office/drawing/2014/main" val="217291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272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D4BBCA3-3981-7F36-366F-3F92A41D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kumimoji="1" lang="hi-IN" altLang="ja-JP" sz="3600">
                <a:solidFill>
                  <a:schemeClr val="tx2"/>
                </a:solidFill>
              </a:rPr>
              <a:t>मिटरहरू किन पढिनु पर्छ?</a:t>
            </a:r>
            <a:r>
              <a:rPr kumimoji="1" lang="en-US" altLang="ja-JP" sz="3600">
                <a:solidFill>
                  <a:schemeClr val="tx2"/>
                </a:solidFill>
              </a:rPr>
              <a:t> - 4</a:t>
            </a:r>
            <a:endParaRPr kumimoji="1" lang="ja-JP" altLang="en-US" sz="3600">
              <a:solidFill>
                <a:schemeClr val="tx2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0C9112-5644-CDBE-5110-2C7CBCFB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kumimoji="1" lang="hi-IN" altLang="ja-JP" sz="2400">
                <a:solidFill>
                  <a:schemeClr val="tx2"/>
                </a:solidFill>
              </a:rPr>
              <a:t>ग्राहकको मिटर सही भए पनि मिटर रिडरले गलत भोल्युम रेकर्ड गरेमा बिल गलत हुन्छ र ग्राहकले गुनासो गर्छन्।</a:t>
            </a:r>
            <a:endParaRPr kumimoji="1" lang="en-US" altLang="ja-JP" sz="2400">
              <a:solidFill>
                <a:schemeClr val="tx2"/>
              </a:solidFill>
            </a:endParaRPr>
          </a:p>
          <a:p>
            <a:r>
              <a:rPr lang="hi-IN" altLang="ja-JP" sz="2400">
                <a:solidFill>
                  <a:schemeClr val="tx2"/>
                </a:solidFill>
              </a:rPr>
              <a:t>ती गुनासोहरू मिटर रिडरकोमा जानेछन्।</a:t>
            </a:r>
            <a:endParaRPr lang="en-US" altLang="ja-JP" sz="2400">
              <a:solidFill>
                <a:schemeClr val="tx2"/>
              </a:solidFill>
            </a:endParaRPr>
          </a:p>
          <a:p>
            <a:r>
              <a:rPr kumimoji="1" lang="hi-IN" altLang="ja-JP" sz="2400">
                <a:solidFill>
                  <a:schemeClr val="tx2"/>
                </a:solidFill>
              </a:rPr>
              <a:t>सबै गुनासोहरू हटाउन सकिदैन, तर तिनीहरूलाई कम गर्न सकिन्छ।</a:t>
            </a:r>
            <a:endParaRPr kumimoji="1" lang="ja-JP" altLang="en-US" sz="24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170DAE4B-604D-DE55-3B27-87458DDC8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181" y="2038645"/>
            <a:ext cx="4142232" cy="310267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0245C1-4FF1-5BDB-DCB9-D081CC64E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CDA1AEA6-66EA-4D44-912F-2483D41830B3}" type="slidenum">
              <a:rPr lang="ja-JP" altLang="en-US"/>
              <a:pPr>
                <a:spcAft>
                  <a:spcPts val="600"/>
                </a:spcAft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5987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0352" y="638176"/>
            <a:ext cx="4266544" cy="2861770"/>
          </a:xfrm>
        </p:spPr>
        <p:txBody>
          <a:bodyPr anchor="b">
            <a:normAutofit/>
          </a:bodyPr>
          <a:lstStyle/>
          <a:p>
            <a:r>
              <a:rPr lang="hi-IN" altLang="ja-JP" dirty="0"/>
              <a:t>मिटर रिडरका प्रमुख कार्यहरू</a:t>
            </a:r>
            <a:endParaRPr lang="en-US" dirty="0"/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8A135C15-F2D0-F638-7225-FE78B3190E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1582644"/>
              </p:ext>
            </p:extLst>
          </p:nvPr>
        </p:nvGraphicFramePr>
        <p:xfrm>
          <a:off x="3850105" y="0"/>
          <a:ext cx="834189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図 4" descr="建物, ブルー, 座る, プラスチック が含まれている画像&#10;&#10;自動的に生成された説明">
            <a:extLst>
              <a:ext uri="{FF2B5EF4-FFF2-40B4-BE49-F238E27FC236}">
                <a16:creationId xmlns:a16="http://schemas.microsoft.com/office/drawing/2014/main" id="{56F453F8-BBED-76EF-0E78-8ACFD1994F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62973" y="323428"/>
            <a:ext cx="2106690" cy="1684424"/>
          </a:xfrm>
          <a:prstGeom prst="rect">
            <a:avLst/>
          </a:prstGeom>
        </p:spPr>
      </p:pic>
      <p:pic>
        <p:nvPicPr>
          <p:cNvPr id="4" name="図 3" descr="文字が書かれた紙を持っている男性&#10;&#10;低い精度で自動的に生成された説明">
            <a:extLst>
              <a:ext uri="{FF2B5EF4-FFF2-40B4-BE49-F238E27FC236}">
                <a16:creationId xmlns:a16="http://schemas.microsoft.com/office/drawing/2014/main" id="{DF8B3866-C925-DA96-C8AF-198B17B68E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32668" y="238673"/>
            <a:ext cx="2212848" cy="17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4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30352" y="638176"/>
            <a:ext cx="4266544" cy="2861770"/>
          </a:xfrm>
        </p:spPr>
        <p:txBody>
          <a:bodyPr anchor="b">
            <a:normAutofit/>
          </a:bodyPr>
          <a:lstStyle/>
          <a:p>
            <a:r>
              <a:rPr lang="en-US"/>
              <a:t>Major tasks of a meter reader - 2</a:t>
            </a:r>
          </a:p>
        </p:txBody>
      </p: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6DB57899-4E07-3BC2-2139-BDFE55F545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959554"/>
              </p:ext>
            </p:extLst>
          </p:nvPr>
        </p:nvGraphicFramePr>
        <p:xfrm>
          <a:off x="4796896" y="1"/>
          <a:ext cx="739510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図 3" descr="レンガの壁の前に座っている女性&#10;&#10;中程度の精度で自動的に生成された説明">
            <a:extLst>
              <a:ext uri="{FF2B5EF4-FFF2-40B4-BE49-F238E27FC236}">
                <a16:creationId xmlns:a16="http://schemas.microsoft.com/office/drawing/2014/main" id="{C4631E1F-76A0-CBFA-07B4-401571CC2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795" y="3272589"/>
            <a:ext cx="1588491" cy="17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0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4033c2b-00f7-40c7-8f48-15b44c4f841c}" enabled="1" method="Privileged" siteId="{615d96c1-231f-40d5-b2ef-46a3c20be1f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4876</TotalTime>
  <Words>1836</Words>
  <Application>Microsoft Office PowerPoint</Application>
  <PresentationFormat>ワイド画面</PresentationFormat>
  <Paragraphs>247</Paragraphs>
  <Slides>35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35</vt:i4>
      </vt:variant>
    </vt:vector>
  </HeadingPairs>
  <TitlesOfParts>
    <vt:vector size="46" baseType="lpstr">
      <vt:lpstr>HGS創英角ﾎﾟｯﾌﾟ体</vt:lpstr>
      <vt:lpstr>ＭＳ 明朝</vt:lpstr>
      <vt:lpstr>游ゴシック</vt:lpstr>
      <vt:lpstr>游ゴシック Light</vt:lpstr>
      <vt:lpstr>Arial</vt:lpstr>
      <vt:lpstr>Arial Narrow</vt:lpstr>
      <vt:lpstr>Calibri</vt:lpstr>
      <vt:lpstr>Century</vt:lpstr>
      <vt:lpstr>Gill Sans MT</vt:lpstr>
      <vt:lpstr>Office テーマ</vt:lpstr>
      <vt:lpstr>Gallery</vt:lpstr>
      <vt:lpstr>Lecture 2: सटिक मिटर रिडिंगको महत्त्व र ग्राहकको मिटर कसरी पढ्ने</vt:lpstr>
      <vt:lpstr>आजको प्रस्तुतिका सामग्री:</vt:lpstr>
      <vt:lpstr>मिटरहरू किन पढिनु पर्छ?</vt:lpstr>
      <vt:lpstr>मिटरहरू किन पढिनु पर्छ ? - 1</vt:lpstr>
      <vt:lpstr>मिटरहरू किन पढिनु पर्छ? - 2</vt:lpstr>
      <vt:lpstr>मिटरहरू किन पढिनु पर्छ? - 3</vt:lpstr>
      <vt:lpstr>मिटरहरू किन पढिनु पर्छ? - 4</vt:lpstr>
      <vt:lpstr>मिटर रिडरका प्रमुख कार्यहरू</vt:lpstr>
      <vt:lpstr>Major tasks of a meter reader - 2</vt:lpstr>
      <vt:lpstr>आवश्यक सीप तथा क्षमताहरू </vt:lpstr>
      <vt:lpstr>मिटर कसरी पढ्ने</vt:lpstr>
      <vt:lpstr>मिटर कसरी पढ्ने</vt:lpstr>
      <vt:lpstr>साँचिकैको मिटरहरू पढ्न प्रयास गर्नुहोस्!</vt:lpstr>
      <vt:lpstr>त्रुटीहरू सजिलै हुने अवस्थाहरू</vt:lpstr>
      <vt:lpstr>त्रुटीहरू सजिलै हुने अवस्थाहरू </vt:lpstr>
      <vt:lpstr>मिटरका प्रकार (काठमाडौंमा प्रयोग हुने)</vt:lpstr>
      <vt:lpstr>मिटर रिडिंग Ratio  (Meter Reading Ratio) बढाउनुको महत्व</vt:lpstr>
      <vt:lpstr>Metered धारा मध्ये मिटर रिडिंग ratio</vt:lpstr>
      <vt:lpstr>मिटरिङ ratio (Metering Ratio) बढाउनुको महत्व</vt:lpstr>
      <vt:lpstr>ग्राहकलाई सामना गर्ने बेलाको आधारभूत आचरण</vt:lpstr>
      <vt:lpstr>खानेपानी आपूर्ति पुस्तिका</vt:lpstr>
      <vt:lpstr>फिल्ड प्रतिक्रियाहरू</vt:lpstr>
      <vt:lpstr>भिजिट गर्नु अघिको तयारी</vt:lpstr>
      <vt:lpstr>भिजिटको समयमा प्रतिक्रिया</vt:lpstr>
      <vt:lpstr>मर्मत, मिटरिङ वा चुहावट सर्भे बेला प्रतिक्रिया</vt:lpstr>
      <vt:lpstr>Illegal Connection का प्रकारहरू (यदि तपाईंले यस्तो देख्नुभयो भने, तुरुन्त आफ्नो हाकिमलाई खबर गर्नुपर्छ)</vt:lpstr>
      <vt:lpstr>Illegal Connection का प्रकारहरू</vt:lpstr>
      <vt:lpstr>Illegal Connection का प्रकारहरू</vt:lpstr>
      <vt:lpstr>Illegal Connection का प्रकारहरू</vt:lpstr>
      <vt:lpstr>Illegal छ कि छैन कसरी जाँच्ने?</vt:lpstr>
      <vt:lpstr>मिटरको सही स्थापना (कृपया प्रत्येक उत्पादक company को निर्देशन पालना गर्नुहोस्)</vt:lpstr>
      <vt:lpstr>सन्दर्भ: मिटरको सही स्थापना (कृपया प्रत्येक उत्पादक company को निर्देशन पालना गर्नुहोस्)</vt:lpstr>
      <vt:lpstr>मिटरको उचित आकार प्रयोग</vt:lpstr>
      <vt:lpstr>पेपर टेस्ट र फिल्ड प्रतियोगिता गर्ने तरिका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NRW commercial losses and the countermeasures, commercial loss prevention plan</dc:title>
  <dc:creator>岩田 大三</dc:creator>
  <cp:lastModifiedBy>Koji NAITO</cp:lastModifiedBy>
  <cp:revision>295</cp:revision>
  <cp:lastPrinted>2022-12-19T09:25:37Z</cp:lastPrinted>
  <dcterms:created xsi:type="dcterms:W3CDTF">2022-05-25T04:54:28Z</dcterms:created>
  <dcterms:modified xsi:type="dcterms:W3CDTF">2025-03-05T07:32:43Z</dcterms:modified>
</cp:coreProperties>
</file>