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62" r:id="rId2"/>
    <p:sldMasterId id="2147483674" r:id="rId3"/>
  </p:sldMasterIdLst>
  <p:notesMasterIdLst>
    <p:notesMasterId r:id="rId22"/>
  </p:notesMasterIdLst>
  <p:handoutMasterIdLst>
    <p:handoutMasterId r:id="rId23"/>
  </p:handoutMasterIdLst>
  <p:sldIdLst>
    <p:sldId id="298" r:id="rId4"/>
    <p:sldId id="296" r:id="rId5"/>
    <p:sldId id="297" r:id="rId6"/>
    <p:sldId id="294" r:id="rId7"/>
    <p:sldId id="290" r:id="rId8"/>
    <p:sldId id="292" r:id="rId9"/>
    <p:sldId id="29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7" r:id="rId19"/>
    <p:sldId id="288" r:id="rId20"/>
    <p:sldId id="299" r:id="rId21"/>
  </p:sldIdLst>
  <p:sldSz cx="12192000" cy="6858000"/>
  <p:notesSz cx="6735763" cy="9866313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Avenir Next LT Pro" panose="020B0504020202020204" pitchFamily="34" charset="0"/>
      <p:regular r:id="rId28"/>
      <p:bold r:id="rId29"/>
      <p:italic r:id="rId30"/>
      <p:boldItalic r:id="rId31"/>
    </p:embeddedFont>
    <p:embeddedFont>
      <p:font typeface="Century" panose="02040604050505020304" pitchFamily="18" charset="0"/>
      <p:regular r:id="rId32"/>
    </p:embeddedFont>
    <p:embeddedFont>
      <p:font typeface="Posterama" panose="020B0504020200020000" pitchFamily="3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Segoe UI Semilight" panose="020B0402040204020203" pitchFamily="34" charset="0"/>
      <p:regular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PWvtHRwjqD4fvzEYxnIZUFiXZ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5F05C4-CF53-4D32-8CCF-10A62CB4D01E}">
  <a:tblStyle styleId="{0C5F05C4-CF53-4D32-8CCF-10A62CB4D01E}" styleName="Table_0">
    <a:wholeTbl>
      <a:tcTxStyle b="off" i="off">
        <a:font>
          <a:latin typeface="游ゴシック"/>
          <a:ea typeface="游ゴシック"/>
          <a:cs typeface="游ゴシック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47C5AE-639A-4D12-B18D-1EE32EA840D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7" autoAdjust="0"/>
  </p:normalViewPr>
  <p:slideViewPr>
    <p:cSldViewPr snapToGrid="0">
      <p:cViewPr varScale="1">
        <p:scale>
          <a:sx n="68" d="100"/>
          <a:sy n="68" d="100"/>
        </p:scale>
        <p:origin x="3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3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font" Target="fonts/font18.fntdata"/><Relationship Id="rId5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2F7F-7FE0-4847-BA5D-BDDDB67E6FA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08B23A-059D-4B8D-B64E-D6A01F5ED707}">
      <dgm:prSet phldrT="[Text]"/>
      <dgm:spPr/>
      <dgm:t>
        <a:bodyPr/>
        <a:lstStyle/>
        <a:p>
          <a:r>
            <a:rPr lang="en-US" dirty="0"/>
            <a:t>Leakage Reduction</a:t>
          </a:r>
        </a:p>
      </dgm:t>
    </dgm:pt>
    <dgm:pt modelId="{5928554A-E316-402F-A3D6-D45BA69E1854}" type="parTrans" cxnId="{57EBA433-B34A-48A4-9396-EF2680931293}">
      <dgm:prSet/>
      <dgm:spPr/>
      <dgm:t>
        <a:bodyPr/>
        <a:lstStyle/>
        <a:p>
          <a:endParaRPr lang="en-US"/>
        </a:p>
      </dgm:t>
    </dgm:pt>
    <dgm:pt modelId="{5EB0467A-5C99-4365-AB84-C2546778857E}" type="sibTrans" cxnId="{57EBA433-B34A-48A4-9396-EF2680931293}">
      <dgm:prSet/>
      <dgm:spPr/>
      <dgm:t>
        <a:bodyPr/>
        <a:lstStyle/>
        <a:p>
          <a:endParaRPr lang="en-US"/>
        </a:p>
      </dgm:t>
    </dgm:pt>
    <dgm:pt modelId="{017379B7-639F-4F2F-B06A-5DF8EC3F9D2B}">
      <dgm:prSet phldrT="[Text]"/>
      <dgm:spPr/>
      <dgm:t>
        <a:bodyPr/>
        <a:lstStyle/>
        <a:p>
          <a:r>
            <a:rPr lang="en-US" dirty="0"/>
            <a:t>Pressure Management</a:t>
          </a:r>
        </a:p>
      </dgm:t>
    </dgm:pt>
    <dgm:pt modelId="{569614F3-D865-42FC-8C54-F3DFC8052C71}" type="parTrans" cxnId="{D5B97098-4955-4441-BED9-38F433EA3669}">
      <dgm:prSet/>
      <dgm:spPr/>
      <dgm:t>
        <a:bodyPr/>
        <a:lstStyle/>
        <a:p>
          <a:endParaRPr lang="en-US"/>
        </a:p>
      </dgm:t>
    </dgm:pt>
    <dgm:pt modelId="{31AF436C-CB1F-406A-873B-F87748425315}" type="sibTrans" cxnId="{D5B97098-4955-4441-BED9-38F433EA3669}">
      <dgm:prSet/>
      <dgm:spPr/>
      <dgm:t>
        <a:bodyPr/>
        <a:lstStyle/>
        <a:p>
          <a:endParaRPr lang="en-US"/>
        </a:p>
      </dgm:t>
    </dgm:pt>
    <dgm:pt modelId="{1869E31E-A4C4-4BF8-81EC-566441EDD2E3}">
      <dgm:prSet phldrT="[Text]"/>
      <dgm:spPr/>
      <dgm:t>
        <a:bodyPr/>
        <a:lstStyle/>
        <a:p>
          <a:r>
            <a:rPr lang="en-US" dirty="0"/>
            <a:t>Active Leakage Control</a:t>
          </a:r>
        </a:p>
      </dgm:t>
    </dgm:pt>
    <dgm:pt modelId="{C79A6A48-5DFF-4129-BDF3-3DFBC8C19310}" type="parTrans" cxnId="{D7222BA6-AF45-4748-85F3-33C74563A57A}">
      <dgm:prSet/>
      <dgm:spPr/>
      <dgm:t>
        <a:bodyPr/>
        <a:lstStyle/>
        <a:p>
          <a:endParaRPr lang="en-US"/>
        </a:p>
      </dgm:t>
    </dgm:pt>
    <dgm:pt modelId="{4BD9097D-B20A-4682-8270-25D79C54BCBC}" type="sibTrans" cxnId="{D7222BA6-AF45-4748-85F3-33C74563A57A}">
      <dgm:prSet/>
      <dgm:spPr/>
      <dgm:t>
        <a:bodyPr/>
        <a:lstStyle/>
        <a:p>
          <a:endParaRPr lang="en-US"/>
        </a:p>
      </dgm:t>
    </dgm:pt>
    <dgm:pt modelId="{B1A410BC-0ADB-4A95-8FA3-9ED66C91DCDF}">
      <dgm:prSet phldrT="[Text]"/>
      <dgm:spPr/>
      <dgm:t>
        <a:bodyPr/>
        <a:lstStyle/>
        <a:p>
          <a:r>
            <a:rPr lang="en-US" dirty="0"/>
            <a:t>Pipeline &amp; Asset Management</a:t>
          </a:r>
        </a:p>
      </dgm:t>
    </dgm:pt>
    <dgm:pt modelId="{E1BD1930-DF78-4415-9F0D-3DA8C1202C36}" type="parTrans" cxnId="{77F95434-75D5-4635-8CEF-823DB746033F}">
      <dgm:prSet/>
      <dgm:spPr/>
      <dgm:t>
        <a:bodyPr/>
        <a:lstStyle/>
        <a:p>
          <a:endParaRPr lang="en-US"/>
        </a:p>
      </dgm:t>
    </dgm:pt>
    <dgm:pt modelId="{49FED5A5-A8A9-4D47-8E12-BCE967360B1B}" type="sibTrans" cxnId="{77F95434-75D5-4635-8CEF-823DB746033F}">
      <dgm:prSet/>
      <dgm:spPr/>
      <dgm:t>
        <a:bodyPr/>
        <a:lstStyle/>
        <a:p>
          <a:endParaRPr lang="en-US"/>
        </a:p>
      </dgm:t>
    </dgm:pt>
    <dgm:pt modelId="{A42F7904-084E-4DEE-97EA-09BD6672C3DA}">
      <dgm:prSet phldrT="[Text]"/>
      <dgm:spPr/>
      <dgm:t>
        <a:bodyPr/>
        <a:lstStyle/>
        <a:p>
          <a:r>
            <a:rPr lang="en-US" dirty="0"/>
            <a:t>Speed &amp; Quality of Repairs</a:t>
          </a:r>
        </a:p>
      </dgm:t>
    </dgm:pt>
    <dgm:pt modelId="{B1B06B7F-7266-4F95-A905-50BA63FF9080}" type="parTrans" cxnId="{549E0026-C361-48BC-B293-40425682E3FE}">
      <dgm:prSet/>
      <dgm:spPr/>
      <dgm:t>
        <a:bodyPr/>
        <a:lstStyle/>
        <a:p>
          <a:endParaRPr lang="en-US"/>
        </a:p>
      </dgm:t>
    </dgm:pt>
    <dgm:pt modelId="{B61ADF3D-6501-4682-89C4-982211C01174}" type="sibTrans" cxnId="{549E0026-C361-48BC-B293-40425682E3FE}">
      <dgm:prSet/>
      <dgm:spPr/>
      <dgm:t>
        <a:bodyPr/>
        <a:lstStyle/>
        <a:p>
          <a:endParaRPr lang="en-US"/>
        </a:p>
      </dgm:t>
    </dgm:pt>
    <dgm:pt modelId="{01A54E2D-6A33-4F2C-AD9E-AED55451DFAB}" type="pres">
      <dgm:prSet presAssocID="{DB002F7F-7FE0-4847-BA5D-BDDDB67E6FA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D9D27B3-26C1-4544-9EEC-36D7FA5FBEEE}" type="pres">
      <dgm:prSet presAssocID="{1C08B23A-059D-4B8D-B64E-D6A01F5ED707}" presName="centerShape" presStyleLbl="node0" presStyleIdx="0" presStyleCnt="1"/>
      <dgm:spPr/>
    </dgm:pt>
    <dgm:pt modelId="{C1F47BE9-0B2D-4AC9-B817-EB5C8664A829}" type="pres">
      <dgm:prSet presAssocID="{569614F3-D865-42FC-8C54-F3DFC8052C71}" presName="parTrans" presStyleLbl="sibTrans2D1" presStyleIdx="0" presStyleCnt="4" custAng="10800000" custFlipHor="0" custScaleX="111946"/>
      <dgm:spPr/>
    </dgm:pt>
    <dgm:pt modelId="{9C2547FF-D1AD-4C18-85FA-BA8AE5F31E09}" type="pres">
      <dgm:prSet presAssocID="{569614F3-D865-42FC-8C54-F3DFC8052C71}" presName="connectorText" presStyleLbl="sibTrans2D1" presStyleIdx="0" presStyleCnt="4"/>
      <dgm:spPr/>
    </dgm:pt>
    <dgm:pt modelId="{129A0020-1237-441A-914C-D205645626AD}" type="pres">
      <dgm:prSet presAssocID="{017379B7-639F-4F2F-B06A-5DF8EC3F9D2B}" presName="node" presStyleLbl="node1" presStyleIdx="0" presStyleCnt="4">
        <dgm:presLayoutVars>
          <dgm:bulletEnabled val="1"/>
        </dgm:presLayoutVars>
      </dgm:prSet>
      <dgm:spPr/>
    </dgm:pt>
    <dgm:pt modelId="{FB4765CE-11F8-42F9-ACA9-7E6E403CC19F}" type="pres">
      <dgm:prSet presAssocID="{C79A6A48-5DFF-4129-BDF3-3DFBC8C19310}" presName="parTrans" presStyleLbl="sibTrans2D1" presStyleIdx="1" presStyleCnt="4" custFlipHor="1" custScaleX="112237"/>
      <dgm:spPr/>
    </dgm:pt>
    <dgm:pt modelId="{0DD24C0D-29C9-4658-8BB0-AC40CB7AF02D}" type="pres">
      <dgm:prSet presAssocID="{C79A6A48-5DFF-4129-BDF3-3DFBC8C19310}" presName="connectorText" presStyleLbl="sibTrans2D1" presStyleIdx="1" presStyleCnt="4"/>
      <dgm:spPr/>
    </dgm:pt>
    <dgm:pt modelId="{2DECCF5A-FCF1-47A5-8A69-2AA814C556D1}" type="pres">
      <dgm:prSet presAssocID="{1869E31E-A4C4-4BF8-81EC-566441EDD2E3}" presName="node" presStyleLbl="node1" presStyleIdx="1" presStyleCnt="4" custRadScaleRad="141355" custRadScaleInc="258">
        <dgm:presLayoutVars>
          <dgm:bulletEnabled val="1"/>
        </dgm:presLayoutVars>
      </dgm:prSet>
      <dgm:spPr/>
    </dgm:pt>
    <dgm:pt modelId="{C94ED971-9874-4159-83C7-BB6D7E557CA0}" type="pres">
      <dgm:prSet presAssocID="{E1BD1930-DF78-4415-9F0D-3DA8C1202C36}" presName="parTrans" presStyleLbl="sibTrans2D1" presStyleIdx="2" presStyleCnt="4" custAng="10800000"/>
      <dgm:spPr/>
    </dgm:pt>
    <dgm:pt modelId="{14367CBA-A02D-4C99-AC9A-B95DF76E69D6}" type="pres">
      <dgm:prSet presAssocID="{E1BD1930-DF78-4415-9F0D-3DA8C1202C36}" presName="connectorText" presStyleLbl="sibTrans2D1" presStyleIdx="2" presStyleCnt="4"/>
      <dgm:spPr/>
    </dgm:pt>
    <dgm:pt modelId="{6170BAEF-7FDB-49C3-8044-97E9991D4141}" type="pres">
      <dgm:prSet presAssocID="{B1A410BC-0ADB-4A95-8FA3-9ED66C91DCDF}" presName="node" presStyleLbl="node1" presStyleIdx="2" presStyleCnt="4">
        <dgm:presLayoutVars>
          <dgm:bulletEnabled val="1"/>
        </dgm:presLayoutVars>
      </dgm:prSet>
      <dgm:spPr/>
    </dgm:pt>
    <dgm:pt modelId="{56C5513E-1331-465D-AAE2-B3B56A469D55}" type="pres">
      <dgm:prSet presAssocID="{B1B06B7F-7266-4F95-A905-50BA63FF9080}" presName="parTrans" presStyleLbl="sibTrans2D1" presStyleIdx="3" presStyleCnt="4" custFlipHor="1" custScaleX="118553"/>
      <dgm:spPr/>
    </dgm:pt>
    <dgm:pt modelId="{E3550CAA-F58C-4099-843C-86786A89D454}" type="pres">
      <dgm:prSet presAssocID="{B1B06B7F-7266-4F95-A905-50BA63FF9080}" presName="connectorText" presStyleLbl="sibTrans2D1" presStyleIdx="3" presStyleCnt="4"/>
      <dgm:spPr/>
    </dgm:pt>
    <dgm:pt modelId="{F78AFDE5-6B97-4FB8-A0C6-BFD1BC9BE947}" type="pres">
      <dgm:prSet presAssocID="{A42F7904-084E-4DEE-97EA-09BD6672C3DA}" presName="node" presStyleLbl="node1" presStyleIdx="3" presStyleCnt="4" custRadScaleRad="142382" custRadScaleInc="-256">
        <dgm:presLayoutVars>
          <dgm:bulletEnabled val="1"/>
        </dgm:presLayoutVars>
      </dgm:prSet>
      <dgm:spPr/>
    </dgm:pt>
  </dgm:ptLst>
  <dgm:cxnLst>
    <dgm:cxn modelId="{FEF16402-6505-41AB-9C5C-60F0D36C4FE8}" type="presOf" srcId="{569614F3-D865-42FC-8C54-F3DFC8052C71}" destId="{9C2547FF-D1AD-4C18-85FA-BA8AE5F31E09}" srcOrd="1" destOrd="0" presId="urn:microsoft.com/office/officeart/2005/8/layout/radial5"/>
    <dgm:cxn modelId="{C826410B-4A3C-48A4-A026-F7FF0C4234E3}" type="presOf" srcId="{A42F7904-084E-4DEE-97EA-09BD6672C3DA}" destId="{F78AFDE5-6B97-4FB8-A0C6-BFD1BC9BE947}" srcOrd="0" destOrd="0" presId="urn:microsoft.com/office/officeart/2005/8/layout/radial5"/>
    <dgm:cxn modelId="{ED582D13-B1DB-41EB-80E6-DBDD3A5BB1DD}" type="presOf" srcId="{B1A410BC-0ADB-4A95-8FA3-9ED66C91DCDF}" destId="{6170BAEF-7FDB-49C3-8044-97E9991D4141}" srcOrd="0" destOrd="0" presId="urn:microsoft.com/office/officeart/2005/8/layout/radial5"/>
    <dgm:cxn modelId="{8E489716-8742-43DA-ACDD-67E098BCE1D8}" type="presOf" srcId="{DB002F7F-7FE0-4847-BA5D-BDDDB67E6FAC}" destId="{01A54E2D-6A33-4F2C-AD9E-AED55451DFAB}" srcOrd="0" destOrd="0" presId="urn:microsoft.com/office/officeart/2005/8/layout/radial5"/>
    <dgm:cxn modelId="{549E0026-C361-48BC-B293-40425682E3FE}" srcId="{1C08B23A-059D-4B8D-B64E-D6A01F5ED707}" destId="{A42F7904-084E-4DEE-97EA-09BD6672C3DA}" srcOrd="3" destOrd="0" parTransId="{B1B06B7F-7266-4F95-A905-50BA63FF9080}" sibTransId="{B61ADF3D-6501-4682-89C4-982211C01174}"/>
    <dgm:cxn modelId="{C3713329-4EFE-4864-9502-24A803228011}" type="presOf" srcId="{E1BD1930-DF78-4415-9F0D-3DA8C1202C36}" destId="{14367CBA-A02D-4C99-AC9A-B95DF76E69D6}" srcOrd="1" destOrd="0" presId="urn:microsoft.com/office/officeart/2005/8/layout/radial5"/>
    <dgm:cxn modelId="{35A3392E-667A-4CA2-BFE2-868763481EDB}" type="presOf" srcId="{C79A6A48-5DFF-4129-BDF3-3DFBC8C19310}" destId="{FB4765CE-11F8-42F9-ACA9-7E6E403CC19F}" srcOrd="0" destOrd="0" presId="urn:microsoft.com/office/officeart/2005/8/layout/radial5"/>
    <dgm:cxn modelId="{57EBA433-B34A-48A4-9396-EF2680931293}" srcId="{DB002F7F-7FE0-4847-BA5D-BDDDB67E6FAC}" destId="{1C08B23A-059D-4B8D-B64E-D6A01F5ED707}" srcOrd="0" destOrd="0" parTransId="{5928554A-E316-402F-A3D6-D45BA69E1854}" sibTransId="{5EB0467A-5C99-4365-AB84-C2546778857E}"/>
    <dgm:cxn modelId="{77F95434-75D5-4635-8CEF-823DB746033F}" srcId="{1C08B23A-059D-4B8D-B64E-D6A01F5ED707}" destId="{B1A410BC-0ADB-4A95-8FA3-9ED66C91DCDF}" srcOrd="2" destOrd="0" parTransId="{E1BD1930-DF78-4415-9F0D-3DA8C1202C36}" sibTransId="{49FED5A5-A8A9-4D47-8E12-BCE967360B1B}"/>
    <dgm:cxn modelId="{3314EB40-1BEA-46FB-A628-FFD5D3FF323E}" type="presOf" srcId="{B1B06B7F-7266-4F95-A905-50BA63FF9080}" destId="{E3550CAA-F58C-4099-843C-86786A89D454}" srcOrd="1" destOrd="0" presId="urn:microsoft.com/office/officeart/2005/8/layout/radial5"/>
    <dgm:cxn modelId="{C1E9F449-5CDC-4472-8515-DDF8E57D5A10}" type="presOf" srcId="{569614F3-D865-42FC-8C54-F3DFC8052C71}" destId="{C1F47BE9-0B2D-4AC9-B817-EB5C8664A829}" srcOrd="0" destOrd="0" presId="urn:microsoft.com/office/officeart/2005/8/layout/radial5"/>
    <dgm:cxn modelId="{D5B97098-4955-4441-BED9-38F433EA3669}" srcId="{1C08B23A-059D-4B8D-B64E-D6A01F5ED707}" destId="{017379B7-639F-4F2F-B06A-5DF8EC3F9D2B}" srcOrd="0" destOrd="0" parTransId="{569614F3-D865-42FC-8C54-F3DFC8052C71}" sibTransId="{31AF436C-CB1F-406A-873B-F87748425315}"/>
    <dgm:cxn modelId="{8C414F9C-E185-43C3-868E-6B99FB27CA82}" type="presOf" srcId="{E1BD1930-DF78-4415-9F0D-3DA8C1202C36}" destId="{C94ED971-9874-4159-83C7-BB6D7E557CA0}" srcOrd="0" destOrd="0" presId="urn:microsoft.com/office/officeart/2005/8/layout/radial5"/>
    <dgm:cxn modelId="{D7222BA6-AF45-4748-85F3-33C74563A57A}" srcId="{1C08B23A-059D-4B8D-B64E-D6A01F5ED707}" destId="{1869E31E-A4C4-4BF8-81EC-566441EDD2E3}" srcOrd="1" destOrd="0" parTransId="{C79A6A48-5DFF-4129-BDF3-3DFBC8C19310}" sibTransId="{4BD9097D-B20A-4682-8270-25D79C54BCBC}"/>
    <dgm:cxn modelId="{C3B821A9-7932-4429-BC56-8040653154E2}" type="presOf" srcId="{C79A6A48-5DFF-4129-BDF3-3DFBC8C19310}" destId="{0DD24C0D-29C9-4658-8BB0-AC40CB7AF02D}" srcOrd="1" destOrd="0" presId="urn:microsoft.com/office/officeart/2005/8/layout/radial5"/>
    <dgm:cxn modelId="{1E219AA9-80F5-4EB6-B52E-82DEBEC1B4F6}" type="presOf" srcId="{017379B7-639F-4F2F-B06A-5DF8EC3F9D2B}" destId="{129A0020-1237-441A-914C-D205645626AD}" srcOrd="0" destOrd="0" presId="urn:microsoft.com/office/officeart/2005/8/layout/radial5"/>
    <dgm:cxn modelId="{D0BFCEC8-6A0D-4692-AF1D-E93394950403}" type="presOf" srcId="{B1B06B7F-7266-4F95-A905-50BA63FF9080}" destId="{56C5513E-1331-465D-AAE2-B3B56A469D55}" srcOrd="0" destOrd="0" presId="urn:microsoft.com/office/officeart/2005/8/layout/radial5"/>
    <dgm:cxn modelId="{1D5E2CCA-F139-4A17-B5E9-A22957227DBE}" type="presOf" srcId="{1869E31E-A4C4-4BF8-81EC-566441EDD2E3}" destId="{2DECCF5A-FCF1-47A5-8A69-2AA814C556D1}" srcOrd="0" destOrd="0" presId="urn:microsoft.com/office/officeart/2005/8/layout/radial5"/>
    <dgm:cxn modelId="{0959F0EA-94C6-45B7-BD99-175F588C9BDB}" type="presOf" srcId="{1C08B23A-059D-4B8D-B64E-D6A01F5ED707}" destId="{3D9D27B3-26C1-4544-9EEC-36D7FA5FBEEE}" srcOrd="0" destOrd="0" presId="urn:microsoft.com/office/officeart/2005/8/layout/radial5"/>
    <dgm:cxn modelId="{09CF8EB1-C593-498E-A733-3D07C7788377}" type="presParOf" srcId="{01A54E2D-6A33-4F2C-AD9E-AED55451DFAB}" destId="{3D9D27B3-26C1-4544-9EEC-36D7FA5FBEEE}" srcOrd="0" destOrd="0" presId="urn:microsoft.com/office/officeart/2005/8/layout/radial5"/>
    <dgm:cxn modelId="{1916FBA4-DEC5-43C2-B30F-4E0A6C215006}" type="presParOf" srcId="{01A54E2D-6A33-4F2C-AD9E-AED55451DFAB}" destId="{C1F47BE9-0B2D-4AC9-B817-EB5C8664A829}" srcOrd="1" destOrd="0" presId="urn:microsoft.com/office/officeart/2005/8/layout/radial5"/>
    <dgm:cxn modelId="{03015CFC-5699-40DF-A530-742F6A49EC95}" type="presParOf" srcId="{C1F47BE9-0B2D-4AC9-B817-EB5C8664A829}" destId="{9C2547FF-D1AD-4C18-85FA-BA8AE5F31E09}" srcOrd="0" destOrd="0" presId="urn:microsoft.com/office/officeart/2005/8/layout/radial5"/>
    <dgm:cxn modelId="{6C641784-98C4-4AED-B7E1-26EE74FADC28}" type="presParOf" srcId="{01A54E2D-6A33-4F2C-AD9E-AED55451DFAB}" destId="{129A0020-1237-441A-914C-D205645626AD}" srcOrd="2" destOrd="0" presId="urn:microsoft.com/office/officeart/2005/8/layout/radial5"/>
    <dgm:cxn modelId="{D8454B00-0BA7-455F-926B-5E6C532564B7}" type="presParOf" srcId="{01A54E2D-6A33-4F2C-AD9E-AED55451DFAB}" destId="{FB4765CE-11F8-42F9-ACA9-7E6E403CC19F}" srcOrd="3" destOrd="0" presId="urn:microsoft.com/office/officeart/2005/8/layout/radial5"/>
    <dgm:cxn modelId="{18C6169C-AF15-4845-AA1D-D02F0E799411}" type="presParOf" srcId="{FB4765CE-11F8-42F9-ACA9-7E6E403CC19F}" destId="{0DD24C0D-29C9-4658-8BB0-AC40CB7AF02D}" srcOrd="0" destOrd="0" presId="urn:microsoft.com/office/officeart/2005/8/layout/radial5"/>
    <dgm:cxn modelId="{2931D877-84FB-4D23-9D56-4BAA1491A867}" type="presParOf" srcId="{01A54E2D-6A33-4F2C-AD9E-AED55451DFAB}" destId="{2DECCF5A-FCF1-47A5-8A69-2AA814C556D1}" srcOrd="4" destOrd="0" presId="urn:microsoft.com/office/officeart/2005/8/layout/radial5"/>
    <dgm:cxn modelId="{1AD3B82A-98DD-440F-B3E3-F7700C68A3EC}" type="presParOf" srcId="{01A54E2D-6A33-4F2C-AD9E-AED55451DFAB}" destId="{C94ED971-9874-4159-83C7-BB6D7E557CA0}" srcOrd="5" destOrd="0" presId="urn:microsoft.com/office/officeart/2005/8/layout/radial5"/>
    <dgm:cxn modelId="{5A6150C6-658F-451E-A235-C6A14441CD4F}" type="presParOf" srcId="{C94ED971-9874-4159-83C7-BB6D7E557CA0}" destId="{14367CBA-A02D-4C99-AC9A-B95DF76E69D6}" srcOrd="0" destOrd="0" presId="urn:microsoft.com/office/officeart/2005/8/layout/radial5"/>
    <dgm:cxn modelId="{F00F6D87-1106-4937-8063-02ECE2582F0D}" type="presParOf" srcId="{01A54E2D-6A33-4F2C-AD9E-AED55451DFAB}" destId="{6170BAEF-7FDB-49C3-8044-97E9991D4141}" srcOrd="6" destOrd="0" presId="urn:microsoft.com/office/officeart/2005/8/layout/radial5"/>
    <dgm:cxn modelId="{2A8D53B6-8143-4D2F-BF84-505C86F58A37}" type="presParOf" srcId="{01A54E2D-6A33-4F2C-AD9E-AED55451DFAB}" destId="{56C5513E-1331-465D-AAE2-B3B56A469D55}" srcOrd="7" destOrd="0" presId="urn:microsoft.com/office/officeart/2005/8/layout/radial5"/>
    <dgm:cxn modelId="{20E81F29-7464-4326-A7BA-F004C452218E}" type="presParOf" srcId="{56C5513E-1331-465D-AAE2-B3B56A469D55}" destId="{E3550CAA-F58C-4099-843C-86786A89D454}" srcOrd="0" destOrd="0" presId="urn:microsoft.com/office/officeart/2005/8/layout/radial5"/>
    <dgm:cxn modelId="{9C62E9DB-82F5-4E69-8CB2-BE840109C2FF}" type="presParOf" srcId="{01A54E2D-6A33-4F2C-AD9E-AED55451DFAB}" destId="{F78AFDE5-6B97-4FB8-A0C6-BFD1BC9BE94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D27B3-26C1-4544-9EEC-36D7FA5FBEEE}">
      <dsp:nvSpPr>
        <dsp:cNvPr id="0" name=""/>
        <dsp:cNvSpPr/>
      </dsp:nvSpPr>
      <dsp:spPr>
        <a:xfrm>
          <a:off x="3304976" y="2127581"/>
          <a:ext cx="1518046" cy="1518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Leakage Reduction</a:t>
          </a:r>
        </a:p>
      </dsp:txBody>
      <dsp:txXfrm>
        <a:off x="3527289" y="2349894"/>
        <a:ext cx="1073420" cy="1073420"/>
      </dsp:txXfrm>
    </dsp:sp>
    <dsp:sp modelId="{C1F47BE9-0B2D-4AC9-B817-EB5C8664A829}">
      <dsp:nvSpPr>
        <dsp:cNvPr id="0" name=""/>
        <dsp:cNvSpPr/>
      </dsp:nvSpPr>
      <dsp:spPr>
        <a:xfrm rot="5400000">
          <a:off x="3884285" y="1575700"/>
          <a:ext cx="359428" cy="516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38199" y="1625013"/>
        <a:ext cx="251600" cy="309681"/>
      </dsp:txXfrm>
    </dsp:sp>
    <dsp:sp modelId="{129A0020-1237-441A-914C-D205645626AD}">
      <dsp:nvSpPr>
        <dsp:cNvPr id="0" name=""/>
        <dsp:cNvSpPr/>
      </dsp:nvSpPr>
      <dsp:spPr>
        <a:xfrm>
          <a:off x="3304976" y="3735"/>
          <a:ext cx="1518046" cy="1518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Pressure Management</a:t>
          </a:r>
        </a:p>
      </dsp:txBody>
      <dsp:txXfrm>
        <a:off x="3527289" y="226048"/>
        <a:ext cx="1073420" cy="1073420"/>
      </dsp:txXfrm>
    </dsp:sp>
    <dsp:sp modelId="{FB4765CE-11F8-42F9-ACA9-7E6E403CC19F}">
      <dsp:nvSpPr>
        <dsp:cNvPr id="0" name=""/>
        <dsp:cNvSpPr/>
      </dsp:nvSpPr>
      <dsp:spPr>
        <a:xfrm rot="21593034" flipH="1">
          <a:off x="5101398" y="2631533"/>
          <a:ext cx="882834" cy="516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56238" y="2734603"/>
        <a:ext cx="727994" cy="309681"/>
      </dsp:txXfrm>
    </dsp:sp>
    <dsp:sp modelId="{2DECCF5A-FCF1-47A5-8A69-2AA814C556D1}">
      <dsp:nvSpPr>
        <dsp:cNvPr id="0" name=""/>
        <dsp:cNvSpPr/>
      </dsp:nvSpPr>
      <dsp:spPr>
        <a:xfrm>
          <a:off x="6307131" y="2133664"/>
          <a:ext cx="1518046" cy="1518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Active Leakage Control</a:t>
          </a:r>
        </a:p>
      </dsp:txBody>
      <dsp:txXfrm>
        <a:off x="6529444" y="2355977"/>
        <a:ext cx="1073420" cy="1073420"/>
      </dsp:txXfrm>
    </dsp:sp>
    <dsp:sp modelId="{C94ED971-9874-4159-83C7-BB6D7E557CA0}">
      <dsp:nvSpPr>
        <dsp:cNvPr id="0" name=""/>
        <dsp:cNvSpPr/>
      </dsp:nvSpPr>
      <dsp:spPr>
        <a:xfrm rot="16200000">
          <a:off x="3903463" y="3681372"/>
          <a:ext cx="321073" cy="516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51624" y="3832760"/>
        <a:ext cx="224751" cy="309681"/>
      </dsp:txXfrm>
    </dsp:sp>
    <dsp:sp modelId="{6170BAEF-7FDB-49C3-8044-97E9991D4141}">
      <dsp:nvSpPr>
        <dsp:cNvPr id="0" name=""/>
        <dsp:cNvSpPr/>
      </dsp:nvSpPr>
      <dsp:spPr>
        <a:xfrm>
          <a:off x="3304976" y="4251426"/>
          <a:ext cx="1518046" cy="1518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Pipeline &amp; Asset Management</a:t>
          </a:r>
        </a:p>
      </dsp:txBody>
      <dsp:txXfrm>
        <a:off x="3527289" y="4473739"/>
        <a:ext cx="1073420" cy="1073420"/>
      </dsp:txXfrm>
    </dsp:sp>
    <dsp:sp modelId="{56C5513E-1331-465D-AAE2-B3B56A469D55}">
      <dsp:nvSpPr>
        <dsp:cNvPr id="0" name=""/>
        <dsp:cNvSpPr/>
      </dsp:nvSpPr>
      <dsp:spPr>
        <a:xfrm rot="10806912" flipH="1">
          <a:off x="2101495" y="2631531"/>
          <a:ext cx="946220" cy="516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101495" y="2734602"/>
        <a:ext cx="791380" cy="309681"/>
      </dsp:txXfrm>
    </dsp:sp>
    <dsp:sp modelId="{F78AFDE5-6B97-4FB8-A0C6-BFD1BC9BE947}">
      <dsp:nvSpPr>
        <dsp:cNvPr id="0" name=""/>
        <dsp:cNvSpPr/>
      </dsp:nvSpPr>
      <dsp:spPr>
        <a:xfrm>
          <a:off x="281009" y="2133661"/>
          <a:ext cx="1518046" cy="1518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Speed &amp; Quality of Repairs</a:t>
          </a:r>
        </a:p>
      </dsp:txBody>
      <dsp:txXfrm>
        <a:off x="503322" y="2355974"/>
        <a:ext cx="1073420" cy="1073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7187C8A-09AD-77DA-A6BC-5339C0A909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962BDC-647B-984C-3265-ED97EA827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97C6C-3CD0-4E17-A07E-8BEBEFC8C5F9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20830A-2586-3E70-26E7-B504BBA484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169C22-4978-5141-2A29-1452C39D4E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08CC4-6389-4662-A9CB-F9C0EB330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47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most developed countries, there are no or very limited apparent losses.</a:t>
            </a:r>
          </a:p>
          <a:p>
            <a:r>
              <a:rPr lang="en-US" dirty="0"/>
              <a:t>For developing countries the World Bank has estimated that, on average, apparent losses - in particular theft through illegal connections - account for about 40% of NRW. </a:t>
            </a:r>
          </a:p>
          <a:p>
            <a:r>
              <a:rPr lang="en-US" dirty="0"/>
              <a:t>A water audit is a key tool to assess the breakdown of NRW and to develop a program for NRW reduction.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734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487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8" name="Google Shape;148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ottom Right">
            <a:extLst>
              <a:ext uri="{FF2B5EF4-FFF2-40B4-BE49-F238E27FC236}">
                <a16:creationId xmlns:a16="http://schemas.microsoft.com/office/drawing/2014/main" id="{0CBC73C8-CC60-49A5-BC76-BA8E43BB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B94463-7088-4D2A-B55D-9C55F9570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785D7F3-06BB-480E-A58D-A8E0EB87C4D4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8AE46A-A447-444D-9163-96E61EC4876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1997203-3E59-4097-B832-06B249C676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5D4D033-43E9-4776-9E25-97767380D8C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E52F424-D385-43AD-AE40-3D950192311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E32ABCD-6C91-4A5F-BB61-8B3C026C908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6ABE3A6-D624-4D18-A43B-D87C674811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2787DC-EEA3-46C0-9CD4-1AB906DB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7AAA19-C621-4D54-B748-5A06F4417C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1" y="3003970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9" name="Top Right">
            <a:extLst>
              <a:ext uri="{FF2B5EF4-FFF2-40B4-BE49-F238E27FC236}">
                <a16:creationId xmlns:a16="http://schemas.microsoft.com/office/drawing/2014/main" id="{3E5EBBCF-761D-49AA-8960-D06A3484B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F7E5D2-CFBA-4149-A9B1-32047212E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B55E1C-675E-425D-8EDF-AEA4D6B3475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CA9AA7-FBFD-40D2-BF04-E2E0B1BD63F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09EC90-AF39-4D10-9018-0FFB283B91F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263181-1CB8-4DF1-94C2-E217E733B5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1408EA-002C-4A55-8451-03A0FCEC52B1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E51D71-EB7F-46DD-AE4A-E64644F646A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1E4470-A9CC-4FE2-9249-F71E89C4FB2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653DE96-35D3-4AA3-B11A-A5882CC7A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570602"/>
            <a:ext cx="5996619" cy="222607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aseline="0"/>
            </a:lvl1pPr>
          </a:lstStyle>
          <a:p>
            <a:pPr algn="l"/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1C011E4-9F9C-45C6-9C1F-7A9F3721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040" y="1597426"/>
            <a:ext cx="3370134" cy="4414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algn="l">
              <a:lnSpc>
                <a:spcPct val="110000"/>
              </a:lnSpc>
            </a:pPr>
            <a:endParaRPr lang="en-US" sz="2200" dirty="0">
              <a:cs typeface="Segoe UI Semilight" panose="020B0402040204020203" pitchFamily="34" charset="0"/>
            </a:endParaRPr>
          </a:p>
        </p:txBody>
      </p:sp>
      <p:grpSp>
        <p:nvGrpSpPr>
          <p:cNvPr id="21" name="Cross">
            <a:extLst>
              <a:ext uri="{FF2B5EF4-FFF2-40B4-BE49-F238E27FC236}">
                <a16:creationId xmlns:a16="http://schemas.microsoft.com/office/drawing/2014/main" id="{51E372DC-98EB-4EBC-9D4C-A21D11837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2000" y="6150811"/>
            <a:ext cx="118872" cy="118872"/>
            <a:chOff x="1175347" y="3733800"/>
            <a:chExt cx="118872" cy="1188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73A0CF-667C-4499-98A9-03752E3C37AF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D99060-086B-40C6-A8B9-2768DB548A03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8608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op left">
            <a:extLst>
              <a:ext uri="{FF2B5EF4-FFF2-40B4-BE49-F238E27FC236}">
                <a16:creationId xmlns:a16="http://schemas.microsoft.com/office/drawing/2014/main" id="{58A4F778-D8DF-42FD-B154-2F4B2C202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0793C3B-AAD0-4446-A423-B0EB8EE2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9F08BF-E500-4B58-9AA3-B4517E83C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6DE93ED8-FDE6-418E-A743-2B368C71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25190812-FA8A-4CB5-85A8-5DDFF8C94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C81E55-0711-4E01-975D-4649E53C8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452" y="2384474"/>
            <a:ext cx="560808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2325" y="558800"/>
            <a:ext cx="4818063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9150" y="3503613"/>
            <a:ext cx="4818063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58" name="Footer Placeholder 9">
            <a:extLst>
              <a:ext uri="{FF2B5EF4-FFF2-40B4-BE49-F238E27FC236}">
                <a16:creationId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9" name="Slide Number Placeholder 10">
            <a:extLst>
              <a:ext uri="{FF2B5EF4-FFF2-40B4-BE49-F238E27FC236}">
                <a16:creationId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54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E111E959-AE2E-40A4-98AD-7D52A1959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0908BA80-B05F-4958-9382-A0D941024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5B7426F-B5A6-48C2-AA98-B1B4903DB48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088CEA-297B-452F-B8C9-4FE4B30AD863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A58A3D-F03E-45B2-B6F2-3B23998696A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4551D63-42D8-4E16-B803-BCDF887E3BA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2D482B-70A4-4367-9129-156A4E10BA2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03B5FA3-C7DC-40A8-903C-5CEB2D9F39F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18C48C9-D302-4DF3-9905-1C77DADBB06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D0B3BD-DDF6-4C74-88B5-F16A89D41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Top Left">
            <a:extLst>
              <a:ext uri="{FF2B5EF4-FFF2-40B4-BE49-F238E27FC236}">
                <a16:creationId xmlns:a16="http://schemas.microsoft.com/office/drawing/2014/main" id="{8087FF2B-AA37-46BB-98C5-51A0DBC1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6EA10B1-B913-4692-AC3E-121374FD7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2B1778E-37F1-4D06-A0C1-E121F48AB54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F5AAFE-F598-42CC-8D85-36011CE9D14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3678A3-EBA1-461E-B7FE-B58776C95CD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8543F0A-65E2-4F14-975F-3AA8B5B17417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6925965-04E0-4184-8AE3-0FFE4EF318F3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25961F-048D-4994-8055-83DE34C8366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0656CFD-98C0-4307-A549-3341C5CFFB7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66F049-1B70-4977-BDD1-C26AD9880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5531" y="158840"/>
            <a:ext cx="4790032" cy="27794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7018E2A7-B977-427A-AFCB-3A4836EB4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947" y="168275"/>
            <a:ext cx="4790032" cy="26322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Picture Placeholder 86">
            <a:extLst>
              <a:ext uri="{FF2B5EF4-FFF2-40B4-BE49-F238E27FC236}">
                <a16:creationId xmlns:a16="http://schemas.microsoft.com/office/drawing/2014/main" id="{ED450ADD-E6EC-4121-B563-F50E064A49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741" y="2938306"/>
            <a:ext cx="11812017" cy="3915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1" name="Date Placeholder 8">
            <a:extLst>
              <a:ext uri="{FF2B5EF4-FFF2-40B4-BE49-F238E27FC236}">
                <a16:creationId xmlns:a16="http://schemas.microsoft.com/office/drawing/2014/main" id="{9DDE65E2-ADF9-4ECD-93DA-3242E5FF340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92" name="Footer Placeholder 9">
            <a:extLst>
              <a:ext uri="{FF2B5EF4-FFF2-40B4-BE49-F238E27FC236}">
                <a16:creationId xmlns:a16="http://schemas.microsoft.com/office/drawing/2014/main" id="{5B7FAD18-E3EE-4498-AEAC-7217CE6DA7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3" name="Slide Number Placeholder 10">
            <a:extLst>
              <a:ext uri="{FF2B5EF4-FFF2-40B4-BE49-F238E27FC236}">
                <a16:creationId xmlns:a16="http://schemas.microsoft.com/office/drawing/2014/main" id="{5894C940-55FC-4B08-99A8-DD2254FAB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32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B023FEDE-FD35-413E-A6E6-2F36BD0D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3" name="Graphic 157">
              <a:extLst>
                <a:ext uri="{FF2B5EF4-FFF2-40B4-BE49-F238E27FC236}">
                  <a16:creationId xmlns:a16="http://schemas.microsoft.com/office/drawing/2014/main" id="{F296456E-2618-4FC5-BBF1-9813931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BF8EDC0-C078-4225-BC74-92C170331E3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D11E24B-6171-4BA5-9124-771EEDEA4B01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6B79974-93CA-440A-90D6-341091F806E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C593E8A-F480-4181-9BFA-78603CBA776D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3032549-12BB-4057-B2CF-E2C2F6B5ABE5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3798276-B98D-42F7-AF59-B30CDDB4C98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548A05F-8BF4-489F-9169-CDD749ADB38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87E2E0-CC03-4A51-9ADC-3A8F0F814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Top left">
            <a:extLst>
              <a:ext uri="{FF2B5EF4-FFF2-40B4-BE49-F238E27FC236}">
                <a16:creationId xmlns:a16="http://schemas.microsoft.com/office/drawing/2014/main" id="{F971CDD8-150B-43CA-B0B4-453E99E54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FB31C0-83A2-4CA9-9E10-759376BB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AD3F4D-9E8E-4CDB-8839-1190B87F504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05B4CB-A75C-4E77-9C9C-E8505441548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6F2C58A-0001-4403-961A-8D72894A87EB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666267-BD43-43DF-B0BB-96735BF82B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B6C40E-1E26-456A-98BF-FD02DE25BBB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9DD0F3-80C9-4BAD-BE68-DF9B78B367F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374254-F113-4FB1-A938-2CBE5B37558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C91688C-CA2F-423F-87BC-5CF5F4A6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581561" cy="315541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endParaRPr lang="en-US" sz="5400" dirty="0">
              <a:cs typeface="Posterama" panose="020B0504020200020000" pitchFamily="34" charset="0"/>
            </a:endParaRPr>
          </a:p>
        </p:txBody>
      </p:sp>
      <p:grpSp>
        <p:nvGrpSpPr>
          <p:cNvPr id="28" name="Cross">
            <a:extLst>
              <a:ext uri="{FF2B5EF4-FFF2-40B4-BE49-F238E27FC236}">
                <a16:creationId xmlns:a16="http://schemas.microsoft.com/office/drawing/2014/main" id="{DE90EA9D-D33A-4461-8A51-988087AE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48013" y="3330979"/>
            <a:ext cx="118872" cy="118872"/>
            <a:chOff x="1175347" y="3733800"/>
            <a:chExt cx="118872" cy="1188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119486-F5DF-4CAA-A71E-2861F2CBECF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858657-F484-4466-8AFB-7FAD2E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8D12C8B-CC26-42CF-A68C-CF06CCA79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2825" y="4075113"/>
            <a:ext cx="5581650" cy="205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3C5E9AD-97DA-438E-9830-992F9CA58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2018" y="920426"/>
            <a:ext cx="2478719" cy="4957437"/>
          </a:xfrm>
          <a:custGeom>
            <a:avLst/>
            <a:gdLst>
              <a:gd name="connsiteX0" fmla="*/ 2478719 w 2478719"/>
              <a:gd name="connsiteY0" fmla="*/ 0 h 4957437"/>
              <a:gd name="connsiteX1" fmla="*/ 2478719 w 2478719"/>
              <a:gd name="connsiteY1" fmla="*/ 4957437 h 4957437"/>
              <a:gd name="connsiteX2" fmla="*/ 0 w 2478719"/>
              <a:gd name="connsiteY2" fmla="*/ 2478719 h 4957437"/>
              <a:gd name="connsiteX3" fmla="*/ 2478719 w 2478719"/>
              <a:gd name="connsiteY3" fmla="*/ 0 h 49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719" h="4957437">
                <a:moveTo>
                  <a:pt x="2478719" y="0"/>
                </a:moveTo>
                <a:lnTo>
                  <a:pt x="2478719" y="4957437"/>
                </a:lnTo>
                <a:cubicBezTo>
                  <a:pt x="1109777" y="4957437"/>
                  <a:pt x="0" y="3847661"/>
                  <a:pt x="0" y="2478719"/>
                </a:cubicBezTo>
                <a:cubicBezTo>
                  <a:pt x="0" y="1109777"/>
                  <a:pt x="1109777" y="0"/>
                  <a:pt x="247871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9CDCB5D-3CB9-4A05-9109-F46C1FEB08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44935" y="920815"/>
            <a:ext cx="2410165" cy="2410165"/>
          </a:xfrm>
          <a:custGeom>
            <a:avLst/>
            <a:gdLst>
              <a:gd name="connsiteX0" fmla="*/ 0 w 2410165"/>
              <a:gd name="connsiteY0" fmla="*/ 0 h 2410165"/>
              <a:gd name="connsiteX1" fmla="*/ 2410165 w 2410165"/>
              <a:gd name="connsiteY1" fmla="*/ 2410165 h 2410165"/>
              <a:gd name="connsiteX2" fmla="*/ 0 w 2410165"/>
              <a:gd name="connsiteY2" fmla="*/ 2410165 h 241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10165">
                <a:moveTo>
                  <a:pt x="0" y="0"/>
                </a:moveTo>
                <a:cubicBezTo>
                  <a:pt x="1331082" y="0"/>
                  <a:pt x="2410165" y="1079083"/>
                  <a:pt x="2410165" y="2410165"/>
                </a:cubicBezTo>
                <a:lnTo>
                  <a:pt x="0" y="2410165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1949CC4-76B8-4D86-AF8E-6201557DC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4934" y="3471379"/>
            <a:ext cx="2410165" cy="2406483"/>
          </a:xfrm>
          <a:custGeom>
            <a:avLst/>
            <a:gdLst>
              <a:gd name="connsiteX0" fmla="*/ 0 w 2410165"/>
              <a:gd name="connsiteY0" fmla="*/ 0 h 2406483"/>
              <a:gd name="connsiteX1" fmla="*/ 2410165 w 2410165"/>
              <a:gd name="connsiteY1" fmla="*/ 0 h 2406483"/>
              <a:gd name="connsiteX2" fmla="*/ 0 w 2410165"/>
              <a:gd name="connsiteY2" fmla="*/ 2406483 h 24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06483">
                <a:moveTo>
                  <a:pt x="0" y="0"/>
                </a:moveTo>
                <a:lnTo>
                  <a:pt x="2410165" y="0"/>
                </a:lnTo>
                <a:cubicBezTo>
                  <a:pt x="2410165" y="1329048"/>
                  <a:pt x="1331082" y="2406483"/>
                  <a:pt x="0" y="2406483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</p:spTree>
    <p:extLst>
      <p:ext uri="{BB962C8B-B14F-4D97-AF65-F5344CB8AC3E}">
        <p14:creationId xmlns:p14="http://schemas.microsoft.com/office/powerpoint/2010/main" val="1018560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225C57A-6BA3-4E88-81DB-F98A7E8F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9A67F-2D88-49BB-87D0-5430BD24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F5534F84-ABA8-471C-A8B7-F32A0AD1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0E573-F17E-4067-ACC7-2CFE0E36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9A04E4-A99F-444D-8C94-C8345135FEB6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5C62E1-A6EA-45F5-98E7-AFC16D32A1E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9BBA52-97E5-462E-89FE-054F9420E2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548F12-A85E-4D96-A275-D42CC29DE2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A48A8C-0AD8-4EE1-ABFC-3BC7281B341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288D21-2CC5-4CD1-A620-1F777FCFB12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A40365-E048-4BD5-B813-8F22247869E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F5D6640-231E-4BB4-AE0F-70176A3B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2B5DBC70-6B80-4634-BE74-063E4A25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4F2F0A0F-98AB-4BFF-A7D6-2AD57BBE6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D4C8780-103D-4273-8C53-67974B2A94D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AD6E1B3-1715-4109-8CB1-9105B0BFA99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820D0E-8FC9-4216-A6BF-2299C5AF7C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0D6914-EF36-446C-9B37-B29925ED144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FAE074B-38DD-4BDA-A83B-AC2A1E8D166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8DE4EEA-58F1-46B6-B27D-4542CA39C04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436828B-D2E1-4D62-AAF4-796CB97FF89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5C3206-220B-4FE2-A199-6D4F2D7CE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B26AF064-D340-46EA-9C15-A6CB4E3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03F75FA5-935D-4AF9-B1EF-2F4DAAE5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1F9F335-851C-42ED-B5C1-9FABCA15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330C721-3559-4CDE-B4AF-4F7C98229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3513" y="2343150"/>
            <a:ext cx="9324975" cy="355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212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6B68C4F3-DA58-488E-A1B9-C574806E0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14282E-9BBD-4DB8-9BEF-3B2029C4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227016-75FE-458D-8526-2BC0F632527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D36287-4581-4AB3-AD73-BB1788B529C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687500-D055-420B-BA89-C2497BEC9CEE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61ED86A-A615-457B-B605-DDEFA04887A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B08EFF-6109-4E38-8AE0-C0DC57673936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2AAAC3-A562-4FFF-9C3D-2A15BB0C821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32044-D738-480C-BFDC-BA047A4549F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E6D5A92-6D6E-4B53-BA01-E1231CF6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933458C1-788D-4D50-BC21-6447B0730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D41BA5F-BA2A-4386-A7B4-FB811DF51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FDE3885-EA9A-4FF9-84BD-B43D6D1ED4D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ECB0097-BB98-4FEC-A705-D82D6A97CA25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E6CFFF-B349-4360-92E1-0451760008D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A22594E-9B08-4B25-8789-304CA2FC58A4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E707CB4-8E5B-40D8-A59A-38A6B3619F2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A45863-5560-4ACD-ACE3-94776845B13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D8510C7-0AAE-424E-8D10-9E3FC0DB98F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A78C71-D0E4-4A5E-B6DB-3065CB6A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4EC9294D-6492-44C5-AE14-74B5D86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0E08DE30-AEBD-48F0-A130-0753399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71415C84-324E-4C0D-B691-C384E43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6618-F041-427E-AE99-91D2386AE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0550" y="2055813"/>
            <a:ext cx="8662988" cy="330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062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op left">
            <a:extLst>
              <a:ext uri="{FF2B5EF4-FFF2-40B4-BE49-F238E27FC236}">
                <a16:creationId xmlns:a16="http://schemas.microsoft.com/office/drawing/2014/main" id="{E7C1007A-38A4-44A0-BF98-887471DF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C8DFC3-A77D-4047-89B1-5A9587DD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67B319-DB4D-49DE-8B1B-D2F94F892C8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B6224A-9986-4980-9954-62E88B4E23A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F0DA6F-4771-4DAA-B032-F2F1CD6D7FFF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826A14-FAD5-41CA-8B7E-B4938DC64FB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D248F0-8D25-4CDF-814F-87863C8D4959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E247D0-EA10-4307-A6D9-DC65CD33622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16F0BC8-01B3-4EA5-8D3C-D08A7083C40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3C4C6F91-040E-49E0-B048-C983B556B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5F735938-366A-4689-940D-6AC867D18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82D0C32-CA40-4D76-A0AE-355F4EDE9E4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4AA2F5B-1059-4660-A88B-0138D3DEA11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DBAAE2E-B09E-47A6-88B0-3B386570963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123DD0-D648-4002-B4DD-748944CF16C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FFF952-E585-449F-8014-AF83F5F6BF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910C5D-897F-48B1-BECF-735BDC46365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8633913-4C49-4FE2-A15B-78DE0FD2685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958AAF-ED1A-47A9-A07D-09465AF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FA2F33D7-521D-4F09-A571-EC79B9DD0E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962" y="588461"/>
            <a:ext cx="12194962" cy="5724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4AEF9-63A1-44CB-BD42-5FDC2C57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4263" y="1506070"/>
            <a:ext cx="4456111" cy="313540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5C6D6C0E-14CB-497A-A6C2-E067A88FA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263" y="4778001"/>
            <a:ext cx="4430712" cy="97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Click to subtitle</a:t>
            </a:r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57880508-D524-4D72-B2D9-3EABCCBA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48" name="Footer Placeholder 9">
            <a:extLst>
              <a:ext uri="{FF2B5EF4-FFF2-40B4-BE49-F238E27FC236}">
                <a16:creationId xmlns:a16="http://schemas.microsoft.com/office/drawing/2014/main" id="{FC67283E-EA51-43E9-A8CE-4D01EABC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9" name="Slide Number Placeholder 10">
            <a:extLst>
              <a:ext uri="{FF2B5EF4-FFF2-40B4-BE49-F238E27FC236}">
                <a16:creationId xmlns:a16="http://schemas.microsoft.com/office/drawing/2014/main" id="{5008A3F2-2B1F-4E12-8D14-128006A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59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B353E9E-6F4F-441B-886F-D53691BE1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775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7" name="Picture Placeholder 23">
            <a:extLst>
              <a:ext uri="{FF2B5EF4-FFF2-40B4-BE49-F238E27FC236}">
                <a16:creationId xmlns:a16="http://schemas.microsoft.com/office/drawing/2014/main" id="{B5B9D2EE-DC4C-4740-AF09-5C66500163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1626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8" name="Picture Placeholder 23">
            <a:extLst>
              <a:ext uri="{FF2B5EF4-FFF2-40B4-BE49-F238E27FC236}">
                <a16:creationId xmlns:a16="http://schemas.microsoft.com/office/drawing/2014/main" id="{B81132E6-0A29-47B6-9E41-947D61422D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94260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4C0E80EA-58EE-412B-A4AE-3EFE6BB25C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57247" y="1376793"/>
            <a:ext cx="2075688" cy="2073275"/>
          </a:xfrm>
          <a:prstGeom prst="round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698EF02E-6CA2-4CA6-9212-FFB45FA9A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5EB16E-0C22-49FD-A9C9-C4F0599D6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172559-F798-4A8A-9698-620049B5E1E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F78E13-7F65-4E92-9600-C7EB240AAFB8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D42D9C-D474-4039-AED0-7E1055E2B8D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9CCFDE-F5F0-4883-8851-0FDCF34A1E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195171-BFB5-4F1E-A417-55F80F5148A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8D4B3A-91E6-4C2F-9123-094E5718BFCE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25D776-3B6A-4BAA-B4F0-0944C0EABAEF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D45C93FD-55BA-4F2D-90F8-6DD51738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8B36122-15B8-4C6F-906C-77A513D37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50C0A59-1449-4599-8828-44025BFECBEE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9C52D9E-28AD-486F-B7C4-F04A7C480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09F516-4614-4EFB-BCB1-15AA5C678F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3F02F4A-40B8-4D3C-B6B1-90E7B65255E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BDCF159-602C-402C-A70E-34753F59D0F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B71FB2-F1B2-4117-BA16-95D8C9AC3E5E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E9C5BE-5CF5-4EB1-8D41-FA7AA2DAE4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9625B7A-8E4D-40D0-A98E-7A64991B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339C0337-ABAF-49EC-BD34-55A05ADF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595B4059-AC5C-40F9-903D-D05AF8A7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9E19627B-F45E-41E4-8387-B5D665D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AA8C8B6-7507-4A7B-A983-5D1FC6DB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F679943-2591-4C3C-A9D6-F8AD1E41DE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7325" y="366989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5EFF3AD0-ADD5-4CCC-A7B8-6E6DF274CC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7325" y="395261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F84D2534-80B7-4C76-8CC7-C155F49230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1626" y="3663772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74FF2A5-4FD0-475E-B34F-956208C2C7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1626" y="3946490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39B066F-DC64-4779-B6D2-EB90B13743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4260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A7A64C29-8FC5-4291-9F73-B5D6A4E223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4260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4013DD3C-DA77-4D01-9929-C5A92618B3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7247" y="3673396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2000" b="0" kern="1200" spc="2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7B511BF1-3697-426A-B69F-372C0D423D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7247" y="3956114"/>
            <a:ext cx="2075688" cy="27432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lang="en-US" sz="1600" b="0" kern="1200" spc="2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4774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2FFEA91A-0EFC-48F7-B7D5-80A0E1B7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16EB67A-55A4-4D1D-925D-7970028D9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5E55AEF-DB73-4710-9416-FEB3FD97C15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2908CE-9399-4B3D-AA3B-9C535EF8B4A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39D73A-BE27-4C16-844B-7258A8A1117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76B215-E0A3-46C3-9D5F-9365987E538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6EC2A41-C8B0-4DAF-963A-25A1129447C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7290A1-550E-4C14-9692-08A32E70131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1450BD-4122-4D86-ABD1-F26F1194C6E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BE4E36A0-93C4-40C8-8EEF-C463BBC7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CCF8ACD-1787-41D1-B29E-E10FAE033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22B3C7-2A88-4657-8DEC-962E52F43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C36A0C0-7D0D-4D1D-9316-224CF1A823A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8D15477-C8B6-4ADB-BD54-698A9B5915E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A4C13F-5758-4BE4-9925-C6E35301C4B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9A29BFA-3801-4847-A1E1-87A32423B4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0C42F85-0FBE-48C0-A629-8BC17C93C2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443C38-4EE5-4E5F-ADF6-66502151DB3F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54DE6C-441A-4CEF-B2BF-E2755FD91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E5B71B3-BF16-460A-B638-D1A60433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9571135A-2E5D-477D-B14A-2B9AA45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13453AD8-C108-4346-9519-C496F8B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EBB5DBC4-2BAD-41DC-AFCC-11E01A84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A857-1402-4ABB-A7CC-946770499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350" y="501650"/>
            <a:ext cx="10909300" cy="434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47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BBD4F959-5EA4-4F76-B85B-21D723B3B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A59C57-9D10-43F2-A117-CF056B0EE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FBE050-1863-42EC-8923-85153480329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B1833D-57B2-41AD-9621-7D5A33B79274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6CF914-CBD8-4950-AC92-B6D0618B9537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115E25-746D-4185-9005-7A0A71516E6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669368-7C2F-4AAB-8948-A821629A7F5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A60BEC-2BDB-42C0-8A61-4653057BEE3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734BC0-49E3-41A4-AB17-D87FF2D36F92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2113BB3-DE71-4C25-A6D0-241EC8A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D0D7D96-3677-493A-BA3B-CCC0ACA7D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388" y="2107496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164B7E-5CDD-4C49-94D6-CBB9803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1" y="2717782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FDEE985A-E675-4CC8-AB6B-94F735668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C5E817-3F3A-422C-88A5-0EDF0234D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121B83E4-00E3-40BA-9880-8A0D84CD3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B568EA9-E3D2-4FE2-A215-56181CD8DC0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86325F6-B50A-451C-9242-76F44D08BCD0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BD3EC36-E2A2-4E31-9B9A-DB99BCB1FFC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B0C0B52-C62D-4870-95FC-E7220087499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A1BC770-E7E8-4B4C-9E44-AF28FF3478C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DFC082B-D4DC-4554-BD0D-A01C683AD833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EA946C-6AE4-4E0A-9096-BA3FFF9956E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0D7998-F951-4D21-85A4-F7F8086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9B5560C7-50D0-4CC5-AD89-48007BB98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3612" y="2107388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8AD3389-AD6B-43DD-A8D3-747CC56384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05" y="2717674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32" name="Date Placeholder 8">
            <a:extLst>
              <a:ext uri="{FF2B5EF4-FFF2-40B4-BE49-F238E27FC236}">
                <a16:creationId xmlns:a16="http://schemas.microsoft.com/office/drawing/2014/main" id="{20D0392A-9FDF-463E-8831-4E691425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33" name="Footer Placeholder 9">
            <a:extLst>
              <a:ext uri="{FF2B5EF4-FFF2-40B4-BE49-F238E27FC236}">
                <a16:creationId xmlns:a16="http://schemas.microsoft.com/office/drawing/2014/main" id="{1DDEDA5B-5F9E-4C6B-A89B-05B29AF7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C8ED2EA9-7B76-428A-B33B-166EFA24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83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:a16="http://schemas.microsoft.com/office/drawing/2014/main" id="{F814A4FB-5C5F-4FBA-8692-F2853E8F3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980A145-1B2A-495B-BB8D-3217B4432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84DC62-D617-4E12-A239-CDDF4B6B262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A564AC-EDDB-4E4E-BDB1-E48BAD8588E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9464CE0-3907-4E76-AFE6-DE1A516EDF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3B21B9-2870-497E-829A-0CC4F70084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9A199D-FF1B-459F-930B-A6D196E86E30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E0149D-5979-466E-A1C2-993EA08A650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FDA39F-7BD7-4DDD-9428-51E38CD97ED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B1A75F4-7B0E-4667-A4CC-A89FC6C5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BD1F0F39-9F6D-4B25-8117-CC1868D8F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044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61A9F3-10B2-440F-8037-9098D468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37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42796FA7-0B8D-4A6A-B372-11F871284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9DEDEF-994C-4A05-BAA2-67F5BD834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BB94129B-E855-47D6-9855-B7BBA9196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51AB20C-DF56-47C5-896F-0DB80D03FDC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FDCBD64-0658-4106-89B1-85886D501AF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4A46042-D02F-49E2-94BE-4343D185C10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BB3FF94-2A73-4E66-B0F7-52680ACEE50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F248489-3035-4F9D-B606-06A95BB4E16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689AA6E-4D9C-4F1F-8400-646DBC1DEB4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D905AEC-08D4-41F2-AD1B-63851B364937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99A04F-CD3E-4093-A4F6-84E34675C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CAD7B113-A329-4BA2-AFE9-605C0245BE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3061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6DC0D7-6E45-4762-A081-2A9D1DF03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2954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827B4A-2F73-4A8C-9EB2-DE175123E9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137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74DFA3-F7E2-4525-B0FD-F36F75AC67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6030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25" name="Date Placeholder 8">
            <a:extLst>
              <a:ext uri="{FF2B5EF4-FFF2-40B4-BE49-F238E27FC236}">
                <a16:creationId xmlns:a16="http://schemas.microsoft.com/office/drawing/2014/main" id="{D7DADA0B-95F3-437B-BB04-284E506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6" name="Footer Placeholder 9">
            <a:extLst>
              <a:ext uri="{FF2B5EF4-FFF2-40B4-BE49-F238E27FC236}">
                <a16:creationId xmlns:a16="http://schemas.microsoft.com/office/drawing/2014/main" id="{79EB3AB4-7EA2-4CAC-A6BD-9D885C89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10">
            <a:extLst>
              <a:ext uri="{FF2B5EF4-FFF2-40B4-BE49-F238E27FC236}">
                <a16:creationId xmlns:a16="http://schemas.microsoft.com/office/drawing/2014/main" id="{5F4C612D-28B2-4621-BF60-4C517747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87D6C0D7-A737-43ED-826C-2CA4342F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A11D72-A324-4CBE-81EF-07499410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9D281BC3-CDBE-4B5A-BC91-05B7893FA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61F2C16-D16B-4E77-A7C3-F034E339C8E3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84EDC3-48C8-4B4E-9475-A04F1DD7E3F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2DE50AA-70A1-42B0-9A48-90179EFB9F8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45B8FC7-7430-4175-B520-9EBD801FD29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71D997-36EB-47F1-AA27-4D84A763072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7933934-0680-4A62-B61F-E3A67308AAD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017FEEF-F8AC-41EC-ABC5-915B19B1AB9A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A86BE-FF1E-4233-818E-C14D21E7B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Top Left">
            <a:extLst>
              <a:ext uri="{FF2B5EF4-FFF2-40B4-BE49-F238E27FC236}">
                <a16:creationId xmlns:a16="http://schemas.microsoft.com/office/drawing/2014/main" id="{A64EEEED-5E70-4887-BF25-521AD226C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91FCFBD-2F49-483C-B742-FF146DCA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F0911B-F120-4420-AA06-AD353E1767E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9966F6-9C92-4F47-B467-5A8E5ED4787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62B109-529A-404A-884A-8E710062A1A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9B88E9-C70C-4258-B3BA-A8779F3BE493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55D292-A4F0-46F0-9AB1-39848FAB066C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2C09E6-F356-45FC-BD84-6DCA0DA0B6D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78C025-F0CB-42E1-9FCA-C1FD0EF38FE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56035778-0626-4342-AA4C-D8F9F76E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698C764-7CE3-448C-B388-39B81551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5903FF3-B1FC-4719-8686-C6F5099E36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9" name="Date Placeholder 8">
            <a:extLst>
              <a:ext uri="{FF2B5EF4-FFF2-40B4-BE49-F238E27FC236}">
                <a16:creationId xmlns:a16="http://schemas.microsoft.com/office/drawing/2014/main" id="{A82599B9-EBEF-4011-9E38-FC40FF7B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0" name="Footer Placeholder 9">
            <a:extLst>
              <a:ext uri="{FF2B5EF4-FFF2-40B4-BE49-F238E27FC236}">
                <a16:creationId xmlns:a16="http://schemas.microsoft.com/office/drawing/2014/main" id="{851C129C-6681-4E11-B9FE-9F5FFF54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1" name="Slide Number Placeholder 10">
            <a:extLst>
              <a:ext uri="{FF2B5EF4-FFF2-40B4-BE49-F238E27FC236}">
                <a16:creationId xmlns:a16="http://schemas.microsoft.com/office/drawing/2014/main" id="{DC6D20C1-D99F-47B0-B1F7-EA8101F8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70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562BD150-E869-44AC-B0E8-35618F795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F918A15-3E7F-42BB-83AB-473EF76AB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0" name="Graphic 157">
              <a:extLst>
                <a:ext uri="{FF2B5EF4-FFF2-40B4-BE49-F238E27FC236}">
                  <a16:creationId xmlns:a16="http://schemas.microsoft.com/office/drawing/2014/main" id="{1AA9D900-7A0C-4788-85E0-9329B727A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39D0A43-40DB-4967-BF0C-05CB54D3DF2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6C7E54F-930C-4B8D-9CE6-DCC37269B13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4F6F66D-CC67-443B-9CB5-FFD695ED45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B392295-CB7C-4805-B4B1-AC7531AC270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1ADCAAB-0B5C-4495-8D5D-32C87A21407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F02E2A1-7B5F-4C33-98CD-98E24B61EF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577F4AD-5552-4A2F-A3FA-67834BF96FB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17EE90C-247C-4F8E-9B86-BD7E31F12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985E1522-3C37-44A6-81DC-1BF369AF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048357E-69C2-4F32-8C47-3D84340F6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  <a:prstGeom prst="rect">
            <a:avLst/>
          </a:prstGeom>
        </p:spPr>
        <p:txBody>
          <a:bodyPr anchor="ctr"/>
          <a:lstStyle/>
          <a:p>
            <a:pPr algn="l">
              <a:lnSpc>
                <a:spcPct val="110000"/>
              </a:lnSpc>
            </a:pP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63" name="Date Placeholder 8">
            <a:extLst>
              <a:ext uri="{FF2B5EF4-FFF2-40B4-BE49-F238E27FC236}">
                <a16:creationId xmlns:a16="http://schemas.microsoft.com/office/drawing/2014/main" id="{0CB3C12F-97EC-48F0-B4FC-924D91EC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4" name="Footer Placeholder 9">
            <a:extLst>
              <a:ext uri="{FF2B5EF4-FFF2-40B4-BE49-F238E27FC236}">
                <a16:creationId xmlns:a16="http://schemas.microsoft.com/office/drawing/2014/main" id="{E3780E67-8AD7-4AB6-880C-281395A8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10">
            <a:extLst>
              <a:ext uri="{FF2B5EF4-FFF2-40B4-BE49-F238E27FC236}">
                <a16:creationId xmlns:a16="http://schemas.microsoft.com/office/drawing/2014/main" id="{28F5F854-E7C5-4C18-A6E1-ECEF9BDE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22FBEE11-58B3-429A-8DAC-6A64A61338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2" y="0"/>
            <a:ext cx="11084189" cy="3854030"/>
          </a:xfrm>
          <a:custGeom>
            <a:avLst/>
            <a:gdLst>
              <a:gd name="connsiteX0" fmla="*/ 0 w 11084189"/>
              <a:gd name="connsiteY0" fmla="*/ 0 h 3854030"/>
              <a:gd name="connsiteX1" fmla="*/ 11084189 w 11084189"/>
              <a:gd name="connsiteY1" fmla="*/ 0 h 3854030"/>
              <a:gd name="connsiteX2" fmla="*/ 11061525 w 11084189"/>
              <a:gd name="connsiteY2" fmla="*/ 105743 h 3854030"/>
              <a:gd name="connsiteX3" fmla="*/ 5542094 w 11084189"/>
              <a:gd name="connsiteY3" fmla="*/ 3854030 h 3854030"/>
              <a:gd name="connsiteX4" fmla="*/ 22663 w 11084189"/>
              <a:gd name="connsiteY4" fmla="*/ 105743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33360105-7353-4ECE-84E2-90AB638A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5AB2A0-6800-4AD4-A205-3E8C1112BC3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B26919-92C3-4374-AE4E-4317D65064C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6716C0-CAC5-41FA-B385-EBA8AFFDF12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7C1332-4CF7-41C1-ACC4-6C23744D478F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5C136-D3C6-42F1-840C-EE7B2BA3776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98CB80-2DAC-44B7-B719-6DF8BC2DBB91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613FF3-B071-4C0E-B6E7-6815CCCC403A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Cross">
            <a:extLst>
              <a:ext uri="{FF2B5EF4-FFF2-40B4-BE49-F238E27FC236}">
                <a16:creationId xmlns:a16="http://schemas.microsoft.com/office/drawing/2014/main" id="{54409833-5EAC-4A40-B5BB-DE8282DD8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476" y="143843"/>
            <a:ext cx="118872" cy="118872"/>
            <a:chOff x="1175347" y="3733800"/>
            <a:chExt cx="118872" cy="1188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B9F7703-741D-4FB8-8620-F3BBFF5A015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34E00B-1518-4EAC-A170-4D2B5C23FB6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Cross">
            <a:extLst>
              <a:ext uri="{FF2B5EF4-FFF2-40B4-BE49-F238E27FC236}">
                <a16:creationId xmlns:a16="http://schemas.microsoft.com/office/drawing/2014/main" id="{CFFED490-4247-4E3E-8A2E-5AF8A14E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0876" y="296243"/>
            <a:ext cx="118872" cy="118872"/>
            <a:chOff x="1175347" y="3733800"/>
            <a:chExt cx="118872" cy="1188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378251-A149-4A27-9D43-C6E87A300F23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7ADD3F7-FA3D-4A72-B8B3-3FCBBFCB0AC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870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gif"/><Relationship Id="rId5" Type="http://schemas.openxmlformats.org/officeDocument/2006/relationships/image" Target="../media/image70.gif"/><Relationship Id="rId4" Type="http://schemas.openxmlformats.org/officeDocument/2006/relationships/image" Target="../media/image6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intl.com/non-revenue-water-management-the-challenge-facing-water-and-sewage-compan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0983E0-FEBB-4B45-B00C-917965EBE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3138" y="440663"/>
            <a:ext cx="7831666" cy="1614156"/>
          </a:xfrm>
        </p:spPr>
        <p:txBody>
          <a:bodyPr>
            <a:normAutofit/>
          </a:bodyPr>
          <a:lstStyle/>
          <a:p>
            <a:r>
              <a:rPr lang="en-US" sz="3200" dirty="0"/>
              <a:t>Lecture 1: NRW: </a:t>
            </a:r>
            <a:r>
              <a:rPr lang="en-US" sz="3200" dirty="0" err="1"/>
              <a:t>व्यबसायिक</a:t>
            </a:r>
            <a:r>
              <a:rPr lang="en-US" sz="3200" dirty="0"/>
              <a:t> </a:t>
            </a:r>
            <a:r>
              <a:rPr lang="en-US" sz="3200" dirty="0" err="1"/>
              <a:t>घाटा</a:t>
            </a:r>
            <a:r>
              <a:rPr lang="en-US" sz="3200" dirty="0"/>
              <a:t> र </a:t>
            </a:r>
            <a:r>
              <a:rPr lang="en-US" sz="3200" dirty="0" err="1"/>
              <a:t>प्रतिरोधी</a:t>
            </a:r>
            <a:r>
              <a:rPr lang="en-US" sz="3200" dirty="0"/>
              <a:t> </a:t>
            </a:r>
            <a:r>
              <a:rPr lang="en-US" sz="3200" dirty="0" err="1"/>
              <a:t>उपायहरू</a:t>
            </a:r>
            <a:r>
              <a:rPr lang="en-US" sz="3200" dirty="0"/>
              <a:t>, </a:t>
            </a:r>
            <a:r>
              <a:rPr lang="en-US" sz="3200" dirty="0" err="1"/>
              <a:t>व्यबसायिक</a:t>
            </a:r>
            <a:r>
              <a:rPr lang="en-US" sz="3200" dirty="0"/>
              <a:t> </a:t>
            </a:r>
            <a:r>
              <a:rPr lang="en-US" sz="3200" dirty="0" err="1"/>
              <a:t>घाटा</a:t>
            </a:r>
            <a:r>
              <a:rPr lang="en-US" sz="3200" dirty="0"/>
              <a:t> </a:t>
            </a:r>
            <a:r>
              <a:rPr lang="en-US" sz="3200" dirty="0" err="1"/>
              <a:t>रोकथाम</a:t>
            </a:r>
            <a:r>
              <a:rPr lang="en-US" sz="3200" dirty="0"/>
              <a:t> </a:t>
            </a:r>
            <a:r>
              <a:rPr lang="en-US" sz="3200" dirty="0" err="1"/>
              <a:t>योजना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DB9D88-9963-482B-B907-C09FB61E0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4582" y="1719709"/>
            <a:ext cx="5587522" cy="161415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By 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Er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Akrur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Nath Sharma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MSC Environmental Engineering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3D531199-453A-4C47-A269-EE5C53C986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128712" y="3278351"/>
            <a:ext cx="10295069" cy="3579649"/>
          </a:xfrm>
        </p:spPr>
      </p:pic>
      <p:sp>
        <p:nvSpPr>
          <p:cNvPr id="2" name="Google Shape;179;p1">
            <a:extLst>
              <a:ext uri="{FF2B5EF4-FFF2-40B4-BE49-F238E27FC236}">
                <a16:creationId xmlns:a16="http://schemas.microsoft.com/office/drawing/2014/main" id="{51763B91-96CA-5054-E6F5-3C6F1C33B04E}"/>
              </a:ext>
            </a:extLst>
          </p:cNvPr>
          <p:cNvSpPr txBox="1"/>
          <p:nvPr/>
        </p:nvSpPr>
        <p:spPr>
          <a:xfrm>
            <a:off x="2243138" y="-898"/>
            <a:ext cx="78316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Project on Capacity Development of KUKL to Improve Overall Water Supply Service in Kathmandu Valley</a:t>
            </a:r>
            <a:endParaRPr kumimoji="0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76;p1">
            <a:extLst>
              <a:ext uri="{FF2B5EF4-FFF2-40B4-BE49-F238E27FC236}">
                <a16:creationId xmlns:a16="http://schemas.microsoft.com/office/drawing/2014/main" id="{71C73F32-F640-583D-55C7-B2F2338AD653}"/>
              </a:ext>
            </a:extLst>
          </p:cNvPr>
          <p:cNvSpPr txBox="1">
            <a:spLocks/>
          </p:cNvSpPr>
          <p:nvPr/>
        </p:nvSpPr>
        <p:spPr>
          <a:xfrm>
            <a:off x="0" y="3333866"/>
            <a:ext cx="2006709" cy="261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7162FE"/>
              </a:buClr>
              <a:buSzPts val="2000"/>
              <a:buFont typeface="Avenir Next LT Pro" panose="020B0504020202020204" pitchFamily="34" charset="0"/>
              <a:buNone/>
              <a:tabLst/>
              <a:defRPr/>
            </a:pPr>
            <a:r>
              <a:rPr kumimoji="0" lang="hi-IN" sz="2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तालिम पाठ्यक्रम: ग्राहक मीटरको शुद्धता परीक्षण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ts val="2000"/>
              <a:buFont typeface="Avenir Next LT Pro" panose="020B05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Non-Revenue Water </a:t>
            </a:r>
            <a:r>
              <a:rPr kumimoji="0" lang="hi-IN" sz="2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कमी: व्यबसायिक घाटा</a:t>
            </a:r>
          </a:p>
        </p:txBody>
      </p:sp>
      <p:pic>
        <p:nvPicPr>
          <p:cNvPr id="6" name="Google Shape;180;p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28E5F2D-D101-A7CE-DFF3-BD075CF13A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151914" cy="65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1;p1" descr="グラフィカル ユーザー インターフェイス, ロゴ&#10;&#10;自動的に生成された説明">
            <a:extLst>
              <a:ext uri="{FF2B5EF4-FFF2-40B4-BE49-F238E27FC236}">
                <a16:creationId xmlns:a16="http://schemas.microsoft.com/office/drawing/2014/main" id="{C0F3E090-23ED-DC94-E62F-0A7883F226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4804" y="8849"/>
            <a:ext cx="2117196" cy="640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4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767255" y="235331"/>
            <a:ext cx="11003285" cy="145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 err="1"/>
              <a:t>व्यबसायिक</a:t>
            </a:r>
            <a:r>
              <a:rPr lang="en-US" sz="3600" dirty="0"/>
              <a:t> </a:t>
            </a:r>
            <a:r>
              <a:rPr lang="en-US" sz="3600" dirty="0" err="1"/>
              <a:t>घाटाका</a:t>
            </a:r>
            <a:r>
              <a:rPr lang="en-US" sz="3600" dirty="0"/>
              <a:t> </a:t>
            </a:r>
            <a:r>
              <a:rPr lang="en-US" sz="3600" dirty="0" err="1"/>
              <a:t>प्रतिरोधी</a:t>
            </a:r>
            <a:r>
              <a:rPr lang="en-US" sz="3600" dirty="0"/>
              <a:t> </a:t>
            </a:r>
            <a:r>
              <a:rPr lang="en-US" sz="3600" dirty="0" err="1"/>
              <a:t>उपायहरू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2600" dirty="0" err="1"/>
              <a:t>व्यबसायिक</a:t>
            </a:r>
            <a:r>
              <a:rPr lang="en-US" sz="2600" dirty="0"/>
              <a:t> </a:t>
            </a:r>
            <a:r>
              <a:rPr lang="en-US" sz="2600" dirty="0" err="1"/>
              <a:t>घाटाका</a:t>
            </a:r>
            <a:r>
              <a:rPr lang="en-US" sz="2600" dirty="0"/>
              <a:t> </a:t>
            </a:r>
            <a:r>
              <a:rPr lang="en-US" sz="2600" dirty="0" err="1"/>
              <a:t>प्रतिरोधी</a:t>
            </a:r>
            <a:r>
              <a:rPr lang="en-US" sz="2600" dirty="0"/>
              <a:t> </a:t>
            </a:r>
            <a:r>
              <a:rPr lang="en-US" sz="2600" dirty="0" err="1"/>
              <a:t>उपायहरूको</a:t>
            </a:r>
            <a:r>
              <a:rPr lang="en-US" sz="2600" dirty="0"/>
              <a:t> </a:t>
            </a:r>
            <a:r>
              <a:rPr lang="en-US" sz="2600" dirty="0" err="1"/>
              <a:t>संरचना</a:t>
            </a:r>
            <a:endParaRPr sz="2600" dirty="0"/>
          </a:p>
        </p:txBody>
      </p:sp>
      <p:sp>
        <p:nvSpPr>
          <p:cNvPr id="263" name="Google Shape;26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10</a:t>
            </a:fld>
            <a:endParaRPr sz="1400" b="1">
              <a:solidFill>
                <a:schemeClr val="dk1"/>
              </a:solidFill>
            </a:endParaRPr>
          </a:p>
        </p:txBody>
      </p:sp>
      <p:grpSp>
        <p:nvGrpSpPr>
          <p:cNvPr id="264" name="Google Shape;264;p8"/>
          <p:cNvGrpSpPr/>
          <p:nvPr/>
        </p:nvGrpSpPr>
        <p:grpSpPr>
          <a:xfrm>
            <a:off x="155409" y="1723697"/>
            <a:ext cx="11832152" cy="4911036"/>
            <a:chOff x="155409" y="1410985"/>
            <a:chExt cx="11832152" cy="5045078"/>
          </a:xfrm>
        </p:grpSpPr>
        <p:grpSp>
          <p:nvGrpSpPr>
            <p:cNvPr id="265" name="Google Shape;265;p8"/>
            <p:cNvGrpSpPr/>
            <p:nvPr/>
          </p:nvGrpSpPr>
          <p:grpSpPr>
            <a:xfrm>
              <a:off x="6225266" y="4810561"/>
              <a:ext cx="4482790" cy="1548998"/>
              <a:chOff x="223025" y="3147977"/>
              <a:chExt cx="4293220" cy="1418877"/>
            </a:xfrm>
          </p:grpSpPr>
          <p:sp>
            <p:nvSpPr>
              <p:cNvPr id="266" name="Google Shape;266;p8"/>
              <p:cNvSpPr/>
              <p:nvPr/>
            </p:nvSpPr>
            <p:spPr>
              <a:xfrm>
                <a:off x="223025" y="3147977"/>
                <a:ext cx="4293220" cy="1418877"/>
              </a:xfrm>
              <a:prstGeom prst="ellipse">
                <a:avLst/>
              </a:prstGeom>
              <a:solidFill>
                <a:srgbClr val="E1EF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8"/>
              <p:cNvSpPr txBox="1"/>
              <p:nvPr/>
            </p:nvSpPr>
            <p:spPr>
              <a:xfrm>
                <a:off x="486766" y="3478385"/>
                <a:ext cx="3756103" cy="781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ग्राहकको water meter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आफैमा त्रुटी नहुनु 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68;p8"/>
            <p:cNvGrpSpPr/>
            <p:nvPr/>
          </p:nvGrpSpPr>
          <p:grpSpPr>
            <a:xfrm>
              <a:off x="155409" y="1410985"/>
              <a:ext cx="11832152" cy="5045078"/>
              <a:chOff x="155409" y="1410985"/>
              <a:chExt cx="11832152" cy="5045078"/>
            </a:xfrm>
          </p:grpSpPr>
          <p:sp>
            <p:nvSpPr>
              <p:cNvPr id="269" name="Google Shape;269;p8"/>
              <p:cNvSpPr txBox="1"/>
              <p:nvPr/>
            </p:nvSpPr>
            <p:spPr>
              <a:xfrm>
                <a:off x="3174380" y="1410985"/>
                <a:ext cx="6066264" cy="980148"/>
              </a:xfrm>
              <a:prstGeom prst="rect">
                <a:avLst/>
              </a:prstGeom>
              <a:solidFill>
                <a:srgbClr val="FFF2CC"/>
              </a:solidFill>
              <a:ln w="63500" cap="flat" cmpd="sng">
                <a:solidFill>
                  <a:srgbClr val="3F3F3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NRW </a:t>
                </a:r>
                <a:r>
                  <a:rPr lang="ne-NP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विरुद्ध व्यावसायिक घाटा प्रतिरोधी उपायहरू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0" name="Google Shape;270;p8"/>
              <p:cNvGrpSpPr/>
              <p:nvPr/>
            </p:nvGrpSpPr>
            <p:grpSpPr>
              <a:xfrm>
                <a:off x="155409" y="3099648"/>
                <a:ext cx="11832152" cy="3356415"/>
                <a:chOff x="155409" y="3099648"/>
                <a:chExt cx="11832152" cy="3356415"/>
              </a:xfrm>
            </p:grpSpPr>
            <p:sp>
              <p:nvSpPr>
                <p:cNvPr id="271" name="Google Shape;271;p8"/>
                <p:cNvSpPr/>
                <p:nvPr/>
              </p:nvSpPr>
              <p:spPr>
                <a:xfrm>
                  <a:off x="1656555" y="4784482"/>
                  <a:ext cx="4448820" cy="1671581"/>
                </a:xfrm>
                <a:prstGeom prst="ellipse">
                  <a:avLst/>
                </a:prstGeom>
                <a:solidFill>
                  <a:srgbClr val="E1EF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8"/>
                <p:cNvSpPr txBox="1"/>
                <p:nvPr/>
              </p:nvSpPr>
              <p:spPr>
                <a:xfrm>
                  <a:off x="2146397" y="5178194"/>
                  <a:ext cx="3502243" cy="8536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-US" sz="2400" b="1" i="0" u="none" strike="noStrike" cap="none" dirty="0" err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सही</a:t>
                  </a:r>
                  <a:r>
                    <a:rPr lang="en-US" sz="2400" b="1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400" b="1" i="0" u="none" strike="noStrike" cap="none" dirty="0" err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अनि</a:t>
                  </a:r>
                  <a:r>
                    <a:rPr lang="en-US" sz="2400" b="1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400" b="1" i="0" u="none" strike="noStrike" cap="none" dirty="0" err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छिटो</a:t>
                  </a:r>
                  <a:r>
                    <a:rPr lang="en-US" sz="2400" b="1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400" b="1" i="0" u="none" strike="noStrike" cap="none" dirty="0" err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छरितो</a:t>
                  </a:r>
                  <a:r>
                    <a:rPr lang="en-US" sz="2400" b="1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meter reading</a:t>
                  </a:r>
                  <a:endParaRPr dirty="0"/>
                </a:p>
              </p:txBody>
            </p:sp>
            <p:grpSp>
              <p:nvGrpSpPr>
                <p:cNvPr id="273" name="Google Shape;273;p8"/>
                <p:cNvGrpSpPr/>
                <p:nvPr/>
              </p:nvGrpSpPr>
              <p:grpSpPr>
                <a:xfrm>
                  <a:off x="155409" y="3099648"/>
                  <a:ext cx="11832152" cy="1599701"/>
                  <a:chOff x="155409" y="3099648"/>
                  <a:chExt cx="11832152" cy="1599701"/>
                </a:xfrm>
              </p:grpSpPr>
              <p:sp>
                <p:nvSpPr>
                  <p:cNvPr id="274" name="Google Shape;274;p8"/>
                  <p:cNvSpPr/>
                  <p:nvPr/>
                </p:nvSpPr>
                <p:spPr>
                  <a:xfrm>
                    <a:off x="155409" y="3203444"/>
                    <a:ext cx="4293220" cy="1495905"/>
                  </a:xfrm>
                  <a:prstGeom prst="ellipse">
                    <a:avLst/>
                  </a:prstGeom>
                  <a:solidFill>
                    <a:srgbClr val="E1EF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75" name="Google Shape;275;p8"/>
                  <p:cNvGrpSpPr/>
                  <p:nvPr/>
                </p:nvGrpSpPr>
                <p:grpSpPr>
                  <a:xfrm>
                    <a:off x="7643009" y="3099648"/>
                    <a:ext cx="4344552" cy="1530556"/>
                    <a:chOff x="7643009" y="3099648"/>
                    <a:chExt cx="4344552" cy="1530556"/>
                  </a:xfrm>
                </p:grpSpPr>
                <p:sp>
                  <p:nvSpPr>
                    <p:cNvPr id="276" name="Google Shape;276;p8"/>
                    <p:cNvSpPr/>
                    <p:nvPr/>
                  </p:nvSpPr>
                  <p:spPr>
                    <a:xfrm>
                      <a:off x="7643009" y="3099648"/>
                      <a:ext cx="4344552" cy="1530556"/>
                    </a:xfrm>
                    <a:prstGeom prst="ellipse">
                      <a:avLst/>
                    </a:prstGeom>
                    <a:solidFill>
                      <a:srgbClr val="E1EFD8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" name="Google Shape;277;p8"/>
                    <p:cNvSpPr txBox="1"/>
                    <p:nvPr/>
                  </p:nvSpPr>
                  <p:spPr>
                    <a:xfrm>
                      <a:off x="8014438" y="3270545"/>
                      <a:ext cx="3756102" cy="12330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ग्राहकको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data 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inputमा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त्रुटि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नहुनु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अनि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data entry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लाई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check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गर्ने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system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हुनु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78" name="Google Shape;278;p8"/>
                  <p:cNvSpPr txBox="1"/>
                  <p:nvPr/>
                </p:nvSpPr>
                <p:spPr>
                  <a:xfrm>
                    <a:off x="591089" y="3510044"/>
                    <a:ext cx="3379749" cy="8536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rPr lang="en-US" sz="2400" b="1" i="0" u="none" strike="noStrike" cap="none" dirty="0" err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न्युन</a:t>
                    </a:r>
                    <a:r>
                      <a:rPr lang="en-US" sz="2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 </a:t>
                    </a:r>
                    <a:r>
                      <a:rPr lang="en-US" sz="2400" b="1" i="0" u="none" strike="noStrike" cap="none" dirty="0" err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अथवा</a:t>
                    </a:r>
                    <a:r>
                      <a:rPr lang="en-US" sz="2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 </a:t>
                    </a:r>
                    <a:r>
                      <a:rPr lang="en-US" sz="2400" b="1" i="0" u="none" strike="noStrike" cap="none" dirty="0" err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शून्य</a:t>
                    </a:r>
                    <a:r>
                      <a:rPr lang="en-US" sz="2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 Illegal connection</a:t>
                    </a:r>
                    <a:endParaRPr dirty="0"/>
                  </a:p>
                </p:txBody>
              </p:sp>
            </p:grpSp>
          </p:grpSp>
          <p:sp>
            <p:nvSpPr>
              <p:cNvPr id="279" name="Google Shape;279;p8"/>
              <p:cNvSpPr/>
              <p:nvPr/>
            </p:nvSpPr>
            <p:spPr>
              <a:xfrm rot="-2450053">
                <a:off x="2684452" y="2671900"/>
                <a:ext cx="1078217" cy="51659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7CAAC"/>
              </a:solidFill>
              <a:ln w="12700" cap="flat" cmpd="sng">
                <a:solidFill>
                  <a:srgbClr val="833C0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 rot="-8099966">
                <a:off x="8738500" y="2630549"/>
                <a:ext cx="914400" cy="48484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7CAAC"/>
              </a:solidFill>
              <a:ln w="12700" cap="flat" cmpd="sng">
                <a:solidFill>
                  <a:srgbClr val="833C0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 rot="-3758328">
                <a:off x="3859175" y="3564191"/>
                <a:ext cx="2404866" cy="51496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7CAAC"/>
              </a:solidFill>
              <a:ln w="12700" cap="flat" cmpd="sng">
                <a:solidFill>
                  <a:srgbClr val="833C0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 rot="-7076741">
                <a:off x="6085312" y="3543869"/>
                <a:ext cx="2346799" cy="51496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7CAAC"/>
              </a:solidFill>
              <a:ln w="12700" cap="flat" cmpd="sng">
                <a:solidFill>
                  <a:srgbClr val="833C0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/>
              <a:t>व्यबसायिक घाटा र यसका प्रतिरोधी उपायहरू - 2</a:t>
            </a:r>
            <a:endParaRPr sz="3800"/>
          </a:p>
        </p:txBody>
      </p:sp>
      <p:sp>
        <p:nvSpPr>
          <p:cNvPr id="288" name="Google Shape;288;p9"/>
          <p:cNvSpPr txBox="1">
            <a:spLocks noGrp="1"/>
          </p:cNvSpPr>
          <p:nvPr>
            <p:ph type="body" idx="1"/>
          </p:nvPr>
        </p:nvSpPr>
        <p:spPr>
          <a:xfrm>
            <a:off x="838200" y="1571348"/>
            <a:ext cx="8339695" cy="460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6575" lvl="0" indent="-5365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(1) </a:t>
            </a:r>
            <a:r>
              <a:rPr lang="ne-NP" sz="3200" dirty="0"/>
              <a:t>अवैध जडान</a:t>
            </a:r>
            <a:r>
              <a:rPr lang="en-US" sz="3200" dirty="0"/>
              <a:t> </a:t>
            </a:r>
            <a:r>
              <a:rPr lang="ne-NP" sz="3200" dirty="0"/>
              <a:t>रोकथामका उपायहरू</a:t>
            </a:r>
            <a:r>
              <a:rPr lang="en-US" sz="3200" dirty="0"/>
              <a:t> (Prevention measures against illegal connections )</a:t>
            </a:r>
            <a:endParaRPr lang="ne-NP" dirty="0"/>
          </a:p>
          <a:p>
            <a:pPr marL="1160463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</a:pPr>
            <a:r>
              <a:rPr lang="ne-NP" sz="2400" dirty="0">
                <a:latin typeface="Arial"/>
                <a:ea typeface="Arial"/>
                <a:cs typeface="Arial"/>
                <a:sym typeface="Arial"/>
              </a:rPr>
              <a:t>सार्वजनिक शिक्षाको प्रवर्द्धन</a:t>
            </a:r>
          </a:p>
          <a:p>
            <a:pPr marL="1160463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अवैध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प्रयोग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गर्नेलाई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कडा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कारबाही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160463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अवैध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प्रयोगकर्ता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फेला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पार्नेलाई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प्रोत्साहन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160463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पानीको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मात्रा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नियन्त्रण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गरेर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अवैध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प्रयोगकर्ताहरू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फेला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पार्न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खुबीको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विकास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160463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दर्ता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नगरिएका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धाराहरू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खोजेर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दर्ता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व्यवस्था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160463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89" name="Google Shape;289;p9" descr="建物, 屋外, 座る, 金属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7895" y="4573810"/>
            <a:ext cx="2768052" cy="1577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9" descr="岩, 屋外, 建物, 座る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6763" y="1862769"/>
            <a:ext cx="2768052" cy="259840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11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572493" y="238540"/>
            <a:ext cx="11018520" cy="97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/>
              <a:t>व्यबसायिक घाटा र यसका प्रतिरोधी उपायहरू - 3</a:t>
            </a:r>
            <a:endParaRPr sz="3800"/>
          </a:p>
        </p:txBody>
      </p:sp>
      <p:sp>
        <p:nvSpPr>
          <p:cNvPr id="298" name="Google Shape;298;p10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0" descr="人, 屋内, 男, 座る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 l="2330" r="-3" b="-3"/>
          <a:stretch/>
        </p:blipFill>
        <p:spPr>
          <a:xfrm>
            <a:off x="8979489" y="2824670"/>
            <a:ext cx="2851887" cy="296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0"/>
          <p:cNvSpPr txBox="1">
            <a:spLocks noGrp="1"/>
          </p:cNvSpPr>
          <p:nvPr>
            <p:ph type="body" idx="1"/>
          </p:nvPr>
        </p:nvSpPr>
        <p:spPr>
          <a:xfrm>
            <a:off x="572491" y="1837878"/>
            <a:ext cx="8406998" cy="466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(2) </a:t>
            </a:r>
            <a:r>
              <a:rPr lang="ne-NP" dirty="0"/>
              <a:t>मिटर रिडिङ त्रुटि रोकथामका  उपायहरू</a:t>
            </a:r>
            <a:r>
              <a:rPr lang="en-US" dirty="0"/>
              <a:t> (Prevention measures against meter reading errors)</a:t>
            </a:r>
            <a:endParaRPr dirty="0"/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Meter Reader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हरूको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नैतिकता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बढाउन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तालिम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Meter readers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हरूको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meter reading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सीप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तालिम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Meter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राख्ने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स्थान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सुधार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गर्ने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जस्तै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ग्राहकको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property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सिमानामा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पढ्न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सजिलो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नियम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उल्लङ्घन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गर्ने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वा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भ्रष्ट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कर्मचारीलाई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कडा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सजाय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उत्कृष्ट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कर्मचारीहरूलाई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प्रोत्साहन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अनुमानित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Bill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हरू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घटाउँदै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औसत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न्यूनतम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खपत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Meter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Readerहरूलाई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तोकिएको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मार्गहरूमा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आलो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पालो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गराउने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Meter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पढ्ने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अवस्था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सुधार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गर्न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जनसम्पर्कको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व्यवस्था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sp>
        <p:nvSpPr>
          <p:cNvPr id="301" name="Google Shape;30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12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0" y="0"/>
            <a:ext cx="1983504" cy="6858000"/>
          </a:xfrm>
          <a:custGeom>
            <a:avLst/>
            <a:gdLst/>
            <a:ahLst/>
            <a:cxnLst/>
            <a:rect l="l" t="t" r="r" b="b"/>
            <a:pathLst>
              <a:path w="1983504" h="6858000" extrusionOk="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1" descr="グラフィカル ユーザー インターフェイス, Web サイト&#10;&#10;自動的に生成された説明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65778" y="901217"/>
            <a:ext cx="6270546" cy="534564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 txBox="1">
            <a:spLocks noGrp="1"/>
          </p:cNvSpPr>
          <p:nvPr>
            <p:ph type="title"/>
          </p:nvPr>
        </p:nvSpPr>
        <p:spPr>
          <a:xfrm>
            <a:off x="825587" y="179059"/>
            <a:ext cx="7000784" cy="182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dirty="0"/>
              <a:t>Meter </a:t>
            </a:r>
            <a:r>
              <a:rPr lang="en-US" sz="3400" dirty="0" err="1"/>
              <a:t>Readingको</a:t>
            </a:r>
            <a:r>
              <a:rPr lang="en-US" sz="3400" dirty="0"/>
              <a:t> </a:t>
            </a:r>
            <a:r>
              <a:rPr lang="en-US" sz="3400" dirty="0" err="1"/>
              <a:t>अवस्था</a:t>
            </a:r>
            <a:r>
              <a:rPr lang="en-US" sz="3400" dirty="0"/>
              <a:t> </a:t>
            </a:r>
            <a:r>
              <a:rPr lang="en-US" sz="3400" dirty="0" err="1"/>
              <a:t>सुधार</a:t>
            </a:r>
            <a:r>
              <a:rPr lang="en-US" sz="3400" dirty="0"/>
              <a:t> </a:t>
            </a:r>
            <a:r>
              <a:rPr lang="en-US" sz="3400" dirty="0" err="1"/>
              <a:t>गर्न</a:t>
            </a:r>
            <a:r>
              <a:rPr lang="en-US" sz="3400" dirty="0"/>
              <a:t> </a:t>
            </a:r>
            <a:r>
              <a:rPr lang="en-US" sz="3400" dirty="0" err="1"/>
              <a:t>गर्न</a:t>
            </a:r>
            <a:r>
              <a:rPr lang="en-US" sz="3400" dirty="0"/>
              <a:t> </a:t>
            </a:r>
            <a:r>
              <a:rPr lang="en-US" sz="3400" dirty="0" err="1"/>
              <a:t>सकिने</a:t>
            </a:r>
            <a:r>
              <a:rPr lang="en-US" sz="3400" dirty="0"/>
              <a:t> </a:t>
            </a:r>
            <a:r>
              <a:rPr lang="en-US" sz="3400" dirty="0" err="1"/>
              <a:t>जनसम्पर्कका</a:t>
            </a:r>
            <a:r>
              <a:rPr lang="en-US" sz="3400" dirty="0"/>
              <a:t> </a:t>
            </a:r>
            <a:r>
              <a:rPr lang="en-US" sz="3400" dirty="0" err="1"/>
              <a:t>कामहरूका</a:t>
            </a:r>
            <a:r>
              <a:rPr lang="en-US" sz="3400" dirty="0"/>
              <a:t> </a:t>
            </a:r>
            <a:r>
              <a:rPr lang="en-US" sz="3400" dirty="0" err="1"/>
              <a:t>उदाहरण</a:t>
            </a:r>
            <a:r>
              <a:rPr lang="en-US" sz="3400" dirty="0"/>
              <a:t>:</a:t>
            </a:r>
            <a:endParaRPr dirty="0"/>
          </a:p>
        </p:txBody>
      </p:sp>
      <p:pic>
        <p:nvPicPr>
          <p:cNvPr id="310" name="Google Shape;310;p11" descr="食品, 挿絵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6180" y="2555016"/>
            <a:ext cx="2235578" cy="182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1" descr="抽象, 挿絵 が含まれている画像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448" y="2684140"/>
            <a:ext cx="2040315" cy="166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1" descr="挿絵 が含まれている画像&#10;&#10;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6879" y="4518371"/>
            <a:ext cx="2191037" cy="178701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13</a:t>
            </a:fld>
            <a:endParaRPr sz="1400" b="1">
              <a:solidFill>
                <a:schemeClr val="dk1"/>
              </a:solidFill>
            </a:endParaRPr>
          </a:p>
        </p:txBody>
      </p:sp>
      <p:sp>
        <p:nvSpPr>
          <p:cNvPr id="314" name="Google Shape;314;p11"/>
          <p:cNvSpPr txBox="1"/>
          <p:nvPr/>
        </p:nvSpPr>
        <p:spPr>
          <a:xfrm>
            <a:off x="5600641" y="4015966"/>
            <a:ext cx="4114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कहिले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कहिँ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ग्राहकहरुको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कारणले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meter reading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गर्न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सकिदैन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7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 dirty="0" err="1"/>
              <a:t>व्यबसायिक</a:t>
            </a:r>
            <a:r>
              <a:rPr lang="en-US" sz="3800" dirty="0"/>
              <a:t> </a:t>
            </a:r>
            <a:r>
              <a:rPr lang="en-US" sz="3800" dirty="0" err="1"/>
              <a:t>घाटा</a:t>
            </a:r>
            <a:r>
              <a:rPr lang="en-US" sz="3800" dirty="0"/>
              <a:t> </a:t>
            </a:r>
            <a:r>
              <a:rPr lang="ne-NP" sz="3800" dirty="0"/>
              <a:t>विरुद्ध </a:t>
            </a:r>
            <a:r>
              <a:rPr lang="en-US" sz="3800" dirty="0" err="1"/>
              <a:t>प्रतिरोधी</a:t>
            </a:r>
            <a:r>
              <a:rPr lang="en-US" sz="3800" dirty="0"/>
              <a:t> </a:t>
            </a:r>
            <a:r>
              <a:rPr lang="en-US" sz="3800" dirty="0" err="1"/>
              <a:t>उपायहरू</a:t>
            </a:r>
            <a:r>
              <a:rPr lang="en-US" sz="3800" dirty="0"/>
              <a:t> (</a:t>
            </a:r>
            <a:r>
              <a:rPr kumimoji="1" lang="en-US" altLang="ja-JP" sz="4000" dirty="0"/>
              <a:t>Countermeasures against commercial losses)</a:t>
            </a:r>
            <a:r>
              <a:rPr lang="en-US" sz="3800" dirty="0"/>
              <a:t> - 4</a:t>
            </a:r>
            <a:endParaRPr sz="3800" dirty="0"/>
          </a:p>
        </p:txBody>
      </p:sp>
      <p:sp>
        <p:nvSpPr>
          <p:cNvPr id="320" name="Google Shape;320;p12"/>
          <p:cNvSpPr txBox="1">
            <a:spLocks noGrp="1"/>
          </p:cNvSpPr>
          <p:nvPr>
            <p:ph type="body" idx="1"/>
          </p:nvPr>
        </p:nvSpPr>
        <p:spPr>
          <a:xfrm>
            <a:off x="838200" y="1572322"/>
            <a:ext cx="10515600" cy="478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dirty="0"/>
              <a:t>(3) </a:t>
            </a:r>
            <a:r>
              <a:rPr lang="en-US" dirty="0" err="1"/>
              <a:t>त्रुटिपूर्ण</a:t>
            </a:r>
            <a:r>
              <a:rPr lang="en-US" dirty="0"/>
              <a:t> meter </a:t>
            </a:r>
            <a:r>
              <a:rPr lang="en-US" dirty="0" err="1"/>
              <a:t>हरूको</a:t>
            </a:r>
            <a:r>
              <a:rPr lang="en-US" dirty="0"/>
              <a:t> </a:t>
            </a:r>
            <a:r>
              <a:rPr lang="en-US" dirty="0" err="1"/>
              <a:t>रोकथामका</a:t>
            </a:r>
            <a:r>
              <a:rPr lang="en-US" dirty="0"/>
              <a:t> </a:t>
            </a:r>
            <a:r>
              <a:rPr lang="en-US" dirty="0" err="1"/>
              <a:t>उपायहरू</a:t>
            </a:r>
            <a:endParaRPr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 err="1"/>
              <a:t>पुरानाmeter</a:t>
            </a:r>
            <a:r>
              <a:rPr lang="en-US" sz="2400" dirty="0"/>
              <a:t> </a:t>
            </a:r>
            <a:r>
              <a:rPr lang="en-US" sz="2400" dirty="0" err="1"/>
              <a:t>हरू</a:t>
            </a:r>
            <a:r>
              <a:rPr lang="en-US" sz="2400" dirty="0"/>
              <a:t> </a:t>
            </a:r>
            <a:r>
              <a:rPr lang="en-US" sz="2400" dirty="0" err="1"/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फेर्ने</a:t>
            </a:r>
            <a:r>
              <a:rPr lang="en-US" sz="2400" dirty="0"/>
              <a:t> </a:t>
            </a:r>
            <a:r>
              <a:rPr lang="en-US" sz="2400" dirty="0" err="1"/>
              <a:t>प्रणाली</a:t>
            </a:r>
            <a:endParaRPr sz="2400"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 err="1"/>
              <a:t>अथवा</a:t>
            </a:r>
            <a:r>
              <a:rPr lang="en-US" sz="2400" dirty="0"/>
              <a:t> </a:t>
            </a:r>
            <a:r>
              <a:rPr lang="en-US" sz="2400" dirty="0" err="1"/>
              <a:t>meterजाँच</a:t>
            </a:r>
            <a:r>
              <a:rPr lang="en-US" sz="2400" dirty="0"/>
              <a:t> </a:t>
            </a:r>
            <a:r>
              <a:rPr lang="en-US" sz="2400" dirty="0" err="1"/>
              <a:t>गरि</a:t>
            </a:r>
            <a:r>
              <a:rPr lang="en-US" sz="2400" dirty="0"/>
              <a:t> </a:t>
            </a:r>
            <a:r>
              <a:rPr lang="en-US" sz="2400" dirty="0" err="1"/>
              <a:t>त्रुटिपूर्ण</a:t>
            </a:r>
            <a:r>
              <a:rPr lang="en-US" sz="2400" dirty="0"/>
              <a:t> meter </a:t>
            </a:r>
            <a:r>
              <a:rPr lang="en-US" sz="2400" dirty="0" err="1"/>
              <a:t>हरू</a:t>
            </a:r>
            <a:r>
              <a:rPr lang="en-US" sz="2400" dirty="0"/>
              <a:t> </a:t>
            </a:r>
            <a:r>
              <a:rPr lang="en-US" sz="2400" dirty="0" err="1"/>
              <a:t>बदल्नु</a:t>
            </a:r>
            <a:r>
              <a:rPr lang="en-US" sz="2400" dirty="0"/>
              <a:t> </a:t>
            </a:r>
            <a:endParaRPr sz="2400"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 err="1"/>
              <a:t>आवश्यक</a:t>
            </a:r>
            <a:r>
              <a:rPr lang="en-US" sz="2400" dirty="0"/>
              <a:t> size </a:t>
            </a:r>
            <a:r>
              <a:rPr lang="en-US" sz="2400" dirty="0" err="1"/>
              <a:t>अनुसार</a:t>
            </a:r>
            <a:r>
              <a:rPr lang="en-US" sz="2400" dirty="0"/>
              <a:t> meter </a:t>
            </a:r>
            <a:r>
              <a:rPr lang="en-US" sz="2400" dirty="0" err="1"/>
              <a:t>फेर्ने</a:t>
            </a:r>
            <a:r>
              <a:rPr lang="en-US" sz="2400" dirty="0"/>
              <a:t> </a:t>
            </a:r>
            <a:r>
              <a:rPr lang="en-US" sz="2400" dirty="0" err="1"/>
              <a:t>प्रणालीको</a:t>
            </a:r>
            <a:r>
              <a:rPr lang="en-US" sz="2400" dirty="0"/>
              <a:t> </a:t>
            </a:r>
            <a:r>
              <a:rPr lang="en-US" sz="2400" dirty="0" err="1"/>
              <a:t>व्यवस्था</a:t>
            </a:r>
            <a:endParaRPr sz="2400"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/>
              <a:t>Meter </a:t>
            </a:r>
            <a:r>
              <a:rPr lang="en-US" sz="2400" dirty="0" err="1"/>
              <a:t>जडान</a:t>
            </a:r>
            <a:r>
              <a:rPr lang="en-US" sz="2400" dirty="0"/>
              <a:t> </a:t>
            </a:r>
            <a:r>
              <a:rPr lang="en-US" sz="2400" dirty="0" err="1"/>
              <a:t>गर्ने</a:t>
            </a:r>
            <a:r>
              <a:rPr lang="en-US" sz="2400" dirty="0"/>
              <a:t> </a:t>
            </a:r>
            <a:r>
              <a:rPr lang="en-US" sz="2400" dirty="0" err="1"/>
              <a:t>खुबीको</a:t>
            </a:r>
            <a:r>
              <a:rPr lang="en-US" sz="2400" dirty="0"/>
              <a:t> </a:t>
            </a:r>
            <a:r>
              <a:rPr lang="en-US" sz="2400" dirty="0" err="1"/>
              <a:t>सुधार</a:t>
            </a:r>
            <a:r>
              <a:rPr lang="en-US" sz="2400" dirty="0"/>
              <a:t>(meter </a:t>
            </a:r>
            <a:r>
              <a:rPr lang="en-US" sz="2400" dirty="0" err="1"/>
              <a:t>लाई</a:t>
            </a:r>
            <a:r>
              <a:rPr lang="en-US" sz="2400" dirty="0"/>
              <a:t> </a:t>
            </a:r>
            <a:r>
              <a:rPr lang="en-US" sz="2400" dirty="0" err="1"/>
              <a:t>तेर्सो</a:t>
            </a:r>
            <a:r>
              <a:rPr lang="en-US" sz="2400" dirty="0"/>
              <a:t> </a:t>
            </a:r>
            <a:r>
              <a:rPr lang="en-US" sz="2400" dirty="0" err="1"/>
              <a:t>राख्ने</a:t>
            </a:r>
            <a:r>
              <a:rPr lang="en-US" sz="2400" dirty="0"/>
              <a:t>) र </a:t>
            </a:r>
            <a:r>
              <a:rPr lang="en-US" sz="2400" dirty="0" err="1"/>
              <a:t>सहि</a:t>
            </a:r>
            <a:r>
              <a:rPr lang="en-US" sz="2400" dirty="0"/>
              <a:t> size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dirty="0" err="1"/>
              <a:t>मीटर</a:t>
            </a:r>
            <a:r>
              <a:rPr lang="en-US" sz="2400" dirty="0"/>
              <a:t> </a:t>
            </a:r>
            <a:r>
              <a:rPr lang="en-US" sz="2400" dirty="0" err="1"/>
              <a:t>प्रयोग</a:t>
            </a:r>
            <a:r>
              <a:rPr lang="en-US" sz="2400" dirty="0"/>
              <a:t> </a:t>
            </a:r>
            <a:r>
              <a:rPr lang="en-US" sz="2400" dirty="0" err="1"/>
              <a:t>गर्ने</a:t>
            </a:r>
            <a:r>
              <a:rPr lang="en-US" sz="2400" dirty="0"/>
              <a:t>। meter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(4) </a:t>
            </a:r>
            <a:r>
              <a:rPr lang="en-US" dirty="0"/>
              <a:t>Data </a:t>
            </a:r>
            <a:r>
              <a:rPr lang="en-US" dirty="0" err="1"/>
              <a:t>processingमा</a:t>
            </a:r>
            <a:r>
              <a:rPr lang="en-US" dirty="0"/>
              <a:t> </a:t>
            </a:r>
            <a:r>
              <a:rPr lang="en-US" dirty="0" err="1"/>
              <a:t>हुने</a:t>
            </a:r>
            <a:r>
              <a:rPr lang="en-US" dirty="0"/>
              <a:t> </a:t>
            </a:r>
            <a:r>
              <a:rPr lang="en-US" dirty="0" err="1"/>
              <a:t>त्रुटिहरूको</a:t>
            </a:r>
            <a:r>
              <a:rPr lang="en-US" dirty="0"/>
              <a:t> </a:t>
            </a:r>
            <a:r>
              <a:rPr lang="en-US" dirty="0" err="1"/>
              <a:t>लागि</a:t>
            </a:r>
            <a:r>
              <a:rPr lang="en-US" dirty="0"/>
              <a:t> </a:t>
            </a:r>
            <a:r>
              <a:rPr lang="en-US" dirty="0" err="1"/>
              <a:t>रोकथामका</a:t>
            </a:r>
            <a:r>
              <a:rPr lang="en-US" dirty="0"/>
              <a:t> </a:t>
            </a:r>
            <a:r>
              <a:rPr lang="en-US" dirty="0" err="1"/>
              <a:t>उपायहरू</a:t>
            </a:r>
            <a:endParaRPr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/>
              <a:t>Data entry र </a:t>
            </a:r>
            <a:r>
              <a:rPr lang="en-US" sz="2400" dirty="0" err="1"/>
              <a:t>बिल</a:t>
            </a:r>
            <a:r>
              <a:rPr lang="en-US" sz="2400" dirty="0"/>
              <a:t> </a:t>
            </a:r>
            <a:r>
              <a:rPr lang="en-US" sz="2400" dirty="0" err="1"/>
              <a:t>गणनाको</a:t>
            </a:r>
            <a:r>
              <a:rPr lang="en-US" sz="2400" dirty="0"/>
              <a:t> </a:t>
            </a:r>
            <a:r>
              <a:rPr lang="en-US" sz="2400" dirty="0" err="1"/>
              <a:t>त्रुटिहरूबाट</a:t>
            </a:r>
            <a:r>
              <a:rPr lang="en-US" sz="2400" dirty="0"/>
              <a:t> </a:t>
            </a:r>
            <a:r>
              <a:rPr lang="en-US" sz="2400" dirty="0" err="1"/>
              <a:t>बच्नको</a:t>
            </a:r>
            <a:r>
              <a:rPr lang="en-US" sz="2400" dirty="0"/>
              <a:t> </a:t>
            </a:r>
            <a:r>
              <a:rPr lang="en-US" sz="2400" dirty="0" err="1"/>
              <a:t>लागि</a:t>
            </a:r>
            <a:r>
              <a:rPr lang="en-US" sz="2400" dirty="0"/>
              <a:t> </a:t>
            </a:r>
            <a:r>
              <a:rPr lang="en-US" sz="2400" dirty="0" err="1"/>
              <a:t>आन्तरिक</a:t>
            </a:r>
            <a:r>
              <a:rPr lang="en-US" sz="2400" dirty="0"/>
              <a:t> Double Check (</a:t>
            </a:r>
            <a:r>
              <a:rPr lang="en-US" sz="2400" dirty="0" err="1"/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कार्यका</a:t>
            </a:r>
            <a:r>
              <a:rPr lang="en-US" sz="2400" dirty="0"/>
              <a:t> </a:t>
            </a:r>
            <a:r>
              <a:rPr lang="en-US" sz="2400" dirty="0" err="1"/>
              <a:t>रुपमा</a:t>
            </a:r>
            <a:r>
              <a:rPr lang="en-US" sz="2400" dirty="0"/>
              <a:t>)। Random sampling </a:t>
            </a:r>
            <a:r>
              <a:rPr lang="en-US" sz="2400" dirty="0" err="1"/>
              <a:t>गरि</a:t>
            </a:r>
            <a:r>
              <a:rPr lang="en-US" sz="2400" dirty="0"/>
              <a:t> </a:t>
            </a:r>
            <a:r>
              <a:rPr lang="en-US" sz="2400" dirty="0" err="1"/>
              <a:t>जाँच</a:t>
            </a:r>
            <a:r>
              <a:rPr lang="en-US" sz="2400" dirty="0"/>
              <a:t> </a:t>
            </a:r>
            <a:r>
              <a:rPr lang="en-US" sz="2400" dirty="0" err="1"/>
              <a:t>गर्नु</a:t>
            </a:r>
            <a:r>
              <a:rPr lang="en-US" sz="2400" dirty="0"/>
              <a:t>।</a:t>
            </a:r>
            <a:endParaRPr sz="2400"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 err="1"/>
              <a:t>महशुल</a:t>
            </a:r>
            <a:r>
              <a:rPr lang="en-US" sz="2400" dirty="0"/>
              <a:t> </a:t>
            </a:r>
            <a:r>
              <a:rPr lang="en-US" sz="2400" dirty="0" err="1"/>
              <a:t>गणनाको</a:t>
            </a:r>
            <a:r>
              <a:rPr lang="en-US" sz="2400" dirty="0"/>
              <a:t> </a:t>
            </a:r>
            <a:r>
              <a:rPr lang="en-US" sz="2400" dirty="0" err="1"/>
              <a:t>समय</a:t>
            </a:r>
            <a:r>
              <a:rPr lang="en-US" sz="2400" dirty="0"/>
              <a:t> </a:t>
            </a:r>
            <a:r>
              <a:rPr lang="en-US" sz="2400" dirty="0" err="1"/>
              <a:t>त्रुटिहरूको</a:t>
            </a:r>
            <a:r>
              <a:rPr lang="en-US" sz="2400" dirty="0"/>
              <a:t> </a:t>
            </a:r>
            <a:r>
              <a:rPr lang="en-US" sz="2400" dirty="0" err="1"/>
              <a:t>जाँच</a:t>
            </a:r>
            <a:r>
              <a:rPr lang="en-US" sz="2400" dirty="0"/>
              <a:t> र </a:t>
            </a:r>
            <a:r>
              <a:rPr lang="en-US" sz="2400" dirty="0" err="1"/>
              <a:t>सुधार</a:t>
            </a:r>
            <a:r>
              <a:rPr lang="en-US" sz="2400" dirty="0"/>
              <a:t>।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21" name="Google Shape;32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14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-4_cont_3">
            <a:extLst>
              <a:ext uri="{FF2B5EF4-FFF2-40B4-BE49-F238E27FC236}">
                <a16:creationId xmlns:a16="http://schemas.microsoft.com/office/drawing/2014/main" id="{2AEEB3A0-D053-749C-5B05-6064E6B1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"/>
            <a:ext cx="83820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" name="Google Shape;326;p13"/>
          <p:cNvSpPr txBox="1">
            <a:spLocks noGrp="1"/>
          </p:cNvSpPr>
          <p:nvPr>
            <p:ph type="title"/>
          </p:nvPr>
        </p:nvSpPr>
        <p:spPr>
          <a:xfrm>
            <a:off x="145891" y="698998"/>
            <a:ext cx="3810000" cy="102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 err="1"/>
              <a:t>ग्राहकको</a:t>
            </a:r>
            <a:r>
              <a:rPr lang="en-US" sz="3600" dirty="0"/>
              <a:t> </a:t>
            </a:r>
            <a:r>
              <a:rPr lang="en-US" sz="3600" dirty="0" err="1"/>
              <a:t>Meterको</a:t>
            </a:r>
            <a:r>
              <a:rPr lang="en-US" sz="3600" dirty="0"/>
              <a:t> </a:t>
            </a:r>
            <a:r>
              <a:rPr lang="en-US" sz="3600" dirty="0" err="1"/>
              <a:t>शुद्धता</a:t>
            </a:r>
            <a:r>
              <a:rPr lang="en-US" sz="3600" dirty="0"/>
              <a:t> </a:t>
            </a:r>
            <a:r>
              <a:rPr lang="en-US" sz="3600" dirty="0" err="1"/>
              <a:t>परीक्षणका</a:t>
            </a:r>
            <a:r>
              <a:rPr lang="en-US" sz="3600" dirty="0"/>
              <a:t> </a:t>
            </a:r>
            <a:r>
              <a:rPr lang="en-US" sz="3600" dirty="0" err="1"/>
              <a:t>फोटोहरू</a:t>
            </a:r>
            <a:r>
              <a:rPr lang="en-US" sz="3600" dirty="0"/>
              <a:t> (</a:t>
            </a:r>
            <a:r>
              <a:rPr lang="en-US" altLang="ja-JP" sz="3600" dirty="0"/>
              <a:t>Imag</a:t>
            </a:r>
            <a:r>
              <a:rPr kumimoji="1" lang="en-US" altLang="ja-JP" sz="3600" dirty="0"/>
              <a:t>es of customer meter accuracy test)</a:t>
            </a:r>
            <a:endParaRPr sz="3600" dirty="0"/>
          </a:p>
        </p:txBody>
      </p:sp>
      <p:sp>
        <p:nvSpPr>
          <p:cNvPr id="327" name="Google Shape;32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15</a:t>
            </a:fld>
            <a:endParaRPr sz="1400" b="1">
              <a:solidFill>
                <a:schemeClr val="dk1"/>
              </a:solidFill>
            </a:endParaRPr>
          </a:p>
        </p:txBody>
      </p:sp>
      <p:sp>
        <p:nvSpPr>
          <p:cNvPr id="332" name="Google Shape;332;p13"/>
          <p:cNvSpPr txBox="1"/>
          <p:nvPr/>
        </p:nvSpPr>
        <p:spPr>
          <a:xfrm>
            <a:off x="145891" y="5151855"/>
            <a:ext cx="3810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यस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चित्रमा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Test meter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प्रयोग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गरि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ग्राहकहरुको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meter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परीक्षण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गर्ने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सरल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तरिका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देखाइएको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छ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004" y="2458512"/>
            <a:ext cx="3334215" cy="25012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DBC263-05E1-2564-DE54-04FC7C5C654A}"/>
              </a:ext>
            </a:extLst>
          </p:cNvPr>
          <p:cNvSpPr txBox="1"/>
          <p:nvPr/>
        </p:nvSpPr>
        <p:spPr>
          <a:xfrm>
            <a:off x="5719763" y="6538912"/>
            <a:ext cx="6105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 : www.aichitokei.net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dirty="0" err="1"/>
              <a:t>व्यबसायिक</a:t>
            </a:r>
            <a:r>
              <a:rPr lang="en-US" sz="4000" dirty="0"/>
              <a:t> </a:t>
            </a:r>
            <a:r>
              <a:rPr lang="en-US" sz="4000" dirty="0" err="1"/>
              <a:t>घाटा</a:t>
            </a:r>
            <a:r>
              <a:rPr lang="en-US" sz="4000" dirty="0"/>
              <a:t> </a:t>
            </a:r>
            <a:r>
              <a:rPr lang="en-US" sz="4000" dirty="0" err="1"/>
              <a:t>रोकथाम</a:t>
            </a:r>
            <a:r>
              <a:rPr lang="en-US" sz="4000" dirty="0"/>
              <a:t> </a:t>
            </a:r>
            <a:r>
              <a:rPr lang="en-US" sz="4000" dirty="0" err="1"/>
              <a:t>योजना</a:t>
            </a:r>
            <a:r>
              <a:rPr lang="en-US" sz="4000" dirty="0"/>
              <a:t>( </a:t>
            </a:r>
            <a:r>
              <a:rPr kumimoji="1" lang="en-US" altLang="ja-JP" sz="4000" dirty="0"/>
              <a:t>Commercial loss prevention plan</a:t>
            </a:r>
            <a:r>
              <a:rPr lang="ja-JP" altLang="en-US" sz="4000" dirty="0"/>
              <a:t> </a:t>
            </a:r>
            <a:r>
              <a:rPr lang="en-US" altLang="ja-JP" sz="4000" dirty="0"/>
              <a:t>) </a:t>
            </a:r>
            <a:r>
              <a:rPr lang="en-US" sz="4000" dirty="0"/>
              <a:t>(</a:t>
            </a:r>
            <a:r>
              <a:rPr lang="en-US" sz="4000" dirty="0" err="1"/>
              <a:t>अपेक्षित</a:t>
            </a:r>
            <a:r>
              <a:rPr lang="en-US" sz="4000" dirty="0"/>
              <a:t> </a:t>
            </a:r>
            <a:r>
              <a:rPr lang="en-US" sz="4000" dirty="0" err="1"/>
              <a:t>अस्थायी</a:t>
            </a:r>
            <a:r>
              <a:rPr lang="en-US" sz="4000" dirty="0"/>
              <a:t> </a:t>
            </a:r>
            <a:r>
              <a:rPr lang="en-US" sz="4000" dirty="0" err="1"/>
              <a:t>बुंदाहरू</a:t>
            </a:r>
            <a:r>
              <a:rPr lang="en-US" sz="4000" dirty="0"/>
              <a:t>)</a:t>
            </a:r>
            <a:endParaRPr sz="4000" dirty="0"/>
          </a:p>
        </p:txBody>
      </p:sp>
      <p:sp>
        <p:nvSpPr>
          <p:cNvPr id="638" name="Google Shape;638;p3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8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 err="1"/>
              <a:t>अन्तर्गत</a:t>
            </a:r>
            <a:r>
              <a:rPr lang="en-US" sz="2600" dirty="0"/>
              <a:t> </a:t>
            </a:r>
            <a:r>
              <a:rPr lang="en-US" sz="2600" dirty="0" err="1"/>
              <a:t>व्यबसायिक</a:t>
            </a:r>
            <a:r>
              <a:rPr lang="en-US" sz="2600" dirty="0"/>
              <a:t> </a:t>
            </a:r>
            <a:r>
              <a:rPr lang="en-US" sz="2600" dirty="0" err="1"/>
              <a:t>घाटा</a:t>
            </a:r>
            <a:r>
              <a:rPr lang="en-US" sz="2600" dirty="0"/>
              <a:t> </a:t>
            </a:r>
            <a:r>
              <a:rPr lang="en-US" sz="2600" dirty="0" err="1"/>
              <a:t>रोकथाम</a:t>
            </a:r>
            <a:r>
              <a:rPr lang="ne-NP" sz="2600" dirty="0"/>
              <a:t>को लागि </a:t>
            </a:r>
            <a:r>
              <a:rPr lang="en-US" sz="2600" dirty="0" err="1"/>
              <a:t>अब</a:t>
            </a:r>
            <a:r>
              <a:rPr lang="en-US" sz="2600" dirty="0"/>
              <a:t> NRW </a:t>
            </a:r>
            <a:r>
              <a:rPr lang="en-US" sz="2600" dirty="0" err="1"/>
              <a:t>मर्मत</a:t>
            </a:r>
            <a:r>
              <a:rPr lang="en-US" sz="2600" dirty="0"/>
              <a:t> </a:t>
            </a:r>
            <a:r>
              <a:rPr lang="ne-NP" sz="2600" dirty="0"/>
              <a:t>सम्भार </a:t>
            </a:r>
            <a:r>
              <a:rPr lang="en-US" sz="2600" dirty="0" err="1"/>
              <a:t>योजना</a:t>
            </a:r>
            <a:r>
              <a:rPr lang="en-US" sz="2600" dirty="0"/>
              <a:t> </a:t>
            </a:r>
            <a:r>
              <a:rPr lang="en-US" sz="2600" dirty="0" err="1"/>
              <a:t>तैयार</a:t>
            </a:r>
            <a:r>
              <a:rPr lang="en-US" sz="2600" dirty="0"/>
              <a:t> </a:t>
            </a:r>
            <a:r>
              <a:rPr lang="en-US" sz="2600" dirty="0" err="1"/>
              <a:t>गरिनेछ</a:t>
            </a:r>
            <a:r>
              <a:rPr lang="en-US" sz="2600" dirty="0"/>
              <a:t>। </a:t>
            </a:r>
            <a:r>
              <a:rPr lang="en-US" sz="2600" dirty="0" err="1"/>
              <a:t>केहि</a:t>
            </a:r>
            <a:r>
              <a:rPr lang="en-US" sz="2600" dirty="0"/>
              <a:t> </a:t>
            </a:r>
            <a:r>
              <a:rPr lang="en-US" sz="2600" dirty="0" err="1"/>
              <a:t>अपेक्षित</a:t>
            </a:r>
            <a:r>
              <a:rPr lang="en-US" sz="2600" dirty="0"/>
              <a:t> </a:t>
            </a:r>
            <a:r>
              <a:rPr lang="ne-NP" sz="2600" dirty="0"/>
              <a:t>गतिविधिहरू</a:t>
            </a:r>
            <a:r>
              <a:rPr lang="en-US" sz="2600" dirty="0"/>
              <a:t> </a:t>
            </a:r>
            <a:r>
              <a:rPr lang="en-US" sz="2600" dirty="0" err="1"/>
              <a:t>निम्नानुसार</a:t>
            </a:r>
            <a:r>
              <a:rPr lang="en-US" sz="2600" dirty="0"/>
              <a:t> </a:t>
            </a:r>
            <a:r>
              <a:rPr lang="en-US" sz="2600" dirty="0" err="1"/>
              <a:t>छन्</a:t>
            </a:r>
            <a:r>
              <a:rPr lang="en-US" sz="2600" dirty="0"/>
              <a:t>: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Illegal </a:t>
            </a:r>
            <a:r>
              <a:rPr lang="en-US" sz="2400" dirty="0" err="1"/>
              <a:t>connectionहरूको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नियमित</a:t>
            </a:r>
            <a:r>
              <a:rPr lang="en-US" sz="2400" dirty="0"/>
              <a:t> field </a:t>
            </a:r>
            <a:r>
              <a:rPr lang="en-US" sz="2400" dirty="0" err="1"/>
              <a:t>निरीक्षण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</a:rPr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मिटर</a:t>
            </a:r>
            <a:r>
              <a:rPr lang="en-US" sz="2400" dirty="0"/>
              <a:t> </a:t>
            </a:r>
            <a:r>
              <a:rPr lang="en-US" sz="2400" dirty="0" err="1"/>
              <a:t>प्रतिस्थापन</a:t>
            </a:r>
            <a:r>
              <a:rPr lang="en-US" sz="2400" dirty="0"/>
              <a:t>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Customer meter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dirty="0" err="1"/>
              <a:t>शुद्धताको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जाँच</a:t>
            </a:r>
            <a:r>
              <a:rPr lang="en-US" sz="2400" dirty="0"/>
              <a:t> र </a:t>
            </a:r>
            <a:r>
              <a:rPr lang="en-US" sz="2400" dirty="0" err="1"/>
              <a:t>आवश्यक</a:t>
            </a:r>
            <a:r>
              <a:rPr lang="en-US" sz="2400" dirty="0"/>
              <a:t> </a:t>
            </a:r>
            <a:r>
              <a:rPr lang="en-US" sz="2400" dirty="0" err="1"/>
              <a:t>प्रतिस्थापन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Field investigation </a:t>
            </a:r>
            <a:r>
              <a:rPr lang="en-US" sz="2400" dirty="0" err="1"/>
              <a:t>गरि</a:t>
            </a:r>
            <a:r>
              <a:rPr lang="en-US" sz="2400" dirty="0"/>
              <a:t> customer database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जाँच</a:t>
            </a:r>
            <a:r>
              <a:rPr lang="en-US" sz="2400" dirty="0"/>
              <a:t> (</a:t>
            </a:r>
            <a:r>
              <a:rPr lang="en-US" sz="2400" dirty="0" err="1"/>
              <a:t>सामान्य</a:t>
            </a:r>
            <a:r>
              <a:rPr lang="en-US" sz="2400" dirty="0"/>
              <a:t> data)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Meter reading र data entry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आन्तरिक</a:t>
            </a:r>
            <a:r>
              <a:rPr lang="en-US" sz="2400" dirty="0"/>
              <a:t> </a:t>
            </a:r>
            <a:r>
              <a:rPr lang="en-US" sz="2400" dirty="0" err="1"/>
              <a:t>जाँच</a:t>
            </a:r>
            <a:r>
              <a:rPr lang="en-US" sz="2400" dirty="0"/>
              <a:t> (</a:t>
            </a:r>
            <a:r>
              <a:rPr lang="en-US" sz="2400" dirty="0" err="1"/>
              <a:t>उपभोग</a:t>
            </a:r>
            <a:r>
              <a:rPr lang="en-US" sz="2400" dirty="0"/>
              <a:t> </a:t>
            </a:r>
            <a:r>
              <a:rPr lang="en-US" sz="2400" dirty="0" err="1"/>
              <a:t>भएको</a:t>
            </a:r>
            <a:r>
              <a:rPr lang="en-US" sz="2400" dirty="0"/>
              <a:t> data)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b="1" dirty="0" err="1">
                <a:solidFill>
                  <a:srgbClr val="FF0000"/>
                </a:solidFill>
              </a:rPr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तालिमहरू</a:t>
            </a:r>
            <a:r>
              <a:rPr lang="en-US" sz="2400" dirty="0"/>
              <a:t> (meter reading, customer data entry, meter accuracy test, illegal connection </a:t>
            </a:r>
            <a:r>
              <a:rPr lang="en-US" sz="2400" dirty="0" err="1"/>
              <a:t>प्रतिरोधी</a:t>
            </a:r>
            <a:r>
              <a:rPr lang="en-US" sz="2400" dirty="0"/>
              <a:t> </a:t>
            </a:r>
            <a:r>
              <a:rPr lang="en-US" sz="2400" dirty="0" err="1"/>
              <a:t>उपायहरू</a:t>
            </a:r>
            <a:r>
              <a:rPr lang="en-US" sz="2400" dirty="0"/>
              <a:t>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Illegal </a:t>
            </a:r>
            <a:r>
              <a:rPr lang="en-US" sz="2400" dirty="0" err="1"/>
              <a:t>connectionफेला</a:t>
            </a:r>
            <a:r>
              <a:rPr lang="en-US" sz="2400" dirty="0"/>
              <a:t> </a:t>
            </a:r>
            <a:r>
              <a:rPr lang="en-US" sz="2400" dirty="0" err="1"/>
              <a:t>पार्न</a:t>
            </a:r>
            <a:r>
              <a:rPr lang="en-US" sz="2400" dirty="0"/>
              <a:t> र “no reading" </a:t>
            </a:r>
            <a:r>
              <a:rPr lang="en-US" sz="2400" dirty="0" err="1"/>
              <a:t>caseहरू</a:t>
            </a:r>
            <a:r>
              <a:rPr lang="en-US" sz="2400" dirty="0"/>
              <a:t> </a:t>
            </a:r>
            <a:r>
              <a:rPr lang="en-US" sz="2400" dirty="0" err="1"/>
              <a:t>कम</a:t>
            </a:r>
            <a:r>
              <a:rPr lang="en-US" sz="2400" dirty="0"/>
              <a:t> </a:t>
            </a:r>
            <a:r>
              <a:rPr lang="en-US" sz="2400" dirty="0" err="1"/>
              <a:t>गर्नका</a:t>
            </a:r>
            <a:r>
              <a:rPr lang="en-US" sz="2400" dirty="0"/>
              <a:t> </a:t>
            </a:r>
            <a:r>
              <a:rPr lang="en-US" sz="2400" dirty="0" err="1"/>
              <a:t>लागि</a:t>
            </a:r>
            <a:r>
              <a:rPr lang="en-US" sz="2400" dirty="0"/>
              <a:t> meter </a:t>
            </a:r>
            <a:r>
              <a:rPr lang="en-US" sz="2400" dirty="0" err="1"/>
              <a:t>readerहरू</a:t>
            </a:r>
            <a:r>
              <a:rPr lang="en-US" sz="2400" dirty="0"/>
              <a:t> र </a:t>
            </a:r>
            <a:r>
              <a:rPr lang="en-US" sz="2400" dirty="0" err="1"/>
              <a:t>निरीक्षण</a:t>
            </a:r>
            <a:r>
              <a:rPr lang="en-US" sz="2400" dirty="0"/>
              <a:t> </a:t>
            </a:r>
            <a:r>
              <a:rPr lang="en-US" sz="2400" dirty="0" err="1"/>
              <a:t>टोलीलाई</a:t>
            </a:r>
            <a:r>
              <a:rPr lang="en-US" sz="2400" dirty="0"/>
              <a:t> </a:t>
            </a:r>
            <a:r>
              <a:rPr lang="en-US" sz="2400" dirty="0" err="1"/>
              <a:t>प्रोत्साहन</a:t>
            </a:r>
            <a:r>
              <a:rPr lang="en-US" sz="2400" dirty="0"/>
              <a:t> र/</a:t>
            </a:r>
            <a:r>
              <a:rPr lang="en-US" sz="2400" dirty="0" err="1"/>
              <a:t>वा</a:t>
            </a:r>
            <a:r>
              <a:rPr lang="en-US" sz="2400" dirty="0"/>
              <a:t> </a:t>
            </a:r>
            <a:r>
              <a:rPr lang="en-US" sz="2400" dirty="0" err="1"/>
              <a:t>पुरस्कार</a:t>
            </a:r>
            <a:r>
              <a:rPr lang="en-US" sz="2400" dirty="0"/>
              <a:t> </a:t>
            </a:r>
            <a:r>
              <a:rPr lang="en-US" sz="2400" dirty="0" err="1"/>
              <a:t>दिनुहोस्</a:t>
            </a:r>
            <a:r>
              <a:rPr lang="en-US" sz="2400" dirty="0"/>
              <a:t>।</a:t>
            </a:r>
            <a:endParaRPr sz="2400" dirty="0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  <p:sp>
        <p:nvSpPr>
          <p:cNvPr id="639" name="Google Shape;6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16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5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 err="1"/>
              <a:t>व्यबसायिक</a:t>
            </a:r>
            <a:r>
              <a:rPr lang="en-US" sz="4400" dirty="0"/>
              <a:t> </a:t>
            </a:r>
            <a:r>
              <a:rPr lang="en-US" sz="4400" dirty="0" err="1"/>
              <a:t>घाटा</a:t>
            </a:r>
            <a:r>
              <a:rPr lang="en-US" sz="4400" dirty="0"/>
              <a:t> </a:t>
            </a:r>
            <a:r>
              <a:rPr lang="en-US" sz="4400" dirty="0" err="1"/>
              <a:t>रोकथाम</a:t>
            </a:r>
            <a:r>
              <a:rPr lang="en-US" sz="4400" dirty="0"/>
              <a:t> </a:t>
            </a:r>
            <a:r>
              <a:rPr lang="en-US" sz="4400" dirty="0" err="1"/>
              <a:t>योजना</a:t>
            </a:r>
            <a:br>
              <a:rPr lang="en-US" sz="4400" dirty="0"/>
            </a:br>
            <a:r>
              <a:rPr lang="en-US" sz="4400" dirty="0"/>
              <a:t>(</a:t>
            </a:r>
            <a:r>
              <a:rPr lang="en-US" sz="4400" dirty="0" err="1"/>
              <a:t>अपेक्षित</a:t>
            </a:r>
            <a:r>
              <a:rPr lang="en-US" sz="4400" dirty="0"/>
              <a:t> </a:t>
            </a:r>
            <a:r>
              <a:rPr lang="en-US" sz="4400" dirty="0" err="1"/>
              <a:t>अस्थायी</a:t>
            </a:r>
            <a:r>
              <a:rPr lang="en-US" sz="4400" dirty="0"/>
              <a:t> </a:t>
            </a:r>
            <a:r>
              <a:rPr lang="en-US" sz="4400" dirty="0" err="1"/>
              <a:t>बुंदाहरू</a:t>
            </a:r>
            <a:r>
              <a:rPr lang="en-US" sz="4400" dirty="0"/>
              <a:t>) </a:t>
            </a:r>
            <a:r>
              <a:rPr lang="en-US" dirty="0"/>
              <a:t>- 2</a:t>
            </a:r>
            <a:endParaRPr dirty="0"/>
          </a:p>
        </p:txBody>
      </p:sp>
      <p:sp>
        <p:nvSpPr>
          <p:cNvPr id="645" name="Google Shape;645;p33"/>
          <p:cNvSpPr txBox="1">
            <a:spLocks noGrp="1"/>
          </p:cNvSpPr>
          <p:nvPr>
            <p:ph type="body" idx="1"/>
          </p:nvPr>
        </p:nvSpPr>
        <p:spPr>
          <a:xfrm>
            <a:off x="838199" y="1728440"/>
            <a:ext cx="10597055" cy="476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8"/>
            </a:pPr>
            <a:r>
              <a:rPr lang="en-US" sz="2400" dirty="0"/>
              <a:t>Billing र non-Billing </a:t>
            </a:r>
            <a:r>
              <a:rPr lang="en-US" sz="2400" dirty="0" err="1"/>
              <a:t>अवस्था</a:t>
            </a:r>
            <a:r>
              <a:rPr lang="en-US" sz="2400" dirty="0"/>
              <a:t> (e.g., average bill, average distributed water/connection, average billed water, no reading ratio, etc.) </a:t>
            </a:r>
            <a:r>
              <a:rPr lang="en-US" sz="2400" dirty="0" err="1"/>
              <a:t>स्पष्ट</a:t>
            </a:r>
            <a:r>
              <a:rPr lang="en-US" sz="2400" dirty="0"/>
              <a:t> </a:t>
            </a:r>
            <a:r>
              <a:rPr lang="en-US" sz="2400" dirty="0" err="1"/>
              <a:t>गर्न</a:t>
            </a:r>
            <a:r>
              <a:rPr lang="en-US" sz="2400" dirty="0"/>
              <a:t> </a:t>
            </a:r>
            <a:r>
              <a:rPr lang="en-US" sz="2400" dirty="0" err="1"/>
              <a:t>सूचकहरू</a:t>
            </a:r>
            <a:r>
              <a:rPr lang="en-US" sz="2400" dirty="0"/>
              <a:t> (NRW ratio र </a:t>
            </a:r>
            <a:r>
              <a:rPr lang="en-US" sz="2400" dirty="0" err="1"/>
              <a:t>अन्य</a:t>
            </a:r>
            <a:r>
              <a:rPr lang="en-US" sz="2400" dirty="0"/>
              <a:t>) </a:t>
            </a:r>
            <a:r>
              <a:rPr lang="en-US" sz="2400" dirty="0" err="1"/>
              <a:t>बनाउनुहोस्</a:t>
            </a:r>
            <a:r>
              <a:rPr lang="en-US" sz="2400" dirty="0"/>
              <a:t>।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8"/>
            </a:pPr>
            <a:r>
              <a:rPr lang="en-US" sz="2400" dirty="0"/>
              <a:t>Illegal connections and leakage </a:t>
            </a:r>
            <a:r>
              <a:rPr lang="en-US" sz="2400" dirty="0" err="1"/>
              <a:t>हरू</a:t>
            </a:r>
            <a:r>
              <a:rPr lang="en-US" sz="2400" dirty="0"/>
              <a:t> report </a:t>
            </a:r>
            <a:r>
              <a:rPr lang="en-US" sz="2400" dirty="0" err="1"/>
              <a:t>गर्न</a:t>
            </a:r>
            <a:r>
              <a:rPr lang="en-US" sz="2400" dirty="0"/>
              <a:t> </a:t>
            </a:r>
            <a:r>
              <a:rPr lang="en-US" sz="2400" dirty="0" err="1"/>
              <a:t>नागरिकहरूको</a:t>
            </a:r>
            <a:r>
              <a:rPr lang="en-US" sz="2400" dirty="0"/>
              <a:t> </a:t>
            </a:r>
            <a:r>
              <a:rPr lang="en-US" sz="2400" dirty="0" err="1"/>
              <a:t>सहयोग</a:t>
            </a:r>
            <a:r>
              <a:rPr lang="en-US" sz="2400" dirty="0"/>
              <a:t> </a:t>
            </a:r>
            <a:r>
              <a:rPr lang="en-US" sz="2400" dirty="0" err="1"/>
              <a:t>लिन</a:t>
            </a:r>
            <a:r>
              <a:rPr lang="en-US" sz="2400" dirty="0"/>
              <a:t> </a:t>
            </a:r>
            <a:r>
              <a:rPr lang="en-US" sz="2400" dirty="0" err="1"/>
              <a:t>जनसम्पर्क</a:t>
            </a:r>
            <a:r>
              <a:rPr lang="en-US" sz="2400" dirty="0"/>
              <a:t> </a:t>
            </a:r>
            <a:r>
              <a:rPr lang="en-US" sz="2400" dirty="0" err="1"/>
              <a:t>गतिविधिहरू</a:t>
            </a:r>
            <a:r>
              <a:rPr lang="en-US" sz="2400" dirty="0"/>
              <a:t>।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8"/>
            </a:pPr>
            <a:r>
              <a:rPr lang="en-US" sz="2400" dirty="0"/>
              <a:t>Illegal connections </a:t>
            </a:r>
            <a:r>
              <a:rPr lang="en-US" sz="2400" dirty="0" err="1"/>
              <a:t>रोक्नको</a:t>
            </a:r>
            <a:r>
              <a:rPr lang="en-US" sz="2400" dirty="0"/>
              <a:t> </a:t>
            </a:r>
            <a:r>
              <a:rPr lang="en-US" sz="2400" dirty="0" err="1"/>
              <a:t>लागि</a:t>
            </a:r>
            <a:r>
              <a:rPr lang="en-US" sz="2400" dirty="0"/>
              <a:t> </a:t>
            </a:r>
            <a:r>
              <a:rPr lang="en-US" sz="2400" dirty="0" err="1"/>
              <a:t>सहयोग</a:t>
            </a:r>
            <a:r>
              <a:rPr lang="en-US" sz="2400" dirty="0"/>
              <a:t> </a:t>
            </a:r>
            <a:r>
              <a:rPr lang="en-US" sz="2400" dirty="0" err="1"/>
              <a:t>माग्न</a:t>
            </a:r>
            <a:r>
              <a:rPr lang="en-US" sz="2400" dirty="0"/>
              <a:t> </a:t>
            </a:r>
            <a:r>
              <a:rPr lang="en-US" sz="2400" dirty="0" err="1"/>
              <a:t>सामुदायिक</a:t>
            </a:r>
            <a:r>
              <a:rPr lang="en-US" sz="2400" dirty="0"/>
              <a:t> </a:t>
            </a:r>
            <a:r>
              <a:rPr lang="en-US" sz="2400" dirty="0" err="1"/>
              <a:t>नेता</a:t>
            </a:r>
            <a:r>
              <a:rPr lang="en-US" sz="2400" dirty="0"/>
              <a:t>/</a:t>
            </a:r>
            <a:r>
              <a:rPr lang="en-US" sz="2400" dirty="0" err="1"/>
              <a:t>सदस्यसँग</a:t>
            </a:r>
            <a:r>
              <a:rPr lang="en-US" sz="2400" dirty="0"/>
              <a:t> </a:t>
            </a:r>
            <a:r>
              <a:rPr lang="en-US" sz="2400" dirty="0" err="1"/>
              <a:t>कुराकानी</a:t>
            </a:r>
            <a:r>
              <a:rPr lang="en-US" sz="2400" dirty="0"/>
              <a:t> </a:t>
            </a:r>
            <a:r>
              <a:rPr lang="en-US" sz="2400" dirty="0" err="1"/>
              <a:t>गर्नुहोस्</a:t>
            </a:r>
            <a:r>
              <a:rPr lang="en-US" sz="2400" dirty="0"/>
              <a:t>।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8"/>
            </a:pPr>
            <a:r>
              <a:rPr lang="en-US" sz="2400" dirty="0"/>
              <a:t>Illegal </a:t>
            </a:r>
            <a:r>
              <a:rPr lang="en-US" sz="2400" dirty="0" err="1"/>
              <a:t>प्रयोगकर्ता</a:t>
            </a:r>
            <a:r>
              <a:rPr lang="en-US" sz="2400" dirty="0"/>
              <a:t>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dirty="0" err="1"/>
              <a:t>रिपोर्ट</a:t>
            </a:r>
            <a:r>
              <a:rPr lang="en-US" sz="2400" dirty="0"/>
              <a:t> </a:t>
            </a:r>
            <a:r>
              <a:rPr lang="en-US" sz="2400" dirty="0" err="1"/>
              <a:t>गर्नेहरूलाई</a:t>
            </a:r>
            <a:r>
              <a:rPr lang="en-US" sz="2400" dirty="0"/>
              <a:t> </a:t>
            </a:r>
            <a:r>
              <a:rPr lang="en-US" sz="2400" dirty="0" err="1"/>
              <a:t>प्रोत्साहन</a:t>
            </a:r>
            <a:r>
              <a:rPr lang="en-US" sz="2400" dirty="0"/>
              <a:t> </a:t>
            </a:r>
            <a:r>
              <a:rPr lang="en-US" sz="2400" dirty="0" err="1"/>
              <a:t>दिनुहोस्</a:t>
            </a:r>
            <a:r>
              <a:rPr lang="en-US" sz="2400" dirty="0"/>
              <a:t> र illegal </a:t>
            </a:r>
            <a:r>
              <a:rPr lang="en-US" sz="2400" dirty="0" err="1"/>
              <a:t>प्रयोगको</a:t>
            </a:r>
            <a:r>
              <a:rPr lang="en-US" sz="2400" dirty="0"/>
              <a:t> </a:t>
            </a:r>
            <a:r>
              <a:rPr lang="en-US" sz="2400" dirty="0" err="1"/>
              <a:t>स्वैच्छिक</a:t>
            </a:r>
            <a:r>
              <a:rPr lang="en-US" sz="2400" dirty="0"/>
              <a:t> </a:t>
            </a:r>
            <a:r>
              <a:rPr lang="en-US" sz="2400" dirty="0" err="1"/>
              <a:t>खुलासाको</a:t>
            </a:r>
            <a:r>
              <a:rPr lang="en-US" sz="2400" dirty="0"/>
              <a:t> </a:t>
            </a:r>
            <a:r>
              <a:rPr lang="en-US" sz="2400" dirty="0" err="1"/>
              <a:t>लागि</a:t>
            </a:r>
            <a:r>
              <a:rPr lang="en-US" sz="2400" dirty="0"/>
              <a:t> </a:t>
            </a:r>
            <a:r>
              <a:rPr lang="en-US" sz="2400" dirty="0" err="1"/>
              <a:t>जरिवानामा</a:t>
            </a:r>
            <a:r>
              <a:rPr lang="en-US" sz="2400" dirty="0"/>
              <a:t> </a:t>
            </a:r>
            <a:r>
              <a:rPr lang="en-US" sz="2400" dirty="0" err="1"/>
              <a:t>छुट</a:t>
            </a:r>
            <a:r>
              <a:rPr lang="en-US" sz="2400" dirty="0"/>
              <a:t> </a:t>
            </a:r>
            <a:r>
              <a:rPr lang="en-US" sz="2400" dirty="0" err="1"/>
              <a:t>दिनुहोस्</a:t>
            </a:r>
            <a:r>
              <a:rPr lang="en-US" sz="2400" dirty="0"/>
              <a:t>।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8"/>
            </a:pPr>
            <a:r>
              <a:rPr lang="en-US" sz="2400" dirty="0"/>
              <a:t>New </a:t>
            </a:r>
            <a:r>
              <a:rPr lang="en-US" sz="2400" dirty="0" err="1"/>
              <a:t>connectionआवेदकलाई</a:t>
            </a:r>
            <a:r>
              <a:rPr lang="en-US" sz="2400" dirty="0"/>
              <a:t> </a:t>
            </a:r>
            <a:r>
              <a:rPr lang="en-US" sz="2400" dirty="0" err="1"/>
              <a:t>जग्गाको</a:t>
            </a:r>
            <a:r>
              <a:rPr lang="en-US" sz="2400" dirty="0"/>
              <a:t> </a:t>
            </a:r>
            <a:r>
              <a:rPr lang="en-US" sz="2400" dirty="0" err="1"/>
              <a:t>स्वामित्व</a:t>
            </a:r>
            <a:r>
              <a:rPr lang="en-US" sz="2400" dirty="0"/>
              <a:t> </a:t>
            </a:r>
            <a:r>
              <a:rPr lang="en-US" sz="2400" dirty="0" err="1"/>
              <a:t>नपर्ने</a:t>
            </a:r>
            <a:r>
              <a:rPr lang="en-US" sz="2400" dirty="0"/>
              <a:t> </a:t>
            </a:r>
            <a:r>
              <a:rPr lang="en-US" sz="2400" dirty="0" err="1"/>
              <a:t>गरी</a:t>
            </a:r>
            <a:r>
              <a:rPr lang="en-US" sz="2400" dirty="0"/>
              <a:t> KUKL connection policy </a:t>
            </a:r>
            <a:r>
              <a:rPr lang="en-US" sz="2400" dirty="0" err="1"/>
              <a:t>संशोधन</a:t>
            </a:r>
            <a:r>
              <a:rPr lang="en-US" sz="2400" dirty="0"/>
              <a:t>।</a:t>
            </a:r>
            <a:endParaRPr sz="2400" dirty="0"/>
          </a:p>
          <a:p>
            <a:pPr marL="452438" lvl="0" indent="-4524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◆"/>
            </a:pPr>
            <a:r>
              <a:rPr lang="en-US" sz="2400" dirty="0" err="1"/>
              <a:t>ग्राहकको</a:t>
            </a:r>
            <a:r>
              <a:rPr lang="en-US" sz="2400" dirty="0"/>
              <a:t> </a:t>
            </a:r>
            <a:r>
              <a:rPr lang="en-US" sz="2400" dirty="0" err="1"/>
              <a:t>विश्वास</a:t>
            </a:r>
            <a:r>
              <a:rPr lang="en-US" sz="2400" dirty="0"/>
              <a:t> र </a:t>
            </a:r>
            <a:r>
              <a:rPr lang="en-US" sz="2400" dirty="0" err="1"/>
              <a:t>सहयोग</a:t>
            </a:r>
            <a:r>
              <a:rPr lang="en-US" sz="2400" dirty="0"/>
              <a:t> </a:t>
            </a:r>
            <a:r>
              <a:rPr lang="en-US" sz="2400" dirty="0" err="1"/>
              <a:t>प्राप्त</a:t>
            </a:r>
            <a:r>
              <a:rPr lang="en-US" sz="2400" dirty="0"/>
              <a:t> </a:t>
            </a:r>
            <a:r>
              <a:rPr lang="en-US" sz="2400" dirty="0" err="1"/>
              <a:t>गर्न</a:t>
            </a:r>
            <a:r>
              <a:rPr lang="en-US" sz="2400" dirty="0"/>
              <a:t> water supply hours/pressure र </a:t>
            </a:r>
            <a:r>
              <a:rPr lang="en-US" sz="2400" dirty="0" err="1"/>
              <a:t>सेवा</a:t>
            </a:r>
            <a:r>
              <a:rPr lang="en-US" sz="2400" dirty="0"/>
              <a:t> </a:t>
            </a:r>
            <a:r>
              <a:rPr lang="en-US" sz="2400" dirty="0" err="1"/>
              <a:t>स्तर</a:t>
            </a:r>
            <a:r>
              <a:rPr lang="en-US" sz="2400" dirty="0"/>
              <a:t> </a:t>
            </a:r>
            <a:r>
              <a:rPr lang="en-US" sz="2400" dirty="0" err="1"/>
              <a:t>पनि</a:t>
            </a:r>
            <a:r>
              <a:rPr lang="en-US" sz="2400" dirty="0"/>
              <a:t> </a:t>
            </a:r>
            <a:r>
              <a:rPr lang="en-US" sz="2400" dirty="0" err="1"/>
              <a:t>सुधार</a:t>
            </a:r>
            <a:r>
              <a:rPr lang="en-US" sz="2400" dirty="0"/>
              <a:t> </a:t>
            </a:r>
            <a:r>
              <a:rPr lang="en-US" sz="2400" dirty="0" err="1"/>
              <a:t>गर्नुपर्छ</a:t>
            </a:r>
            <a:r>
              <a:rPr lang="en-US" sz="2400" dirty="0"/>
              <a:t>।</a:t>
            </a:r>
            <a:endParaRPr sz="2400" dirty="0"/>
          </a:p>
        </p:txBody>
      </p:sp>
      <p:sp>
        <p:nvSpPr>
          <p:cNvPr id="646" name="Google Shape;64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17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D0E531-6F4F-E120-1CAA-C46C4DDA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071" y="-17586"/>
            <a:ext cx="913292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6DBB4-6152-96EB-66E3-45E40BC74C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grpSp>
        <p:nvGrpSpPr>
          <p:cNvPr id="9" name="Google Shape;653;p34">
            <a:extLst>
              <a:ext uri="{FF2B5EF4-FFF2-40B4-BE49-F238E27FC236}">
                <a16:creationId xmlns:a16="http://schemas.microsoft.com/office/drawing/2014/main" id="{9219E2D3-B192-2FA5-E2C9-69DE51CD70B0}"/>
              </a:ext>
            </a:extLst>
          </p:cNvPr>
          <p:cNvGrpSpPr/>
          <p:nvPr/>
        </p:nvGrpSpPr>
        <p:grpSpPr>
          <a:xfrm>
            <a:off x="11900" y="4415378"/>
            <a:ext cx="5389266" cy="2306097"/>
            <a:chOff x="804" y="575733"/>
            <a:chExt cx="6584880" cy="2633952"/>
          </a:xfrm>
        </p:grpSpPr>
        <p:sp>
          <p:nvSpPr>
            <p:cNvPr id="10" name="Google Shape;654;p34">
              <a:extLst>
                <a:ext uri="{FF2B5EF4-FFF2-40B4-BE49-F238E27FC236}">
                  <a16:creationId xmlns:a16="http://schemas.microsoft.com/office/drawing/2014/main" id="{311E9419-414E-FB72-8F6B-AFA3477FF90C}"/>
                </a:ext>
              </a:extLst>
            </p:cNvPr>
            <p:cNvSpPr/>
            <p:nvPr/>
          </p:nvSpPr>
          <p:spPr>
            <a:xfrm>
              <a:off x="804" y="575733"/>
              <a:ext cx="2633952" cy="2633952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5;p34">
              <a:extLst>
                <a:ext uri="{FF2B5EF4-FFF2-40B4-BE49-F238E27FC236}">
                  <a16:creationId xmlns:a16="http://schemas.microsoft.com/office/drawing/2014/main" id="{B39B7F90-A8EF-451E-992C-F4859B9056A4}"/>
                </a:ext>
              </a:extLst>
            </p:cNvPr>
            <p:cNvSpPr txBox="1"/>
            <p:nvPr/>
          </p:nvSpPr>
          <p:spPr>
            <a:xfrm>
              <a:off x="386537" y="961466"/>
              <a:ext cx="1862486" cy="1862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This is the end of this PowerPoint.</a:t>
              </a:r>
              <a:endParaRPr sz="2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56;p34">
              <a:extLst>
                <a:ext uri="{FF2B5EF4-FFF2-40B4-BE49-F238E27FC236}">
                  <a16:creationId xmlns:a16="http://schemas.microsoft.com/office/drawing/2014/main" id="{754733C6-5823-8C66-792D-5A2A5536F7EE}"/>
                </a:ext>
              </a:extLst>
            </p:cNvPr>
            <p:cNvSpPr/>
            <p:nvPr/>
          </p:nvSpPr>
          <p:spPr>
            <a:xfrm rot="5400000">
              <a:off x="2852057" y="1543710"/>
              <a:ext cx="921883" cy="69799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7;p34">
              <a:extLst>
                <a:ext uri="{FF2B5EF4-FFF2-40B4-BE49-F238E27FC236}">
                  <a16:creationId xmlns:a16="http://schemas.microsoft.com/office/drawing/2014/main" id="{555FDD2A-DDC3-4AF4-9DF8-BF61B3ABAC88}"/>
                </a:ext>
              </a:extLst>
            </p:cNvPr>
            <p:cNvSpPr/>
            <p:nvPr/>
          </p:nvSpPr>
          <p:spPr>
            <a:xfrm>
              <a:off x="3951732" y="575733"/>
              <a:ext cx="2633952" cy="2633952"/>
            </a:xfrm>
            <a:prstGeom prst="ellipse">
              <a:avLst/>
            </a:prstGeom>
            <a:solidFill>
              <a:srgbClr val="A4A4A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8;p34">
              <a:extLst>
                <a:ext uri="{FF2B5EF4-FFF2-40B4-BE49-F238E27FC236}">
                  <a16:creationId xmlns:a16="http://schemas.microsoft.com/office/drawing/2014/main" id="{E45F169C-FE21-4493-95CF-128AD6B78E92}"/>
                </a:ext>
              </a:extLst>
            </p:cNvPr>
            <p:cNvSpPr txBox="1"/>
            <p:nvPr/>
          </p:nvSpPr>
          <p:spPr>
            <a:xfrm>
              <a:off x="4337465" y="961466"/>
              <a:ext cx="1862486" cy="1862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Thank you very much for listening!</a:t>
              </a:r>
              <a:endParaRPr sz="2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Scroll: Vertical 15">
            <a:extLst>
              <a:ext uri="{FF2B5EF4-FFF2-40B4-BE49-F238E27FC236}">
                <a16:creationId xmlns:a16="http://schemas.microsoft.com/office/drawing/2014/main" id="{240744FB-A2E0-08D5-2726-A99FF667AE6E}"/>
              </a:ext>
            </a:extLst>
          </p:cNvPr>
          <p:cNvSpPr/>
          <p:nvPr/>
        </p:nvSpPr>
        <p:spPr>
          <a:xfrm>
            <a:off x="315696" y="884255"/>
            <a:ext cx="2343289" cy="3329928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400" b="1" dirty="0"/>
              <a:t>Any</a:t>
            </a:r>
          </a:p>
          <a:p>
            <a:pPr algn="ctr">
              <a:lnSpc>
                <a:spcPct val="200000"/>
              </a:lnSpc>
            </a:pPr>
            <a:r>
              <a:rPr lang="en-US" sz="2400" b="1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57080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DE18A6-4956-BFBA-5BB9-70219CDF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NRW 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DBB195-A9C5-9E31-0CD1-D7D2DE3D7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338CE-5E60-B180-0E79-CCCD2A850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5D8233-3BC3-CB39-2BA1-3E422C354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1870075"/>
            <a:ext cx="9655676" cy="39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2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0AF74-043F-F2E0-B747-C4C2635353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F3EC58AF-0571-1968-59C1-A401675B7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" y="317183"/>
            <a:ext cx="10190566" cy="640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6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22898-977C-499F-29B4-0A1A817A95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778554-FEC0-0239-6AE2-4348C0FC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87113" cy="63599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CBB8C8-9C8B-D7F4-8B4C-6B51218A1414}"/>
              </a:ext>
            </a:extLst>
          </p:cNvPr>
          <p:cNvSpPr txBox="1"/>
          <p:nvPr/>
        </p:nvSpPr>
        <p:spPr>
          <a:xfrm>
            <a:off x="1460897" y="1060550"/>
            <a:ext cx="1582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(System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पठाइने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पानी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4E1F37-C0A2-6D9A-A9E9-F45D4E38CABB}"/>
              </a:ext>
            </a:extLst>
          </p:cNvPr>
          <p:cNvSpPr txBox="1"/>
          <p:nvPr/>
        </p:nvSpPr>
        <p:spPr>
          <a:xfrm>
            <a:off x="2252067" y="2289274"/>
            <a:ext cx="1091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चुहावट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5D5CFB-AAFB-1101-0F34-522D9C6ECE99}"/>
              </a:ext>
            </a:extLst>
          </p:cNvPr>
          <p:cNvSpPr txBox="1"/>
          <p:nvPr/>
        </p:nvSpPr>
        <p:spPr>
          <a:xfrm>
            <a:off x="5861447" y="1060550"/>
            <a:ext cx="1253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अप्रत्यक्ष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चुहावट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7B1729-2D1B-779C-8FD6-16B6E67D4F46}"/>
              </a:ext>
            </a:extLst>
          </p:cNvPr>
          <p:cNvSpPr txBox="1"/>
          <p:nvPr/>
        </p:nvSpPr>
        <p:spPr>
          <a:xfrm>
            <a:off x="1703786" y="5275364"/>
            <a:ext cx="1841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z="1800" dirty="0"/>
              <a:t>(</a:t>
            </a:r>
            <a:r>
              <a:rPr lang="en-US" sz="1800" dirty="0" err="1"/>
              <a:t>अधिकृत</a:t>
            </a:r>
            <a:r>
              <a:rPr lang="en-US" sz="1800" dirty="0"/>
              <a:t> </a:t>
            </a:r>
            <a:r>
              <a:rPr lang="en-US" sz="1800" dirty="0" err="1"/>
              <a:t>खपत</a:t>
            </a:r>
            <a:r>
              <a:rPr lang="en-US" sz="1800" dirty="0"/>
              <a:t>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CFADF7-E5D7-8113-6936-97D780169C79}"/>
              </a:ext>
            </a:extLst>
          </p:cNvPr>
          <p:cNvSpPr txBox="1"/>
          <p:nvPr/>
        </p:nvSpPr>
        <p:spPr>
          <a:xfrm>
            <a:off x="9633348" y="6598364"/>
            <a:ext cx="274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Open International (openintl.com)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A06FFB-322D-5F45-1D4E-0627EC987719}"/>
              </a:ext>
            </a:extLst>
          </p:cNvPr>
          <p:cNvSpPr txBox="1"/>
          <p:nvPr/>
        </p:nvSpPr>
        <p:spPr>
          <a:xfrm>
            <a:off x="6488311" y="5894383"/>
            <a:ext cx="1841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e-NP" sz="1800" dirty="0"/>
              <a:t>(बिलिंग भएको अधिकृत खपत)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27418C-9F16-0F87-584A-DCCE6F7E1BAF}"/>
              </a:ext>
            </a:extLst>
          </p:cNvPr>
          <p:cNvSpPr txBox="1"/>
          <p:nvPr/>
        </p:nvSpPr>
        <p:spPr>
          <a:xfrm>
            <a:off x="6269531" y="4677369"/>
            <a:ext cx="3188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e-NP" sz="1800" dirty="0"/>
              <a:t>(बिलिंग नभएको अधिकृत खपत)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748177-242B-9D12-BE39-19150BDA89E9}"/>
              </a:ext>
            </a:extLst>
          </p:cNvPr>
          <p:cNvSpPr txBox="1"/>
          <p:nvPr/>
        </p:nvSpPr>
        <p:spPr>
          <a:xfrm>
            <a:off x="5736431" y="3429000"/>
            <a:ext cx="6186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e-NP" dirty="0"/>
              <a:t>(</a:t>
            </a:r>
            <a:r>
              <a:rPr lang="en-US" dirty="0" err="1"/>
              <a:t>बास्तबिक</a:t>
            </a:r>
            <a:r>
              <a:rPr lang="en-US" dirty="0"/>
              <a:t> </a:t>
            </a:r>
            <a:r>
              <a:rPr lang="en-US" dirty="0" err="1"/>
              <a:t>चुहावट</a:t>
            </a:r>
            <a:r>
              <a:rPr lang="ne-NP" dirty="0"/>
              <a:t>)</a:t>
            </a:r>
            <a:r>
              <a:rPr lang="en-US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CCACD3-1941-B1C1-B8BB-890BA27BF4C4}"/>
              </a:ext>
            </a:extLst>
          </p:cNvPr>
          <p:cNvSpPr txBox="1"/>
          <p:nvPr/>
        </p:nvSpPr>
        <p:spPr>
          <a:xfrm>
            <a:off x="3395068" y="266997"/>
            <a:ext cx="6186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Non-Revenue Water </a:t>
            </a:r>
            <a:r>
              <a:rPr lang="en-US" sz="2400" b="1" u="sng" dirty="0" err="1">
                <a:solidFill>
                  <a:srgbClr val="FF0000"/>
                </a:solidFill>
              </a:rPr>
              <a:t>को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परिभाषा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Google Shape;197;p3">
            <a:extLst>
              <a:ext uri="{FF2B5EF4-FFF2-40B4-BE49-F238E27FC236}">
                <a16:creationId xmlns:a16="http://schemas.microsoft.com/office/drawing/2014/main" id="{36949A51-1E59-FFE2-250E-ED15F6BD886C}"/>
              </a:ext>
            </a:extLst>
          </p:cNvPr>
          <p:cNvSpPr txBox="1"/>
          <p:nvPr/>
        </p:nvSpPr>
        <p:spPr>
          <a:xfrm>
            <a:off x="658815" y="6443886"/>
            <a:ext cx="92100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e-NP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नोट: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भुक्तान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नगरिएको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bill </a:t>
            </a:r>
            <a:r>
              <a:rPr lang="en-US" sz="18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अप्रत्यक्ष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चुहावट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होइनन्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।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06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97DC3-2647-8D1D-DB4C-AC4436DF4B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A1AD5821-B003-90E5-694F-F384E1ADC777}"/>
              </a:ext>
            </a:extLst>
          </p:cNvPr>
          <p:cNvGrpSpPr>
            <a:grpSpLocks/>
          </p:cNvGrpSpPr>
          <p:nvPr/>
        </p:nvGrpSpPr>
        <p:grpSpPr bwMode="auto">
          <a:xfrm>
            <a:off x="76758" y="117696"/>
            <a:ext cx="11924741" cy="6603780"/>
            <a:chOff x="200" y="248"/>
            <a:chExt cx="31071" cy="23497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83FE5A24-C4CE-D689-AEF6-2EDCAE387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897"/>
              <a:ext cx="9760" cy="11796"/>
            </a:xfrm>
            <a:custGeom>
              <a:avLst/>
              <a:gdLst>
                <a:gd name="T0" fmla="+- 0 10917 4122"/>
                <a:gd name="T1" fmla="*/ T0 w 9760"/>
                <a:gd name="T2" fmla="+- 0 5185 897"/>
                <a:gd name="T3" fmla="*/ 5185 h 11796"/>
                <a:gd name="T4" fmla="+- 0 12557 4122"/>
                <a:gd name="T5" fmla="*/ T4 w 9760"/>
                <a:gd name="T6" fmla="+- 0 12693 897"/>
                <a:gd name="T7" fmla="*/ 12693 h 11796"/>
                <a:gd name="T8" fmla="+- 0 13882 4122"/>
                <a:gd name="T9" fmla="*/ T8 w 9760"/>
                <a:gd name="T10" fmla="+- 0 5212 897"/>
                <a:gd name="T11" fmla="*/ 5212 h 11796"/>
                <a:gd name="T12" fmla="+- 0 13881 4122"/>
                <a:gd name="T13" fmla="*/ T12 w 9760"/>
                <a:gd name="T14" fmla="+- 0 4634 897"/>
                <a:gd name="T15" fmla="*/ 4634 h 11796"/>
                <a:gd name="T16" fmla="+- 0 13876 4122"/>
                <a:gd name="T17" fmla="*/ T16 w 9760"/>
                <a:gd name="T18" fmla="+- 0 4450 897"/>
                <a:gd name="T19" fmla="*/ 4450 h 11796"/>
                <a:gd name="T20" fmla="+- 0 13866 4122"/>
                <a:gd name="T21" fmla="*/ T20 w 9760"/>
                <a:gd name="T22" fmla="+- 0 4272 897"/>
                <a:gd name="T23" fmla="*/ 4272 h 11796"/>
                <a:gd name="T24" fmla="+- 0 13850 4122"/>
                <a:gd name="T25" fmla="*/ T24 w 9760"/>
                <a:gd name="T26" fmla="+- 0 4100 897"/>
                <a:gd name="T27" fmla="*/ 4100 h 11796"/>
                <a:gd name="T28" fmla="+- 0 13828 4122"/>
                <a:gd name="T29" fmla="*/ T28 w 9760"/>
                <a:gd name="T30" fmla="+- 0 3934 897"/>
                <a:gd name="T31" fmla="*/ 3934 h 11796"/>
                <a:gd name="T32" fmla="+- 0 13802 4122"/>
                <a:gd name="T33" fmla="*/ T32 w 9760"/>
                <a:gd name="T34" fmla="+- 0 3774 897"/>
                <a:gd name="T35" fmla="*/ 3774 h 11796"/>
                <a:gd name="T36" fmla="+- 0 13769 4122"/>
                <a:gd name="T37" fmla="*/ T36 w 9760"/>
                <a:gd name="T38" fmla="+- 0 3619 897"/>
                <a:gd name="T39" fmla="*/ 3619 h 11796"/>
                <a:gd name="T40" fmla="+- 0 13732 4122"/>
                <a:gd name="T41" fmla="*/ T40 w 9760"/>
                <a:gd name="T42" fmla="+- 0 3470 897"/>
                <a:gd name="T43" fmla="*/ 3470 h 11796"/>
                <a:gd name="T44" fmla="+- 0 13688 4122"/>
                <a:gd name="T45" fmla="*/ T44 w 9760"/>
                <a:gd name="T46" fmla="+- 0 3326 897"/>
                <a:gd name="T47" fmla="*/ 3326 h 11796"/>
                <a:gd name="T48" fmla="+- 0 13639 4122"/>
                <a:gd name="T49" fmla="*/ T48 w 9760"/>
                <a:gd name="T50" fmla="+- 0 3186 897"/>
                <a:gd name="T51" fmla="*/ 3186 h 11796"/>
                <a:gd name="T52" fmla="+- 0 13584 4122"/>
                <a:gd name="T53" fmla="*/ T52 w 9760"/>
                <a:gd name="T54" fmla="+- 0 3052 897"/>
                <a:gd name="T55" fmla="*/ 3052 h 11796"/>
                <a:gd name="T56" fmla="+- 0 13524 4122"/>
                <a:gd name="T57" fmla="*/ T56 w 9760"/>
                <a:gd name="T58" fmla="+- 0 2921 897"/>
                <a:gd name="T59" fmla="*/ 2921 h 11796"/>
                <a:gd name="T60" fmla="+- 0 13458 4122"/>
                <a:gd name="T61" fmla="*/ T60 w 9760"/>
                <a:gd name="T62" fmla="+- 0 2795 897"/>
                <a:gd name="T63" fmla="*/ 2795 h 11796"/>
                <a:gd name="T64" fmla="+- 0 13386 4122"/>
                <a:gd name="T65" fmla="*/ T64 w 9760"/>
                <a:gd name="T66" fmla="+- 0 2673 897"/>
                <a:gd name="T67" fmla="*/ 2673 h 11796"/>
                <a:gd name="T68" fmla="+- 0 13308 4122"/>
                <a:gd name="T69" fmla="*/ T68 w 9760"/>
                <a:gd name="T70" fmla="+- 0 2554 897"/>
                <a:gd name="T71" fmla="*/ 2554 h 11796"/>
                <a:gd name="T72" fmla="+- 0 13224 4122"/>
                <a:gd name="T73" fmla="*/ T72 w 9760"/>
                <a:gd name="T74" fmla="+- 0 2439 897"/>
                <a:gd name="T75" fmla="*/ 2439 h 11796"/>
                <a:gd name="T76" fmla="+- 0 13134 4122"/>
                <a:gd name="T77" fmla="*/ T76 w 9760"/>
                <a:gd name="T78" fmla="+- 0 2327 897"/>
                <a:gd name="T79" fmla="*/ 2327 h 11796"/>
                <a:gd name="T80" fmla="+- 0 13038 4122"/>
                <a:gd name="T81" fmla="*/ T80 w 9760"/>
                <a:gd name="T82" fmla="+- 0 2218 897"/>
                <a:gd name="T83" fmla="*/ 2218 h 11796"/>
                <a:gd name="T84" fmla="+- 0 12936 4122"/>
                <a:gd name="T85" fmla="*/ T84 w 9760"/>
                <a:gd name="T86" fmla="+- 0 2112 897"/>
                <a:gd name="T87" fmla="*/ 2112 h 11796"/>
                <a:gd name="T88" fmla="+- 0 12828 4122"/>
                <a:gd name="T89" fmla="*/ T88 w 9760"/>
                <a:gd name="T90" fmla="+- 0 2008 897"/>
                <a:gd name="T91" fmla="*/ 2008 h 11796"/>
                <a:gd name="T92" fmla="+- 0 12714 4122"/>
                <a:gd name="T93" fmla="*/ T92 w 9760"/>
                <a:gd name="T94" fmla="+- 0 1907 897"/>
                <a:gd name="T95" fmla="*/ 1907 h 11796"/>
                <a:gd name="T96" fmla="+- 0 12594 4122"/>
                <a:gd name="T97" fmla="*/ T96 w 9760"/>
                <a:gd name="T98" fmla="+- 0 1807 897"/>
                <a:gd name="T99" fmla="*/ 1807 h 11796"/>
                <a:gd name="T100" fmla="+- 0 12467 4122"/>
                <a:gd name="T101" fmla="*/ T100 w 9760"/>
                <a:gd name="T102" fmla="+- 0 1710 897"/>
                <a:gd name="T103" fmla="*/ 1710 h 11796"/>
                <a:gd name="T104" fmla="+- 0 12324 4122"/>
                <a:gd name="T105" fmla="*/ T104 w 9760"/>
                <a:gd name="T106" fmla="+- 0 1609 897"/>
                <a:gd name="T107" fmla="*/ 1609 h 11796"/>
                <a:gd name="T108" fmla="+- 0 12179 4122"/>
                <a:gd name="T109" fmla="*/ T108 w 9760"/>
                <a:gd name="T110" fmla="+- 0 1517 897"/>
                <a:gd name="T111" fmla="*/ 1517 h 11796"/>
                <a:gd name="T112" fmla="+- 0 12034 4122"/>
                <a:gd name="T113" fmla="*/ T112 w 9760"/>
                <a:gd name="T114" fmla="+- 0 1434 897"/>
                <a:gd name="T115" fmla="*/ 1434 h 11796"/>
                <a:gd name="T116" fmla="+- 0 11887 4122"/>
                <a:gd name="T117" fmla="*/ T116 w 9760"/>
                <a:gd name="T118" fmla="+- 0 1359 897"/>
                <a:gd name="T119" fmla="*/ 1359 h 11796"/>
                <a:gd name="T120" fmla="+- 0 11740 4122"/>
                <a:gd name="T121" fmla="*/ T120 w 9760"/>
                <a:gd name="T122" fmla="+- 0 1292 897"/>
                <a:gd name="T123" fmla="*/ 1292 h 11796"/>
                <a:gd name="T124" fmla="+- 0 11591 4122"/>
                <a:gd name="T125" fmla="*/ T124 w 9760"/>
                <a:gd name="T126" fmla="+- 0 1233 897"/>
                <a:gd name="T127" fmla="*/ 1233 h 11796"/>
                <a:gd name="T128" fmla="+- 0 11442 4122"/>
                <a:gd name="T129" fmla="*/ T128 w 9760"/>
                <a:gd name="T130" fmla="+- 0 1180 897"/>
                <a:gd name="T131" fmla="*/ 1180 h 11796"/>
                <a:gd name="T132" fmla="+- 0 11293 4122"/>
                <a:gd name="T133" fmla="*/ T132 w 9760"/>
                <a:gd name="T134" fmla="+- 0 1134 897"/>
                <a:gd name="T135" fmla="*/ 1134 h 11796"/>
                <a:gd name="T136" fmla="+- 0 11143 4122"/>
                <a:gd name="T137" fmla="*/ T136 w 9760"/>
                <a:gd name="T138" fmla="+- 0 1094 897"/>
                <a:gd name="T139" fmla="*/ 1094 h 11796"/>
                <a:gd name="T140" fmla="+- 0 10993 4122"/>
                <a:gd name="T141" fmla="*/ T140 w 9760"/>
                <a:gd name="T142" fmla="+- 0 1059 897"/>
                <a:gd name="T143" fmla="*/ 1059 h 11796"/>
                <a:gd name="T144" fmla="+- 0 10843 4122"/>
                <a:gd name="T145" fmla="*/ T144 w 9760"/>
                <a:gd name="T146" fmla="+- 0 1029 897"/>
                <a:gd name="T147" fmla="*/ 1029 h 11796"/>
                <a:gd name="T148" fmla="+- 0 10693 4122"/>
                <a:gd name="T149" fmla="*/ T148 w 9760"/>
                <a:gd name="T150" fmla="+- 0 1004 897"/>
                <a:gd name="T151" fmla="*/ 1004 h 11796"/>
                <a:gd name="T152" fmla="+- 0 10543 4122"/>
                <a:gd name="T153" fmla="*/ T152 w 9760"/>
                <a:gd name="T154" fmla="+- 0 984 897"/>
                <a:gd name="T155" fmla="*/ 984 h 11796"/>
                <a:gd name="T156" fmla="+- 0 10393 4122"/>
                <a:gd name="T157" fmla="*/ T156 w 9760"/>
                <a:gd name="T158" fmla="+- 0 967 897"/>
                <a:gd name="T159" fmla="*/ 967 h 11796"/>
                <a:gd name="T160" fmla="+- 0 10243 4122"/>
                <a:gd name="T161" fmla="*/ T160 w 9760"/>
                <a:gd name="T162" fmla="+- 0 953 897"/>
                <a:gd name="T163" fmla="*/ 953 h 11796"/>
                <a:gd name="T164" fmla="+- 0 10094 4122"/>
                <a:gd name="T165" fmla="*/ T164 w 9760"/>
                <a:gd name="T166" fmla="+- 0 942 897"/>
                <a:gd name="T167" fmla="*/ 942 h 11796"/>
                <a:gd name="T168" fmla="+- 0 9946 4122"/>
                <a:gd name="T169" fmla="*/ T168 w 9760"/>
                <a:gd name="T170" fmla="+- 0 933 897"/>
                <a:gd name="T171" fmla="*/ 933 h 11796"/>
                <a:gd name="T172" fmla="+- 0 9725 4122"/>
                <a:gd name="T173" fmla="*/ T172 w 9760"/>
                <a:gd name="T174" fmla="+- 0 923 897"/>
                <a:gd name="T175" fmla="*/ 923 h 11796"/>
                <a:gd name="T176" fmla="+- 0 9433 4122"/>
                <a:gd name="T177" fmla="*/ T176 w 9760"/>
                <a:gd name="T178" fmla="+- 0 914 897"/>
                <a:gd name="T179" fmla="*/ 914 h 11796"/>
                <a:gd name="T180" fmla="+- 0 8922 4122"/>
                <a:gd name="T181" fmla="*/ T180 w 9760"/>
                <a:gd name="T182" fmla="+- 0 908 897"/>
                <a:gd name="T183" fmla="*/ 908 h 11796"/>
                <a:gd name="T184" fmla="+- 0 4122 4122"/>
                <a:gd name="T185" fmla="*/ T184 w 9760"/>
                <a:gd name="T186" fmla="+- 0 3843 897"/>
                <a:gd name="T187" fmla="*/ 3843 h 11796"/>
                <a:gd name="T188" fmla="+- 0 9030 4122"/>
                <a:gd name="T189" fmla="*/ T188 w 9760"/>
                <a:gd name="T190" fmla="+- 0 3842 897"/>
                <a:gd name="T191" fmla="*/ 3842 h 11796"/>
                <a:gd name="T192" fmla="+- 0 9679 4122"/>
                <a:gd name="T193" fmla="*/ T192 w 9760"/>
                <a:gd name="T194" fmla="+- 0 3868 897"/>
                <a:gd name="T195" fmla="*/ 3868 h 11796"/>
                <a:gd name="T196" fmla="+- 0 9946 4122"/>
                <a:gd name="T197" fmla="*/ T196 w 9760"/>
                <a:gd name="T198" fmla="+- 0 3884 897"/>
                <a:gd name="T199" fmla="*/ 3884 h 11796"/>
                <a:gd name="T200" fmla="+- 0 10168 4122"/>
                <a:gd name="T201" fmla="*/ T200 w 9760"/>
                <a:gd name="T202" fmla="+- 0 3913 897"/>
                <a:gd name="T203" fmla="*/ 3913 h 11796"/>
                <a:gd name="T204" fmla="+- 0 10347 4122"/>
                <a:gd name="T205" fmla="*/ T204 w 9760"/>
                <a:gd name="T206" fmla="+- 0 3950 897"/>
                <a:gd name="T207" fmla="*/ 3950 h 11796"/>
                <a:gd name="T208" fmla="+- 0 10487 4122"/>
                <a:gd name="T209" fmla="*/ T208 w 9760"/>
                <a:gd name="T210" fmla="+- 0 3990 897"/>
                <a:gd name="T211" fmla="*/ 3990 h 11796"/>
                <a:gd name="T212" fmla="+- 0 10590 4122"/>
                <a:gd name="T213" fmla="*/ T212 w 9760"/>
                <a:gd name="T214" fmla="+- 0 4029 897"/>
                <a:gd name="T215" fmla="*/ 4029 h 11796"/>
                <a:gd name="T216" fmla="+- 0 10660 4122"/>
                <a:gd name="T217" fmla="*/ T216 w 9760"/>
                <a:gd name="T218" fmla="+- 0 4064 897"/>
                <a:gd name="T219" fmla="*/ 4064 h 11796"/>
                <a:gd name="T220" fmla="+- 0 10700 4122"/>
                <a:gd name="T221" fmla="*/ T220 w 9760"/>
                <a:gd name="T222" fmla="+- 0 4089 897"/>
                <a:gd name="T223" fmla="*/ 4089 h 11796"/>
                <a:gd name="T224" fmla="+- 0 10749 4122"/>
                <a:gd name="T225" fmla="*/ T224 w 9760"/>
                <a:gd name="T226" fmla="+- 0 4124 897"/>
                <a:gd name="T227" fmla="*/ 4124 h 11796"/>
                <a:gd name="T228" fmla="+- 0 10813 4122"/>
                <a:gd name="T229" fmla="*/ T228 w 9760"/>
                <a:gd name="T230" fmla="+- 0 4186 897"/>
                <a:gd name="T231" fmla="*/ 4186 h 11796"/>
                <a:gd name="T232" fmla="+- 0 10876 4122"/>
                <a:gd name="T233" fmla="*/ T232 w 9760"/>
                <a:gd name="T234" fmla="+- 0 4284 897"/>
                <a:gd name="T235" fmla="*/ 4284 h 11796"/>
                <a:gd name="T236" fmla="+- 0 10921 4122"/>
                <a:gd name="T237" fmla="*/ T236 w 9760"/>
                <a:gd name="T238" fmla="+- 0 4428 897"/>
                <a:gd name="T239" fmla="*/ 4428 h 11796"/>
                <a:gd name="T240" fmla="+- 0 10931 4122"/>
                <a:gd name="T241" fmla="*/ T240 w 9760"/>
                <a:gd name="T242" fmla="+- 0 4631 897"/>
                <a:gd name="T243" fmla="*/ 4631 h 11796"/>
                <a:gd name="T244" fmla="+- 0 10917 4122"/>
                <a:gd name="T245" fmla="*/ T244 w 9760"/>
                <a:gd name="T246" fmla="+- 0 4766 897"/>
                <a:gd name="T247" fmla="*/ 4766 h 11796"/>
                <a:gd name="T248" fmla="+- 0 13882 4122"/>
                <a:gd name="T249" fmla="*/ T248 w 9760"/>
                <a:gd name="T250" fmla="+- 0 4729 897"/>
                <a:gd name="T251" fmla="*/ 4729 h 117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9760" h="11796">
                  <a:moveTo>
                    <a:pt x="9760" y="4315"/>
                  </a:moveTo>
                  <a:lnTo>
                    <a:pt x="6795" y="4288"/>
                  </a:lnTo>
                  <a:lnTo>
                    <a:pt x="6795" y="11796"/>
                  </a:lnTo>
                  <a:lnTo>
                    <a:pt x="8435" y="11796"/>
                  </a:lnTo>
                  <a:lnTo>
                    <a:pt x="9760" y="11796"/>
                  </a:lnTo>
                  <a:lnTo>
                    <a:pt x="9760" y="4315"/>
                  </a:lnTo>
                  <a:close/>
                  <a:moveTo>
                    <a:pt x="9760" y="3832"/>
                  </a:moveTo>
                  <a:lnTo>
                    <a:pt x="9759" y="3737"/>
                  </a:lnTo>
                  <a:lnTo>
                    <a:pt x="9757" y="3644"/>
                  </a:lnTo>
                  <a:lnTo>
                    <a:pt x="9754" y="3553"/>
                  </a:lnTo>
                  <a:lnTo>
                    <a:pt x="9749" y="3463"/>
                  </a:lnTo>
                  <a:lnTo>
                    <a:pt x="9744" y="3375"/>
                  </a:lnTo>
                  <a:lnTo>
                    <a:pt x="9736" y="3288"/>
                  </a:lnTo>
                  <a:lnTo>
                    <a:pt x="9728" y="3203"/>
                  </a:lnTo>
                  <a:lnTo>
                    <a:pt x="9718" y="3119"/>
                  </a:lnTo>
                  <a:lnTo>
                    <a:pt x="9706" y="3037"/>
                  </a:lnTo>
                  <a:lnTo>
                    <a:pt x="9694" y="2956"/>
                  </a:lnTo>
                  <a:lnTo>
                    <a:pt x="9680" y="2877"/>
                  </a:lnTo>
                  <a:lnTo>
                    <a:pt x="9664" y="2799"/>
                  </a:lnTo>
                  <a:lnTo>
                    <a:pt x="9647" y="2722"/>
                  </a:lnTo>
                  <a:lnTo>
                    <a:pt x="9629" y="2647"/>
                  </a:lnTo>
                  <a:lnTo>
                    <a:pt x="9610" y="2573"/>
                  </a:lnTo>
                  <a:lnTo>
                    <a:pt x="9589" y="2500"/>
                  </a:lnTo>
                  <a:lnTo>
                    <a:pt x="9566" y="2429"/>
                  </a:lnTo>
                  <a:lnTo>
                    <a:pt x="9542" y="2359"/>
                  </a:lnTo>
                  <a:lnTo>
                    <a:pt x="9517" y="2289"/>
                  </a:lnTo>
                  <a:lnTo>
                    <a:pt x="9491" y="2221"/>
                  </a:lnTo>
                  <a:lnTo>
                    <a:pt x="9462" y="2155"/>
                  </a:lnTo>
                  <a:lnTo>
                    <a:pt x="9433" y="2089"/>
                  </a:lnTo>
                  <a:lnTo>
                    <a:pt x="9402" y="2024"/>
                  </a:lnTo>
                  <a:lnTo>
                    <a:pt x="9370" y="1961"/>
                  </a:lnTo>
                  <a:lnTo>
                    <a:pt x="9336" y="1898"/>
                  </a:lnTo>
                  <a:lnTo>
                    <a:pt x="9301" y="1836"/>
                  </a:lnTo>
                  <a:lnTo>
                    <a:pt x="9264" y="1776"/>
                  </a:lnTo>
                  <a:lnTo>
                    <a:pt x="9226" y="1716"/>
                  </a:lnTo>
                  <a:lnTo>
                    <a:pt x="9186" y="1657"/>
                  </a:lnTo>
                  <a:lnTo>
                    <a:pt x="9145" y="1599"/>
                  </a:lnTo>
                  <a:lnTo>
                    <a:pt x="9102" y="1542"/>
                  </a:lnTo>
                  <a:lnTo>
                    <a:pt x="9058" y="1485"/>
                  </a:lnTo>
                  <a:lnTo>
                    <a:pt x="9012" y="1430"/>
                  </a:lnTo>
                  <a:lnTo>
                    <a:pt x="8965" y="1375"/>
                  </a:lnTo>
                  <a:lnTo>
                    <a:pt x="8916" y="1321"/>
                  </a:lnTo>
                  <a:lnTo>
                    <a:pt x="8866" y="1267"/>
                  </a:lnTo>
                  <a:lnTo>
                    <a:pt x="8814" y="1215"/>
                  </a:lnTo>
                  <a:lnTo>
                    <a:pt x="8761" y="1162"/>
                  </a:lnTo>
                  <a:lnTo>
                    <a:pt x="8706" y="1111"/>
                  </a:lnTo>
                  <a:lnTo>
                    <a:pt x="8650" y="1060"/>
                  </a:lnTo>
                  <a:lnTo>
                    <a:pt x="8592" y="1010"/>
                  </a:lnTo>
                  <a:lnTo>
                    <a:pt x="8533" y="960"/>
                  </a:lnTo>
                  <a:lnTo>
                    <a:pt x="8472" y="910"/>
                  </a:lnTo>
                  <a:lnTo>
                    <a:pt x="8409" y="862"/>
                  </a:lnTo>
                  <a:lnTo>
                    <a:pt x="8345" y="813"/>
                  </a:lnTo>
                  <a:lnTo>
                    <a:pt x="8274" y="761"/>
                  </a:lnTo>
                  <a:lnTo>
                    <a:pt x="8202" y="712"/>
                  </a:lnTo>
                  <a:lnTo>
                    <a:pt x="8130" y="665"/>
                  </a:lnTo>
                  <a:lnTo>
                    <a:pt x="8057" y="620"/>
                  </a:lnTo>
                  <a:lnTo>
                    <a:pt x="7985" y="578"/>
                  </a:lnTo>
                  <a:lnTo>
                    <a:pt x="7912" y="537"/>
                  </a:lnTo>
                  <a:lnTo>
                    <a:pt x="7839" y="499"/>
                  </a:lnTo>
                  <a:lnTo>
                    <a:pt x="7765" y="462"/>
                  </a:lnTo>
                  <a:lnTo>
                    <a:pt x="7692" y="428"/>
                  </a:lnTo>
                  <a:lnTo>
                    <a:pt x="7618" y="395"/>
                  </a:lnTo>
                  <a:lnTo>
                    <a:pt x="7544" y="365"/>
                  </a:lnTo>
                  <a:lnTo>
                    <a:pt x="7469" y="336"/>
                  </a:lnTo>
                  <a:lnTo>
                    <a:pt x="7395" y="308"/>
                  </a:lnTo>
                  <a:lnTo>
                    <a:pt x="7320" y="283"/>
                  </a:lnTo>
                  <a:lnTo>
                    <a:pt x="7246" y="259"/>
                  </a:lnTo>
                  <a:lnTo>
                    <a:pt x="7171" y="237"/>
                  </a:lnTo>
                  <a:lnTo>
                    <a:pt x="7096" y="216"/>
                  </a:lnTo>
                  <a:lnTo>
                    <a:pt x="7021" y="197"/>
                  </a:lnTo>
                  <a:lnTo>
                    <a:pt x="6946" y="179"/>
                  </a:lnTo>
                  <a:lnTo>
                    <a:pt x="6871" y="162"/>
                  </a:lnTo>
                  <a:lnTo>
                    <a:pt x="6796" y="147"/>
                  </a:lnTo>
                  <a:lnTo>
                    <a:pt x="6721" y="132"/>
                  </a:lnTo>
                  <a:lnTo>
                    <a:pt x="6646" y="119"/>
                  </a:lnTo>
                  <a:lnTo>
                    <a:pt x="6571" y="107"/>
                  </a:lnTo>
                  <a:lnTo>
                    <a:pt x="6496" y="97"/>
                  </a:lnTo>
                  <a:lnTo>
                    <a:pt x="6421" y="87"/>
                  </a:lnTo>
                  <a:lnTo>
                    <a:pt x="6346" y="78"/>
                  </a:lnTo>
                  <a:lnTo>
                    <a:pt x="6271" y="70"/>
                  </a:lnTo>
                  <a:lnTo>
                    <a:pt x="6196" y="62"/>
                  </a:lnTo>
                  <a:lnTo>
                    <a:pt x="6121" y="56"/>
                  </a:lnTo>
                  <a:lnTo>
                    <a:pt x="6047" y="50"/>
                  </a:lnTo>
                  <a:lnTo>
                    <a:pt x="5972" y="45"/>
                  </a:lnTo>
                  <a:lnTo>
                    <a:pt x="5898" y="40"/>
                  </a:lnTo>
                  <a:lnTo>
                    <a:pt x="5824" y="36"/>
                  </a:lnTo>
                  <a:lnTo>
                    <a:pt x="5750" y="32"/>
                  </a:lnTo>
                  <a:lnTo>
                    <a:pt x="5603" y="26"/>
                  </a:lnTo>
                  <a:lnTo>
                    <a:pt x="5456" y="21"/>
                  </a:lnTo>
                  <a:lnTo>
                    <a:pt x="5311" y="17"/>
                  </a:lnTo>
                  <a:lnTo>
                    <a:pt x="4800" y="0"/>
                  </a:lnTo>
                  <a:lnTo>
                    <a:pt x="4800" y="11"/>
                  </a:lnTo>
                  <a:lnTo>
                    <a:pt x="0" y="11"/>
                  </a:lnTo>
                  <a:lnTo>
                    <a:pt x="0" y="2946"/>
                  </a:lnTo>
                  <a:lnTo>
                    <a:pt x="4908" y="2946"/>
                  </a:lnTo>
                  <a:lnTo>
                    <a:pt x="4908" y="2945"/>
                  </a:lnTo>
                  <a:lnTo>
                    <a:pt x="5405" y="2968"/>
                  </a:lnTo>
                  <a:lnTo>
                    <a:pt x="5557" y="2971"/>
                  </a:lnTo>
                  <a:lnTo>
                    <a:pt x="5696" y="2977"/>
                  </a:lnTo>
                  <a:lnTo>
                    <a:pt x="5824" y="2987"/>
                  </a:lnTo>
                  <a:lnTo>
                    <a:pt x="5941" y="3000"/>
                  </a:lnTo>
                  <a:lnTo>
                    <a:pt x="6046" y="3016"/>
                  </a:lnTo>
                  <a:lnTo>
                    <a:pt x="6141" y="3033"/>
                  </a:lnTo>
                  <a:lnTo>
                    <a:pt x="6225" y="3053"/>
                  </a:lnTo>
                  <a:lnTo>
                    <a:pt x="6300" y="3073"/>
                  </a:lnTo>
                  <a:lnTo>
                    <a:pt x="6365" y="3093"/>
                  </a:lnTo>
                  <a:lnTo>
                    <a:pt x="6421" y="3113"/>
                  </a:lnTo>
                  <a:lnTo>
                    <a:pt x="6468" y="3132"/>
                  </a:lnTo>
                  <a:lnTo>
                    <a:pt x="6507" y="3151"/>
                  </a:lnTo>
                  <a:lnTo>
                    <a:pt x="6538" y="3167"/>
                  </a:lnTo>
                  <a:lnTo>
                    <a:pt x="6562" y="3181"/>
                  </a:lnTo>
                  <a:lnTo>
                    <a:pt x="6578" y="3192"/>
                  </a:lnTo>
                  <a:lnTo>
                    <a:pt x="6599" y="3207"/>
                  </a:lnTo>
                  <a:lnTo>
                    <a:pt x="6627" y="3227"/>
                  </a:lnTo>
                  <a:lnTo>
                    <a:pt x="6658" y="3254"/>
                  </a:lnTo>
                  <a:lnTo>
                    <a:pt x="6691" y="3289"/>
                  </a:lnTo>
                  <a:lnTo>
                    <a:pt x="6724" y="3332"/>
                  </a:lnTo>
                  <a:lnTo>
                    <a:pt x="6754" y="3387"/>
                  </a:lnTo>
                  <a:lnTo>
                    <a:pt x="6780" y="3452"/>
                  </a:lnTo>
                  <a:lnTo>
                    <a:pt x="6799" y="3531"/>
                  </a:lnTo>
                  <a:lnTo>
                    <a:pt x="6810" y="3625"/>
                  </a:lnTo>
                  <a:lnTo>
                    <a:pt x="6809" y="3734"/>
                  </a:lnTo>
                  <a:lnTo>
                    <a:pt x="6795" y="3860"/>
                  </a:lnTo>
                  <a:lnTo>
                    <a:pt x="6795" y="3869"/>
                  </a:lnTo>
                  <a:lnTo>
                    <a:pt x="9760" y="3869"/>
                  </a:lnTo>
                  <a:lnTo>
                    <a:pt x="9760" y="3832"/>
                  </a:ln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40C97DD-9DC4-3029-E0BC-E99A4BC3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127"/>
              <a:ext cx="1034" cy="571"/>
            </a:xfrm>
            <a:custGeom>
              <a:avLst/>
              <a:gdLst>
                <a:gd name="T0" fmla="+- 0 4299 3557"/>
                <a:gd name="T1" fmla="*/ T0 w 1034"/>
                <a:gd name="T2" fmla="+- 0 2128 2128"/>
                <a:gd name="T3" fmla="*/ 2128 h 571"/>
                <a:gd name="T4" fmla="+- 0 4208 3557"/>
                <a:gd name="T5" fmla="*/ T4 w 1034"/>
                <a:gd name="T6" fmla="+- 0 2149 2128"/>
                <a:gd name="T7" fmla="*/ 2149 h 571"/>
                <a:gd name="T8" fmla="+- 0 4127 3557"/>
                <a:gd name="T9" fmla="*/ T8 w 1034"/>
                <a:gd name="T10" fmla="+- 0 2202 2128"/>
                <a:gd name="T11" fmla="*/ 2202 h 571"/>
                <a:gd name="T12" fmla="+- 0 4084 3557"/>
                <a:gd name="T13" fmla="*/ T12 w 1034"/>
                <a:gd name="T14" fmla="+- 0 2238 2128"/>
                <a:gd name="T15" fmla="*/ 2238 h 571"/>
                <a:gd name="T16" fmla="+- 0 4038 3557"/>
                <a:gd name="T17" fmla="*/ T16 w 1034"/>
                <a:gd name="T18" fmla="+- 0 2273 2128"/>
                <a:gd name="T19" fmla="*/ 2273 h 571"/>
                <a:gd name="T20" fmla="+- 0 3984 3557"/>
                <a:gd name="T21" fmla="*/ T20 w 1034"/>
                <a:gd name="T22" fmla="+- 0 2302 2128"/>
                <a:gd name="T23" fmla="*/ 2302 h 571"/>
                <a:gd name="T24" fmla="+- 0 3919 3557"/>
                <a:gd name="T25" fmla="*/ T24 w 1034"/>
                <a:gd name="T26" fmla="+- 0 2318 2128"/>
                <a:gd name="T27" fmla="*/ 2318 h 571"/>
                <a:gd name="T28" fmla="+- 0 3557 3557"/>
                <a:gd name="T29" fmla="*/ T28 w 1034"/>
                <a:gd name="T30" fmla="+- 0 2318 2128"/>
                <a:gd name="T31" fmla="*/ 2318 h 571"/>
                <a:gd name="T32" fmla="+- 0 3557 3557"/>
                <a:gd name="T33" fmla="*/ T32 w 1034"/>
                <a:gd name="T34" fmla="+- 0 2532 2128"/>
                <a:gd name="T35" fmla="*/ 2532 h 571"/>
                <a:gd name="T36" fmla="+- 0 3925 3557"/>
                <a:gd name="T37" fmla="*/ T36 w 1034"/>
                <a:gd name="T38" fmla="+- 0 2532 2128"/>
                <a:gd name="T39" fmla="*/ 2532 h 571"/>
                <a:gd name="T40" fmla="+- 0 3987 3557"/>
                <a:gd name="T41" fmla="*/ T40 w 1034"/>
                <a:gd name="T42" fmla="+- 0 2542 2128"/>
                <a:gd name="T43" fmla="*/ 2542 h 571"/>
                <a:gd name="T44" fmla="+- 0 4040 3557"/>
                <a:gd name="T45" fmla="*/ T44 w 1034"/>
                <a:gd name="T46" fmla="+- 0 2566 2128"/>
                <a:gd name="T47" fmla="*/ 2566 h 571"/>
                <a:gd name="T48" fmla="+- 0 4086 3557"/>
                <a:gd name="T49" fmla="*/ T48 w 1034"/>
                <a:gd name="T50" fmla="+- 0 2598 2128"/>
                <a:gd name="T51" fmla="*/ 2598 h 571"/>
                <a:gd name="T52" fmla="+- 0 4128 3557"/>
                <a:gd name="T53" fmla="*/ T52 w 1034"/>
                <a:gd name="T54" fmla="+- 0 2630 2128"/>
                <a:gd name="T55" fmla="*/ 2630 h 571"/>
                <a:gd name="T56" fmla="+- 0 4169 3557"/>
                <a:gd name="T57" fmla="*/ T56 w 1034"/>
                <a:gd name="T58" fmla="+- 0 2657 2128"/>
                <a:gd name="T59" fmla="*/ 2657 h 571"/>
                <a:gd name="T60" fmla="+- 0 4209 3557"/>
                <a:gd name="T61" fmla="*/ T60 w 1034"/>
                <a:gd name="T62" fmla="+- 0 2679 2128"/>
                <a:gd name="T63" fmla="*/ 2679 h 571"/>
                <a:gd name="T64" fmla="+- 0 4252 3557"/>
                <a:gd name="T65" fmla="*/ T64 w 1034"/>
                <a:gd name="T66" fmla="+- 0 2693 2128"/>
                <a:gd name="T67" fmla="*/ 2693 h 571"/>
                <a:gd name="T68" fmla="+- 0 4299 3557"/>
                <a:gd name="T69" fmla="*/ T68 w 1034"/>
                <a:gd name="T70" fmla="+- 0 2698 2128"/>
                <a:gd name="T71" fmla="*/ 2698 h 571"/>
                <a:gd name="T72" fmla="+- 0 4357 3557"/>
                <a:gd name="T73" fmla="*/ T72 w 1034"/>
                <a:gd name="T74" fmla="+- 0 2695 2128"/>
                <a:gd name="T75" fmla="*/ 2695 h 571"/>
                <a:gd name="T76" fmla="+- 0 4463 3557"/>
                <a:gd name="T77" fmla="*/ T76 w 1034"/>
                <a:gd name="T78" fmla="+- 0 2665 2128"/>
                <a:gd name="T79" fmla="*/ 2665 h 571"/>
                <a:gd name="T80" fmla="+- 0 4541 3557"/>
                <a:gd name="T81" fmla="*/ T80 w 1034"/>
                <a:gd name="T82" fmla="+- 0 2602 2128"/>
                <a:gd name="T83" fmla="*/ 2602 h 571"/>
                <a:gd name="T84" fmla="+- 0 4585 3557"/>
                <a:gd name="T85" fmla="*/ T84 w 1034"/>
                <a:gd name="T86" fmla="+- 0 2493 2128"/>
                <a:gd name="T87" fmla="*/ 2493 h 571"/>
                <a:gd name="T88" fmla="+- 0 4591 3557"/>
                <a:gd name="T89" fmla="*/ T88 w 1034"/>
                <a:gd name="T90" fmla="+- 0 2414 2128"/>
                <a:gd name="T91" fmla="*/ 2414 h 571"/>
                <a:gd name="T92" fmla="+- 0 4583 3557"/>
                <a:gd name="T93" fmla="*/ T92 w 1034"/>
                <a:gd name="T94" fmla="+- 0 2333 2128"/>
                <a:gd name="T95" fmla="*/ 2333 h 571"/>
                <a:gd name="T96" fmla="+- 0 4565 3557"/>
                <a:gd name="T97" fmla="*/ T96 w 1034"/>
                <a:gd name="T98" fmla="+- 0 2270 2128"/>
                <a:gd name="T99" fmla="*/ 2270 h 571"/>
                <a:gd name="T100" fmla="+- 0 4503 3557"/>
                <a:gd name="T101" fmla="*/ T100 w 1034"/>
                <a:gd name="T102" fmla="+- 0 2187 2128"/>
                <a:gd name="T103" fmla="*/ 2187 h 571"/>
                <a:gd name="T104" fmla="+- 0 4413 3557"/>
                <a:gd name="T105" fmla="*/ T104 w 1034"/>
                <a:gd name="T106" fmla="+- 0 2142 2128"/>
                <a:gd name="T107" fmla="*/ 2142 h 571"/>
                <a:gd name="T108" fmla="+- 0 4358 3557"/>
                <a:gd name="T109" fmla="*/ T108 w 1034"/>
                <a:gd name="T110" fmla="+- 0 2131 2128"/>
                <a:gd name="T111" fmla="*/ 2131 h 571"/>
                <a:gd name="T112" fmla="+- 0 4299 3557"/>
                <a:gd name="T113" fmla="*/ T112 w 1034"/>
                <a:gd name="T114" fmla="+- 0 2128 2128"/>
                <a:gd name="T115" fmla="*/ 2128 h 5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034" h="571">
                  <a:moveTo>
                    <a:pt x="742" y="0"/>
                  </a:moveTo>
                  <a:lnTo>
                    <a:pt x="651" y="21"/>
                  </a:lnTo>
                  <a:lnTo>
                    <a:pt x="570" y="74"/>
                  </a:lnTo>
                  <a:lnTo>
                    <a:pt x="527" y="110"/>
                  </a:lnTo>
                  <a:lnTo>
                    <a:pt x="481" y="145"/>
                  </a:lnTo>
                  <a:lnTo>
                    <a:pt x="427" y="174"/>
                  </a:lnTo>
                  <a:lnTo>
                    <a:pt x="362" y="190"/>
                  </a:lnTo>
                  <a:lnTo>
                    <a:pt x="0" y="190"/>
                  </a:lnTo>
                  <a:lnTo>
                    <a:pt x="0" y="404"/>
                  </a:lnTo>
                  <a:lnTo>
                    <a:pt x="368" y="404"/>
                  </a:lnTo>
                  <a:lnTo>
                    <a:pt x="430" y="414"/>
                  </a:lnTo>
                  <a:lnTo>
                    <a:pt x="483" y="438"/>
                  </a:lnTo>
                  <a:lnTo>
                    <a:pt x="529" y="470"/>
                  </a:lnTo>
                  <a:lnTo>
                    <a:pt x="571" y="502"/>
                  </a:lnTo>
                  <a:lnTo>
                    <a:pt x="612" y="529"/>
                  </a:lnTo>
                  <a:lnTo>
                    <a:pt x="652" y="551"/>
                  </a:lnTo>
                  <a:lnTo>
                    <a:pt x="695" y="565"/>
                  </a:lnTo>
                  <a:lnTo>
                    <a:pt x="742" y="570"/>
                  </a:lnTo>
                  <a:lnTo>
                    <a:pt x="800" y="567"/>
                  </a:lnTo>
                  <a:lnTo>
                    <a:pt x="906" y="537"/>
                  </a:lnTo>
                  <a:lnTo>
                    <a:pt x="984" y="474"/>
                  </a:lnTo>
                  <a:lnTo>
                    <a:pt x="1028" y="365"/>
                  </a:lnTo>
                  <a:lnTo>
                    <a:pt x="1034" y="286"/>
                  </a:lnTo>
                  <a:lnTo>
                    <a:pt x="1026" y="205"/>
                  </a:lnTo>
                  <a:lnTo>
                    <a:pt x="1008" y="142"/>
                  </a:lnTo>
                  <a:lnTo>
                    <a:pt x="946" y="59"/>
                  </a:lnTo>
                  <a:lnTo>
                    <a:pt x="856" y="14"/>
                  </a:lnTo>
                  <a:lnTo>
                    <a:pt x="801" y="3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21A12C3-3ECC-74A7-F2D1-2CCB872BC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127"/>
              <a:ext cx="1034" cy="571"/>
            </a:xfrm>
            <a:custGeom>
              <a:avLst/>
              <a:gdLst>
                <a:gd name="T0" fmla="+- 0 3557 3557"/>
                <a:gd name="T1" fmla="*/ T0 w 1034"/>
                <a:gd name="T2" fmla="+- 0 2532 2128"/>
                <a:gd name="T3" fmla="*/ 2532 h 571"/>
                <a:gd name="T4" fmla="+- 0 3925 3557"/>
                <a:gd name="T5" fmla="*/ T4 w 1034"/>
                <a:gd name="T6" fmla="+- 0 2532 2128"/>
                <a:gd name="T7" fmla="*/ 2532 h 571"/>
                <a:gd name="T8" fmla="+- 0 3987 3557"/>
                <a:gd name="T9" fmla="*/ T8 w 1034"/>
                <a:gd name="T10" fmla="+- 0 2542 2128"/>
                <a:gd name="T11" fmla="*/ 2542 h 571"/>
                <a:gd name="T12" fmla="+- 0 4040 3557"/>
                <a:gd name="T13" fmla="*/ T12 w 1034"/>
                <a:gd name="T14" fmla="+- 0 2566 2128"/>
                <a:gd name="T15" fmla="*/ 2566 h 571"/>
                <a:gd name="T16" fmla="+- 0 4086 3557"/>
                <a:gd name="T17" fmla="*/ T16 w 1034"/>
                <a:gd name="T18" fmla="+- 0 2598 2128"/>
                <a:gd name="T19" fmla="*/ 2598 h 571"/>
                <a:gd name="T20" fmla="+- 0 4128 3557"/>
                <a:gd name="T21" fmla="*/ T20 w 1034"/>
                <a:gd name="T22" fmla="+- 0 2630 2128"/>
                <a:gd name="T23" fmla="*/ 2630 h 571"/>
                <a:gd name="T24" fmla="+- 0 4169 3557"/>
                <a:gd name="T25" fmla="*/ T24 w 1034"/>
                <a:gd name="T26" fmla="+- 0 2657 2128"/>
                <a:gd name="T27" fmla="*/ 2657 h 571"/>
                <a:gd name="T28" fmla="+- 0 4209 3557"/>
                <a:gd name="T29" fmla="*/ T28 w 1034"/>
                <a:gd name="T30" fmla="+- 0 2679 2128"/>
                <a:gd name="T31" fmla="*/ 2679 h 571"/>
                <a:gd name="T32" fmla="+- 0 4252 3557"/>
                <a:gd name="T33" fmla="*/ T32 w 1034"/>
                <a:gd name="T34" fmla="+- 0 2693 2128"/>
                <a:gd name="T35" fmla="*/ 2693 h 571"/>
                <a:gd name="T36" fmla="+- 0 4299 3557"/>
                <a:gd name="T37" fmla="*/ T36 w 1034"/>
                <a:gd name="T38" fmla="+- 0 2698 2128"/>
                <a:gd name="T39" fmla="*/ 2698 h 571"/>
                <a:gd name="T40" fmla="+- 0 4357 3557"/>
                <a:gd name="T41" fmla="*/ T40 w 1034"/>
                <a:gd name="T42" fmla="+- 0 2695 2128"/>
                <a:gd name="T43" fmla="*/ 2695 h 571"/>
                <a:gd name="T44" fmla="+- 0 4463 3557"/>
                <a:gd name="T45" fmla="*/ T44 w 1034"/>
                <a:gd name="T46" fmla="+- 0 2665 2128"/>
                <a:gd name="T47" fmla="*/ 2665 h 571"/>
                <a:gd name="T48" fmla="+- 0 4541 3557"/>
                <a:gd name="T49" fmla="*/ T48 w 1034"/>
                <a:gd name="T50" fmla="+- 0 2602 2128"/>
                <a:gd name="T51" fmla="*/ 2602 h 571"/>
                <a:gd name="T52" fmla="+- 0 4585 3557"/>
                <a:gd name="T53" fmla="*/ T52 w 1034"/>
                <a:gd name="T54" fmla="+- 0 2493 2128"/>
                <a:gd name="T55" fmla="*/ 2493 h 571"/>
                <a:gd name="T56" fmla="+- 0 4591 3557"/>
                <a:gd name="T57" fmla="*/ T56 w 1034"/>
                <a:gd name="T58" fmla="+- 0 2414 2128"/>
                <a:gd name="T59" fmla="*/ 2414 h 571"/>
                <a:gd name="T60" fmla="+- 0 4583 3557"/>
                <a:gd name="T61" fmla="*/ T60 w 1034"/>
                <a:gd name="T62" fmla="+- 0 2333 2128"/>
                <a:gd name="T63" fmla="*/ 2333 h 571"/>
                <a:gd name="T64" fmla="+- 0 4565 3557"/>
                <a:gd name="T65" fmla="*/ T64 w 1034"/>
                <a:gd name="T66" fmla="+- 0 2270 2128"/>
                <a:gd name="T67" fmla="*/ 2270 h 571"/>
                <a:gd name="T68" fmla="+- 0 4503 3557"/>
                <a:gd name="T69" fmla="*/ T68 w 1034"/>
                <a:gd name="T70" fmla="+- 0 2187 2128"/>
                <a:gd name="T71" fmla="*/ 2187 h 571"/>
                <a:gd name="T72" fmla="+- 0 4413 3557"/>
                <a:gd name="T73" fmla="*/ T72 w 1034"/>
                <a:gd name="T74" fmla="+- 0 2142 2128"/>
                <a:gd name="T75" fmla="*/ 2142 h 571"/>
                <a:gd name="T76" fmla="+- 0 4299 3557"/>
                <a:gd name="T77" fmla="*/ T76 w 1034"/>
                <a:gd name="T78" fmla="+- 0 2128 2128"/>
                <a:gd name="T79" fmla="*/ 2128 h 571"/>
                <a:gd name="T80" fmla="+- 0 4251 3557"/>
                <a:gd name="T81" fmla="*/ T80 w 1034"/>
                <a:gd name="T82" fmla="+- 0 2133 2128"/>
                <a:gd name="T83" fmla="*/ 2133 h 571"/>
                <a:gd name="T84" fmla="+- 0 4208 3557"/>
                <a:gd name="T85" fmla="*/ T84 w 1034"/>
                <a:gd name="T86" fmla="+- 0 2149 2128"/>
                <a:gd name="T87" fmla="*/ 2149 h 571"/>
                <a:gd name="T88" fmla="+- 0 4168 3557"/>
                <a:gd name="T89" fmla="*/ T88 w 1034"/>
                <a:gd name="T90" fmla="+- 0 2172 2128"/>
                <a:gd name="T91" fmla="*/ 2172 h 571"/>
                <a:gd name="T92" fmla="+- 0 4127 3557"/>
                <a:gd name="T93" fmla="*/ T92 w 1034"/>
                <a:gd name="T94" fmla="+- 0 2202 2128"/>
                <a:gd name="T95" fmla="*/ 2202 h 571"/>
                <a:gd name="T96" fmla="+- 0 4084 3557"/>
                <a:gd name="T97" fmla="*/ T96 w 1034"/>
                <a:gd name="T98" fmla="+- 0 2238 2128"/>
                <a:gd name="T99" fmla="*/ 2238 h 571"/>
                <a:gd name="T100" fmla="+- 0 4038 3557"/>
                <a:gd name="T101" fmla="*/ T100 w 1034"/>
                <a:gd name="T102" fmla="+- 0 2273 2128"/>
                <a:gd name="T103" fmla="*/ 2273 h 571"/>
                <a:gd name="T104" fmla="+- 0 3984 3557"/>
                <a:gd name="T105" fmla="*/ T104 w 1034"/>
                <a:gd name="T106" fmla="+- 0 2302 2128"/>
                <a:gd name="T107" fmla="*/ 2302 h 571"/>
                <a:gd name="T108" fmla="+- 0 3919 3557"/>
                <a:gd name="T109" fmla="*/ T108 w 1034"/>
                <a:gd name="T110" fmla="+- 0 2318 2128"/>
                <a:gd name="T111" fmla="*/ 2318 h 571"/>
                <a:gd name="T112" fmla="+- 0 3917 3557"/>
                <a:gd name="T113" fmla="*/ T112 w 1034"/>
                <a:gd name="T114" fmla="+- 0 2319 2128"/>
                <a:gd name="T115" fmla="*/ 2319 h 571"/>
                <a:gd name="T116" fmla="+- 0 3915 3557"/>
                <a:gd name="T117" fmla="*/ T116 w 1034"/>
                <a:gd name="T118" fmla="+- 0 2319 2128"/>
                <a:gd name="T119" fmla="*/ 2319 h 571"/>
                <a:gd name="T120" fmla="+- 0 3913 3557"/>
                <a:gd name="T121" fmla="*/ T120 w 1034"/>
                <a:gd name="T122" fmla="+- 0 2318 2128"/>
                <a:gd name="T123" fmla="*/ 2318 h 571"/>
                <a:gd name="T124" fmla="+- 0 3557 3557"/>
                <a:gd name="T125" fmla="*/ T124 w 1034"/>
                <a:gd name="T126" fmla="+- 0 2318 2128"/>
                <a:gd name="T127" fmla="*/ 2318 h 5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034" h="571">
                  <a:moveTo>
                    <a:pt x="0" y="404"/>
                  </a:moveTo>
                  <a:lnTo>
                    <a:pt x="368" y="404"/>
                  </a:lnTo>
                  <a:lnTo>
                    <a:pt x="430" y="414"/>
                  </a:lnTo>
                  <a:lnTo>
                    <a:pt x="483" y="438"/>
                  </a:lnTo>
                  <a:lnTo>
                    <a:pt x="529" y="470"/>
                  </a:lnTo>
                  <a:lnTo>
                    <a:pt x="571" y="502"/>
                  </a:lnTo>
                  <a:lnTo>
                    <a:pt x="612" y="529"/>
                  </a:lnTo>
                  <a:lnTo>
                    <a:pt x="652" y="551"/>
                  </a:lnTo>
                  <a:lnTo>
                    <a:pt x="695" y="565"/>
                  </a:lnTo>
                  <a:lnTo>
                    <a:pt x="742" y="570"/>
                  </a:lnTo>
                  <a:lnTo>
                    <a:pt x="800" y="567"/>
                  </a:lnTo>
                  <a:lnTo>
                    <a:pt x="906" y="537"/>
                  </a:lnTo>
                  <a:lnTo>
                    <a:pt x="984" y="474"/>
                  </a:lnTo>
                  <a:lnTo>
                    <a:pt x="1028" y="365"/>
                  </a:lnTo>
                  <a:lnTo>
                    <a:pt x="1034" y="286"/>
                  </a:lnTo>
                  <a:lnTo>
                    <a:pt x="1026" y="205"/>
                  </a:lnTo>
                  <a:lnTo>
                    <a:pt x="1008" y="142"/>
                  </a:lnTo>
                  <a:lnTo>
                    <a:pt x="946" y="59"/>
                  </a:lnTo>
                  <a:lnTo>
                    <a:pt x="856" y="14"/>
                  </a:lnTo>
                  <a:lnTo>
                    <a:pt x="742" y="0"/>
                  </a:lnTo>
                  <a:lnTo>
                    <a:pt x="694" y="5"/>
                  </a:lnTo>
                  <a:lnTo>
                    <a:pt x="651" y="21"/>
                  </a:lnTo>
                  <a:lnTo>
                    <a:pt x="611" y="44"/>
                  </a:lnTo>
                  <a:lnTo>
                    <a:pt x="570" y="74"/>
                  </a:lnTo>
                  <a:lnTo>
                    <a:pt x="527" y="110"/>
                  </a:lnTo>
                  <a:lnTo>
                    <a:pt x="481" y="145"/>
                  </a:lnTo>
                  <a:lnTo>
                    <a:pt x="427" y="174"/>
                  </a:lnTo>
                  <a:lnTo>
                    <a:pt x="362" y="190"/>
                  </a:lnTo>
                  <a:lnTo>
                    <a:pt x="360" y="191"/>
                  </a:lnTo>
                  <a:lnTo>
                    <a:pt x="358" y="191"/>
                  </a:lnTo>
                  <a:lnTo>
                    <a:pt x="356" y="190"/>
                  </a:lnTo>
                  <a:lnTo>
                    <a:pt x="0" y="190"/>
                  </a:lnTo>
                </a:path>
              </a:pathLst>
            </a:custGeom>
            <a:noFill/>
            <a:ln w="50260">
              <a:solidFill>
                <a:srgbClr val="005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AAC0099-176E-B916-AF6A-3A056CDF8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" y="315"/>
              <a:ext cx="2966" cy="4153"/>
            </a:xfrm>
            <a:custGeom>
              <a:avLst/>
              <a:gdLst>
                <a:gd name="T0" fmla="+- 0 989 702"/>
                <a:gd name="T1" fmla="*/ T0 w 2966"/>
                <a:gd name="T2" fmla="+- 0 315 315"/>
                <a:gd name="T3" fmla="*/ 315 h 4153"/>
                <a:gd name="T4" fmla="+- 0 978 702"/>
                <a:gd name="T5" fmla="*/ T4 w 2966"/>
                <a:gd name="T6" fmla="+- 0 315 315"/>
                <a:gd name="T7" fmla="*/ 315 h 4153"/>
                <a:gd name="T8" fmla="+- 0 968 702"/>
                <a:gd name="T9" fmla="*/ T8 w 2966"/>
                <a:gd name="T10" fmla="+- 0 316 315"/>
                <a:gd name="T11" fmla="*/ 316 h 4153"/>
                <a:gd name="T12" fmla="+- 0 896 702"/>
                <a:gd name="T13" fmla="*/ T12 w 2966"/>
                <a:gd name="T14" fmla="+- 0 333 315"/>
                <a:gd name="T15" fmla="*/ 333 h 4153"/>
                <a:gd name="T16" fmla="+- 0 832 702"/>
                <a:gd name="T17" fmla="*/ T16 w 2966"/>
                <a:gd name="T18" fmla="+- 0 366 315"/>
                <a:gd name="T19" fmla="*/ 366 h 4153"/>
                <a:gd name="T20" fmla="+- 0 778 702"/>
                <a:gd name="T21" fmla="*/ T20 w 2966"/>
                <a:gd name="T22" fmla="+- 0 413 315"/>
                <a:gd name="T23" fmla="*/ 413 h 4153"/>
                <a:gd name="T24" fmla="+- 0 737 702"/>
                <a:gd name="T25" fmla="*/ T24 w 2966"/>
                <a:gd name="T26" fmla="+- 0 471 315"/>
                <a:gd name="T27" fmla="*/ 471 h 4153"/>
                <a:gd name="T28" fmla="+- 0 711 702"/>
                <a:gd name="T29" fmla="*/ T28 w 2966"/>
                <a:gd name="T30" fmla="+- 0 538 315"/>
                <a:gd name="T31" fmla="*/ 538 h 4153"/>
                <a:gd name="T32" fmla="+- 0 702 702"/>
                <a:gd name="T33" fmla="*/ T32 w 2966"/>
                <a:gd name="T34" fmla="+- 0 612 315"/>
                <a:gd name="T35" fmla="*/ 612 h 4153"/>
                <a:gd name="T36" fmla="+- 0 702 702"/>
                <a:gd name="T37" fmla="*/ T36 w 2966"/>
                <a:gd name="T38" fmla="+- 0 4172 315"/>
                <a:gd name="T39" fmla="*/ 4172 h 4153"/>
                <a:gd name="T40" fmla="+- 0 713 702"/>
                <a:gd name="T41" fmla="*/ T40 w 2966"/>
                <a:gd name="T42" fmla="+- 0 4251 315"/>
                <a:gd name="T43" fmla="*/ 4251 h 4153"/>
                <a:gd name="T44" fmla="+- 0 743 702"/>
                <a:gd name="T45" fmla="*/ T44 w 2966"/>
                <a:gd name="T46" fmla="+- 0 4322 315"/>
                <a:gd name="T47" fmla="*/ 4322 h 4153"/>
                <a:gd name="T48" fmla="+- 0 789 702"/>
                <a:gd name="T49" fmla="*/ T48 w 2966"/>
                <a:gd name="T50" fmla="+- 0 4381 315"/>
                <a:gd name="T51" fmla="*/ 4381 h 4153"/>
                <a:gd name="T52" fmla="+- 0 849 702"/>
                <a:gd name="T53" fmla="*/ T52 w 2966"/>
                <a:gd name="T54" fmla="+- 0 4428 315"/>
                <a:gd name="T55" fmla="*/ 4428 h 4153"/>
                <a:gd name="T56" fmla="+- 0 920 702"/>
                <a:gd name="T57" fmla="*/ T56 w 2966"/>
                <a:gd name="T58" fmla="+- 0 4458 315"/>
                <a:gd name="T59" fmla="*/ 4458 h 4153"/>
                <a:gd name="T60" fmla="+- 0 999 702"/>
                <a:gd name="T61" fmla="*/ T60 w 2966"/>
                <a:gd name="T62" fmla="+- 0 4468 315"/>
                <a:gd name="T63" fmla="*/ 4468 h 4153"/>
                <a:gd name="T64" fmla="+- 0 3371 702"/>
                <a:gd name="T65" fmla="*/ T64 w 2966"/>
                <a:gd name="T66" fmla="+- 0 4468 315"/>
                <a:gd name="T67" fmla="*/ 4468 h 4153"/>
                <a:gd name="T68" fmla="+- 0 3450 702"/>
                <a:gd name="T69" fmla="*/ T68 w 2966"/>
                <a:gd name="T70" fmla="+- 0 4458 315"/>
                <a:gd name="T71" fmla="*/ 4458 h 4153"/>
                <a:gd name="T72" fmla="+- 0 3521 702"/>
                <a:gd name="T73" fmla="*/ T72 w 2966"/>
                <a:gd name="T74" fmla="+- 0 4428 315"/>
                <a:gd name="T75" fmla="*/ 4428 h 4153"/>
                <a:gd name="T76" fmla="+- 0 3581 702"/>
                <a:gd name="T77" fmla="*/ T76 w 2966"/>
                <a:gd name="T78" fmla="+- 0 4381 315"/>
                <a:gd name="T79" fmla="*/ 4381 h 4153"/>
                <a:gd name="T80" fmla="+- 0 3627 702"/>
                <a:gd name="T81" fmla="*/ T80 w 2966"/>
                <a:gd name="T82" fmla="+- 0 4322 315"/>
                <a:gd name="T83" fmla="*/ 4322 h 4153"/>
                <a:gd name="T84" fmla="+- 0 3657 702"/>
                <a:gd name="T85" fmla="*/ T84 w 2966"/>
                <a:gd name="T86" fmla="+- 0 4251 315"/>
                <a:gd name="T87" fmla="*/ 4251 h 4153"/>
                <a:gd name="T88" fmla="+- 0 3667 702"/>
                <a:gd name="T89" fmla="*/ T88 w 2966"/>
                <a:gd name="T90" fmla="+- 0 4172 315"/>
                <a:gd name="T91" fmla="*/ 4172 h 4153"/>
                <a:gd name="T92" fmla="+- 0 3667 702"/>
                <a:gd name="T93" fmla="*/ T92 w 2966"/>
                <a:gd name="T94" fmla="+- 0 2233 315"/>
                <a:gd name="T95" fmla="*/ 2233 h 4153"/>
                <a:gd name="T96" fmla="+- 0 3667 702"/>
                <a:gd name="T97" fmla="*/ T96 w 2966"/>
                <a:gd name="T98" fmla="+- 0 612 315"/>
                <a:gd name="T99" fmla="*/ 612 h 4153"/>
                <a:gd name="T100" fmla="+- 0 3657 702"/>
                <a:gd name="T101" fmla="*/ T100 w 2966"/>
                <a:gd name="T102" fmla="+- 0 533 315"/>
                <a:gd name="T103" fmla="*/ 533 h 4153"/>
                <a:gd name="T104" fmla="+- 0 3627 702"/>
                <a:gd name="T105" fmla="*/ T104 w 2966"/>
                <a:gd name="T106" fmla="+- 0 463 315"/>
                <a:gd name="T107" fmla="*/ 463 h 4153"/>
                <a:gd name="T108" fmla="+- 0 3581 702"/>
                <a:gd name="T109" fmla="*/ T108 w 2966"/>
                <a:gd name="T110" fmla="+- 0 403 315"/>
                <a:gd name="T111" fmla="*/ 403 h 4153"/>
                <a:gd name="T112" fmla="+- 0 3521 702"/>
                <a:gd name="T113" fmla="*/ T112 w 2966"/>
                <a:gd name="T114" fmla="+- 0 356 315"/>
                <a:gd name="T115" fmla="*/ 356 h 4153"/>
                <a:gd name="T116" fmla="+- 0 3450 702"/>
                <a:gd name="T117" fmla="*/ T116 w 2966"/>
                <a:gd name="T118" fmla="+- 0 327 315"/>
                <a:gd name="T119" fmla="*/ 327 h 4153"/>
                <a:gd name="T120" fmla="+- 0 3371 702"/>
                <a:gd name="T121" fmla="*/ T120 w 2966"/>
                <a:gd name="T122" fmla="+- 0 316 315"/>
                <a:gd name="T123" fmla="*/ 316 h 4153"/>
                <a:gd name="T124" fmla="+- 0 999 702"/>
                <a:gd name="T125" fmla="*/ T124 w 2966"/>
                <a:gd name="T126" fmla="+- 0 316 315"/>
                <a:gd name="T127" fmla="*/ 316 h 4153"/>
                <a:gd name="T128" fmla="+- 0 989 702"/>
                <a:gd name="T129" fmla="*/ T128 w 2966"/>
                <a:gd name="T130" fmla="+- 0 315 315"/>
                <a:gd name="T131" fmla="*/ 315 h 41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2966" h="4153">
                  <a:moveTo>
                    <a:pt x="287" y="0"/>
                  </a:moveTo>
                  <a:lnTo>
                    <a:pt x="276" y="0"/>
                  </a:lnTo>
                  <a:lnTo>
                    <a:pt x="266" y="1"/>
                  </a:lnTo>
                  <a:lnTo>
                    <a:pt x="194" y="18"/>
                  </a:lnTo>
                  <a:lnTo>
                    <a:pt x="130" y="51"/>
                  </a:lnTo>
                  <a:lnTo>
                    <a:pt x="76" y="98"/>
                  </a:lnTo>
                  <a:lnTo>
                    <a:pt x="35" y="156"/>
                  </a:lnTo>
                  <a:lnTo>
                    <a:pt x="9" y="223"/>
                  </a:lnTo>
                  <a:lnTo>
                    <a:pt x="0" y="297"/>
                  </a:lnTo>
                  <a:lnTo>
                    <a:pt x="0" y="3857"/>
                  </a:lnTo>
                  <a:lnTo>
                    <a:pt x="11" y="3936"/>
                  </a:lnTo>
                  <a:lnTo>
                    <a:pt x="41" y="4007"/>
                  </a:lnTo>
                  <a:lnTo>
                    <a:pt x="87" y="4066"/>
                  </a:lnTo>
                  <a:lnTo>
                    <a:pt x="147" y="4113"/>
                  </a:lnTo>
                  <a:lnTo>
                    <a:pt x="218" y="4143"/>
                  </a:lnTo>
                  <a:lnTo>
                    <a:pt x="297" y="4153"/>
                  </a:lnTo>
                  <a:lnTo>
                    <a:pt x="2669" y="4153"/>
                  </a:lnTo>
                  <a:lnTo>
                    <a:pt x="2748" y="4143"/>
                  </a:lnTo>
                  <a:lnTo>
                    <a:pt x="2819" y="4113"/>
                  </a:lnTo>
                  <a:lnTo>
                    <a:pt x="2879" y="4066"/>
                  </a:lnTo>
                  <a:lnTo>
                    <a:pt x="2925" y="4007"/>
                  </a:lnTo>
                  <a:lnTo>
                    <a:pt x="2955" y="3936"/>
                  </a:lnTo>
                  <a:lnTo>
                    <a:pt x="2965" y="3857"/>
                  </a:lnTo>
                  <a:lnTo>
                    <a:pt x="2965" y="1918"/>
                  </a:lnTo>
                  <a:lnTo>
                    <a:pt x="2965" y="297"/>
                  </a:lnTo>
                  <a:lnTo>
                    <a:pt x="2955" y="218"/>
                  </a:lnTo>
                  <a:lnTo>
                    <a:pt x="2925" y="148"/>
                  </a:lnTo>
                  <a:lnTo>
                    <a:pt x="2879" y="88"/>
                  </a:lnTo>
                  <a:lnTo>
                    <a:pt x="2819" y="41"/>
                  </a:lnTo>
                  <a:lnTo>
                    <a:pt x="2748" y="12"/>
                  </a:lnTo>
                  <a:lnTo>
                    <a:pt x="2669" y="1"/>
                  </a:lnTo>
                  <a:lnTo>
                    <a:pt x="297" y="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9485260-C2EA-D142-1D58-5ECF5560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0" y="4754"/>
              <a:ext cx="571" cy="1034"/>
            </a:xfrm>
            <a:custGeom>
              <a:avLst/>
              <a:gdLst>
                <a:gd name="T0" fmla="+- 0 12510 12130"/>
                <a:gd name="T1" fmla="*/ T0 w 571"/>
                <a:gd name="T2" fmla="+- 0 4754 4754"/>
                <a:gd name="T3" fmla="*/ 4754 h 1034"/>
                <a:gd name="T4" fmla="+- 0 12297 12130"/>
                <a:gd name="T5" fmla="*/ T4 w 571"/>
                <a:gd name="T6" fmla="+- 0 4754 4754"/>
                <a:gd name="T7" fmla="*/ 4754 h 1034"/>
                <a:gd name="T8" fmla="+- 0 12297 12130"/>
                <a:gd name="T9" fmla="*/ T8 w 571"/>
                <a:gd name="T10" fmla="+- 0 5122 4754"/>
                <a:gd name="T11" fmla="*/ 5122 h 1034"/>
                <a:gd name="T12" fmla="+- 0 12287 12130"/>
                <a:gd name="T13" fmla="*/ T12 w 571"/>
                <a:gd name="T14" fmla="+- 0 5184 4754"/>
                <a:gd name="T15" fmla="*/ 5184 h 1034"/>
                <a:gd name="T16" fmla="+- 0 12262 12130"/>
                <a:gd name="T17" fmla="*/ T16 w 571"/>
                <a:gd name="T18" fmla="+- 0 5237 4754"/>
                <a:gd name="T19" fmla="*/ 5237 h 1034"/>
                <a:gd name="T20" fmla="+- 0 12231 12130"/>
                <a:gd name="T21" fmla="*/ T20 w 571"/>
                <a:gd name="T22" fmla="+- 0 5283 4754"/>
                <a:gd name="T23" fmla="*/ 5283 h 1034"/>
                <a:gd name="T24" fmla="+- 0 12199 12130"/>
                <a:gd name="T25" fmla="*/ T24 w 571"/>
                <a:gd name="T26" fmla="+- 0 5325 4754"/>
                <a:gd name="T27" fmla="*/ 5325 h 1034"/>
                <a:gd name="T28" fmla="+- 0 12171 12130"/>
                <a:gd name="T29" fmla="*/ T28 w 571"/>
                <a:gd name="T30" fmla="+- 0 5366 4754"/>
                <a:gd name="T31" fmla="*/ 5366 h 1034"/>
                <a:gd name="T32" fmla="+- 0 12150 12130"/>
                <a:gd name="T33" fmla="*/ T32 w 571"/>
                <a:gd name="T34" fmla="+- 0 5406 4754"/>
                <a:gd name="T35" fmla="*/ 5406 h 1034"/>
                <a:gd name="T36" fmla="+- 0 12136 12130"/>
                <a:gd name="T37" fmla="*/ T36 w 571"/>
                <a:gd name="T38" fmla="+- 0 5449 4754"/>
                <a:gd name="T39" fmla="*/ 5449 h 1034"/>
                <a:gd name="T40" fmla="+- 0 12130 12130"/>
                <a:gd name="T41" fmla="*/ T40 w 571"/>
                <a:gd name="T42" fmla="+- 0 5496 4754"/>
                <a:gd name="T43" fmla="*/ 5496 h 1034"/>
                <a:gd name="T44" fmla="+- 0 12134 12130"/>
                <a:gd name="T45" fmla="*/ T44 w 571"/>
                <a:gd name="T46" fmla="+- 0 5554 4754"/>
                <a:gd name="T47" fmla="*/ 5554 h 1034"/>
                <a:gd name="T48" fmla="+- 0 12164 12130"/>
                <a:gd name="T49" fmla="*/ T48 w 571"/>
                <a:gd name="T50" fmla="+- 0 5660 4754"/>
                <a:gd name="T51" fmla="*/ 5660 h 1034"/>
                <a:gd name="T52" fmla="+- 0 12227 12130"/>
                <a:gd name="T53" fmla="*/ T52 w 571"/>
                <a:gd name="T54" fmla="+- 0 5738 4754"/>
                <a:gd name="T55" fmla="*/ 5738 h 1034"/>
                <a:gd name="T56" fmla="+- 0 12335 12130"/>
                <a:gd name="T57" fmla="*/ T56 w 571"/>
                <a:gd name="T58" fmla="+- 0 5783 4754"/>
                <a:gd name="T59" fmla="*/ 5783 h 1034"/>
                <a:gd name="T60" fmla="+- 0 12415 12130"/>
                <a:gd name="T61" fmla="*/ T60 w 571"/>
                <a:gd name="T62" fmla="+- 0 5788 4754"/>
                <a:gd name="T63" fmla="*/ 5788 h 1034"/>
                <a:gd name="T64" fmla="+- 0 12496 12130"/>
                <a:gd name="T65" fmla="*/ T64 w 571"/>
                <a:gd name="T66" fmla="+- 0 5780 4754"/>
                <a:gd name="T67" fmla="*/ 5780 h 1034"/>
                <a:gd name="T68" fmla="+- 0 12559 12130"/>
                <a:gd name="T69" fmla="*/ T68 w 571"/>
                <a:gd name="T70" fmla="+- 0 5762 4754"/>
                <a:gd name="T71" fmla="*/ 5762 h 1034"/>
                <a:gd name="T72" fmla="+- 0 12642 12130"/>
                <a:gd name="T73" fmla="*/ T72 w 571"/>
                <a:gd name="T74" fmla="+- 0 5700 4754"/>
                <a:gd name="T75" fmla="*/ 5700 h 1034"/>
                <a:gd name="T76" fmla="+- 0 12687 12130"/>
                <a:gd name="T77" fmla="*/ T76 w 571"/>
                <a:gd name="T78" fmla="+- 0 5610 4754"/>
                <a:gd name="T79" fmla="*/ 5610 h 1034"/>
                <a:gd name="T80" fmla="+- 0 12701 12130"/>
                <a:gd name="T81" fmla="*/ T80 w 571"/>
                <a:gd name="T82" fmla="+- 0 5496 4754"/>
                <a:gd name="T83" fmla="*/ 5496 h 1034"/>
                <a:gd name="T84" fmla="+- 0 12696 12130"/>
                <a:gd name="T85" fmla="*/ T84 w 571"/>
                <a:gd name="T86" fmla="+- 0 5448 4754"/>
                <a:gd name="T87" fmla="*/ 5448 h 1034"/>
                <a:gd name="T88" fmla="+- 0 12680 12130"/>
                <a:gd name="T89" fmla="*/ T88 w 571"/>
                <a:gd name="T90" fmla="+- 0 5405 4754"/>
                <a:gd name="T91" fmla="*/ 5405 h 1034"/>
                <a:gd name="T92" fmla="+- 0 12657 12130"/>
                <a:gd name="T93" fmla="*/ T92 w 571"/>
                <a:gd name="T94" fmla="+- 0 5365 4754"/>
                <a:gd name="T95" fmla="*/ 5365 h 1034"/>
                <a:gd name="T96" fmla="+- 0 12626 12130"/>
                <a:gd name="T97" fmla="*/ T96 w 571"/>
                <a:gd name="T98" fmla="+- 0 5324 4754"/>
                <a:gd name="T99" fmla="*/ 5324 h 1034"/>
                <a:gd name="T100" fmla="+- 0 12591 12130"/>
                <a:gd name="T101" fmla="*/ T100 w 571"/>
                <a:gd name="T102" fmla="+- 0 5281 4754"/>
                <a:gd name="T103" fmla="*/ 5281 h 1034"/>
                <a:gd name="T104" fmla="+- 0 12556 12130"/>
                <a:gd name="T105" fmla="*/ T104 w 571"/>
                <a:gd name="T106" fmla="+- 0 5235 4754"/>
                <a:gd name="T107" fmla="*/ 5235 h 1034"/>
                <a:gd name="T108" fmla="+- 0 12526 12130"/>
                <a:gd name="T109" fmla="*/ T108 w 571"/>
                <a:gd name="T110" fmla="+- 0 5181 4754"/>
                <a:gd name="T111" fmla="*/ 5181 h 1034"/>
                <a:gd name="T112" fmla="+- 0 12510 12130"/>
                <a:gd name="T113" fmla="*/ T112 w 571"/>
                <a:gd name="T114" fmla="+- 0 5116 4754"/>
                <a:gd name="T115" fmla="*/ 5116 h 1034"/>
                <a:gd name="T116" fmla="+- 0 12510 12130"/>
                <a:gd name="T117" fmla="*/ T116 w 571"/>
                <a:gd name="T118" fmla="+- 0 4754 4754"/>
                <a:gd name="T119" fmla="*/ 4754 h 10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571" h="1034">
                  <a:moveTo>
                    <a:pt x="380" y="0"/>
                  </a:moveTo>
                  <a:lnTo>
                    <a:pt x="167" y="0"/>
                  </a:lnTo>
                  <a:lnTo>
                    <a:pt x="167" y="368"/>
                  </a:lnTo>
                  <a:lnTo>
                    <a:pt x="157" y="430"/>
                  </a:lnTo>
                  <a:lnTo>
                    <a:pt x="132" y="483"/>
                  </a:lnTo>
                  <a:lnTo>
                    <a:pt x="101" y="529"/>
                  </a:lnTo>
                  <a:lnTo>
                    <a:pt x="69" y="571"/>
                  </a:lnTo>
                  <a:lnTo>
                    <a:pt x="41" y="612"/>
                  </a:lnTo>
                  <a:lnTo>
                    <a:pt x="20" y="652"/>
                  </a:lnTo>
                  <a:lnTo>
                    <a:pt x="6" y="695"/>
                  </a:lnTo>
                  <a:lnTo>
                    <a:pt x="0" y="742"/>
                  </a:lnTo>
                  <a:lnTo>
                    <a:pt x="4" y="800"/>
                  </a:lnTo>
                  <a:lnTo>
                    <a:pt x="34" y="906"/>
                  </a:lnTo>
                  <a:lnTo>
                    <a:pt x="97" y="984"/>
                  </a:lnTo>
                  <a:lnTo>
                    <a:pt x="205" y="1029"/>
                  </a:lnTo>
                  <a:lnTo>
                    <a:pt x="285" y="1034"/>
                  </a:lnTo>
                  <a:lnTo>
                    <a:pt x="366" y="1026"/>
                  </a:lnTo>
                  <a:lnTo>
                    <a:pt x="429" y="1008"/>
                  </a:lnTo>
                  <a:lnTo>
                    <a:pt x="512" y="946"/>
                  </a:lnTo>
                  <a:lnTo>
                    <a:pt x="557" y="856"/>
                  </a:lnTo>
                  <a:lnTo>
                    <a:pt x="571" y="742"/>
                  </a:lnTo>
                  <a:lnTo>
                    <a:pt x="566" y="694"/>
                  </a:lnTo>
                  <a:lnTo>
                    <a:pt x="550" y="651"/>
                  </a:lnTo>
                  <a:lnTo>
                    <a:pt x="527" y="611"/>
                  </a:lnTo>
                  <a:lnTo>
                    <a:pt x="496" y="570"/>
                  </a:lnTo>
                  <a:lnTo>
                    <a:pt x="461" y="527"/>
                  </a:lnTo>
                  <a:lnTo>
                    <a:pt x="426" y="481"/>
                  </a:lnTo>
                  <a:lnTo>
                    <a:pt x="396" y="427"/>
                  </a:lnTo>
                  <a:lnTo>
                    <a:pt x="380" y="36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DE97DB6-99A0-8347-3B3E-7A1C3CE5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0" y="4754"/>
              <a:ext cx="571" cy="1034"/>
            </a:xfrm>
            <a:custGeom>
              <a:avLst/>
              <a:gdLst>
                <a:gd name="T0" fmla="+- 0 12297 12130"/>
                <a:gd name="T1" fmla="*/ T0 w 571"/>
                <a:gd name="T2" fmla="+- 0 4754 4754"/>
                <a:gd name="T3" fmla="*/ 4754 h 1034"/>
                <a:gd name="T4" fmla="+- 0 12297 12130"/>
                <a:gd name="T5" fmla="*/ T4 w 571"/>
                <a:gd name="T6" fmla="+- 0 5122 4754"/>
                <a:gd name="T7" fmla="*/ 5122 h 1034"/>
                <a:gd name="T8" fmla="+- 0 12287 12130"/>
                <a:gd name="T9" fmla="*/ T8 w 571"/>
                <a:gd name="T10" fmla="+- 0 5184 4754"/>
                <a:gd name="T11" fmla="*/ 5184 h 1034"/>
                <a:gd name="T12" fmla="+- 0 12262 12130"/>
                <a:gd name="T13" fmla="*/ T12 w 571"/>
                <a:gd name="T14" fmla="+- 0 5237 4754"/>
                <a:gd name="T15" fmla="*/ 5237 h 1034"/>
                <a:gd name="T16" fmla="+- 0 12231 12130"/>
                <a:gd name="T17" fmla="*/ T16 w 571"/>
                <a:gd name="T18" fmla="+- 0 5283 4754"/>
                <a:gd name="T19" fmla="*/ 5283 h 1034"/>
                <a:gd name="T20" fmla="+- 0 12199 12130"/>
                <a:gd name="T21" fmla="*/ T20 w 571"/>
                <a:gd name="T22" fmla="+- 0 5325 4754"/>
                <a:gd name="T23" fmla="*/ 5325 h 1034"/>
                <a:gd name="T24" fmla="+- 0 12171 12130"/>
                <a:gd name="T25" fmla="*/ T24 w 571"/>
                <a:gd name="T26" fmla="+- 0 5366 4754"/>
                <a:gd name="T27" fmla="*/ 5366 h 1034"/>
                <a:gd name="T28" fmla="+- 0 12150 12130"/>
                <a:gd name="T29" fmla="*/ T28 w 571"/>
                <a:gd name="T30" fmla="+- 0 5406 4754"/>
                <a:gd name="T31" fmla="*/ 5406 h 1034"/>
                <a:gd name="T32" fmla="+- 0 12136 12130"/>
                <a:gd name="T33" fmla="*/ T32 w 571"/>
                <a:gd name="T34" fmla="+- 0 5449 4754"/>
                <a:gd name="T35" fmla="*/ 5449 h 1034"/>
                <a:gd name="T36" fmla="+- 0 12130 12130"/>
                <a:gd name="T37" fmla="*/ T36 w 571"/>
                <a:gd name="T38" fmla="+- 0 5496 4754"/>
                <a:gd name="T39" fmla="*/ 5496 h 1034"/>
                <a:gd name="T40" fmla="+- 0 12134 12130"/>
                <a:gd name="T41" fmla="*/ T40 w 571"/>
                <a:gd name="T42" fmla="+- 0 5554 4754"/>
                <a:gd name="T43" fmla="*/ 5554 h 1034"/>
                <a:gd name="T44" fmla="+- 0 12164 12130"/>
                <a:gd name="T45" fmla="*/ T44 w 571"/>
                <a:gd name="T46" fmla="+- 0 5660 4754"/>
                <a:gd name="T47" fmla="*/ 5660 h 1034"/>
                <a:gd name="T48" fmla="+- 0 12227 12130"/>
                <a:gd name="T49" fmla="*/ T48 w 571"/>
                <a:gd name="T50" fmla="+- 0 5738 4754"/>
                <a:gd name="T51" fmla="*/ 5738 h 1034"/>
                <a:gd name="T52" fmla="+- 0 12335 12130"/>
                <a:gd name="T53" fmla="*/ T52 w 571"/>
                <a:gd name="T54" fmla="+- 0 5783 4754"/>
                <a:gd name="T55" fmla="*/ 5783 h 1034"/>
                <a:gd name="T56" fmla="+- 0 12415 12130"/>
                <a:gd name="T57" fmla="*/ T56 w 571"/>
                <a:gd name="T58" fmla="+- 0 5788 4754"/>
                <a:gd name="T59" fmla="*/ 5788 h 1034"/>
                <a:gd name="T60" fmla="+- 0 12496 12130"/>
                <a:gd name="T61" fmla="*/ T60 w 571"/>
                <a:gd name="T62" fmla="+- 0 5780 4754"/>
                <a:gd name="T63" fmla="*/ 5780 h 1034"/>
                <a:gd name="T64" fmla="+- 0 12559 12130"/>
                <a:gd name="T65" fmla="*/ T64 w 571"/>
                <a:gd name="T66" fmla="+- 0 5762 4754"/>
                <a:gd name="T67" fmla="*/ 5762 h 1034"/>
                <a:gd name="T68" fmla="+- 0 12642 12130"/>
                <a:gd name="T69" fmla="*/ T68 w 571"/>
                <a:gd name="T70" fmla="+- 0 5700 4754"/>
                <a:gd name="T71" fmla="*/ 5700 h 1034"/>
                <a:gd name="T72" fmla="+- 0 12687 12130"/>
                <a:gd name="T73" fmla="*/ T72 w 571"/>
                <a:gd name="T74" fmla="+- 0 5610 4754"/>
                <a:gd name="T75" fmla="*/ 5610 h 1034"/>
                <a:gd name="T76" fmla="+- 0 12701 12130"/>
                <a:gd name="T77" fmla="*/ T76 w 571"/>
                <a:gd name="T78" fmla="+- 0 5496 4754"/>
                <a:gd name="T79" fmla="*/ 5496 h 1034"/>
                <a:gd name="T80" fmla="+- 0 12696 12130"/>
                <a:gd name="T81" fmla="*/ T80 w 571"/>
                <a:gd name="T82" fmla="+- 0 5448 4754"/>
                <a:gd name="T83" fmla="*/ 5448 h 1034"/>
                <a:gd name="T84" fmla="+- 0 12680 12130"/>
                <a:gd name="T85" fmla="*/ T84 w 571"/>
                <a:gd name="T86" fmla="+- 0 5405 4754"/>
                <a:gd name="T87" fmla="*/ 5405 h 1034"/>
                <a:gd name="T88" fmla="+- 0 12657 12130"/>
                <a:gd name="T89" fmla="*/ T88 w 571"/>
                <a:gd name="T90" fmla="+- 0 5365 4754"/>
                <a:gd name="T91" fmla="*/ 5365 h 1034"/>
                <a:gd name="T92" fmla="+- 0 12626 12130"/>
                <a:gd name="T93" fmla="*/ T92 w 571"/>
                <a:gd name="T94" fmla="+- 0 5324 4754"/>
                <a:gd name="T95" fmla="*/ 5324 h 1034"/>
                <a:gd name="T96" fmla="+- 0 12591 12130"/>
                <a:gd name="T97" fmla="*/ T96 w 571"/>
                <a:gd name="T98" fmla="+- 0 5281 4754"/>
                <a:gd name="T99" fmla="*/ 5281 h 1034"/>
                <a:gd name="T100" fmla="+- 0 12556 12130"/>
                <a:gd name="T101" fmla="*/ T100 w 571"/>
                <a:gd name="T102" fmla="+- 0 5235 4754"/>
                <a:gd name="T103" fmla="*/ 5235 h 1034"/>
                <a:gd name="T104" fmla="+- 0 12526 12130"/>
                <a:gd name="T105" fmla="*/ T104 w 571"/>
                <a:gd name="T106" fmla="+- 0 5181 4754"/>
                <a:gd name="T107" fmla="*/ 5181 h 1034"/>
                <a:gd name="T108" fmla="+- 0 12510 12130"/>
                <a:gd name="T109" fmla="*/ T108 w 571"/>
                <a:gd name="T110" fmla="+- 0 5116 4754"/>
                <a:gd name="T111" fmla="*/ 5116 h 1034"/>
                <a:gd name="T112" fmla="+- 0 12510 12130"/>
                <a:gd name="T113" fmla="*/ T112 w 571"/>
                <a:gd name="T114" fmla="+- 0 5114 4754"/>
                <a:gd name="T115" fmla="*/ 5114 h 1034"/>
                <a:gd name="T116" fmla="+- 0 12510 12130"/>
                <a:gd name="T117" fmla="*/ T116 w 571"/>
                <a:gd name="T118" fmla="+- 0 5112 4754"/>
                <a:gd name="T119" fmla="*/ 5112 h 1034"/>
                <a:gd name="T120" fmla="+- 0 12510 12130"/>
                <a:gd name="T121" fmla="*/ T120 w 571"/>
                <a:gd name="T122" fmla="+- 0 5110 4754"/>
                <a:gd name="T123" fmla="*/ 5110 h 1034"/>
                <a:gd name="T124" fmla="+- 0 12510 12130"/>
                <a:gd name="T125" fmla="*/ T124 w 571"/>
                <a:gd name="T126" fmla="+- 0 4754 4754"/>
                <a:gd name="T127" fmla="*/ 4754 h 10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571" h="1034">
                  <a:moveTo>
                    <a:pt x="167" y="0"/>
                  </a:moveTo>
                  <a:lnTo>
                    <a:pt x="167" y="368"/>
                  </a:lnTo>
                  <a:lnTo>
                    <a:pt x="157" y="430"/>
                  </a:lnTo>
                  <a:lnTo>
                    <a:pt x="132" y="483"/>
                  </a:lnTo>
                  <a:lnTo>
                    <a:pt x="101" y="529"/>
                  </a:lnTo>
                  <a:lnTo>
                    <a:pt x="69" y="571"/>
                  </a:lnTo>
                  <a:lnTo>
                    <a:pt x="41" y="612"/>
                  </a:lnTo>
                  <a:lnTo>
                    <a:pt x="20" y="652"/>
                  </a:lnTo>
                  <a:lnTo>
                    <a:pt x="6" y="695"/>
                  </a:lnTo>
                  <a:lnTo>
                    <a:pt x="0" y="742"/>
                  </a:lnTo>
                  <a:lnTo>
                    <a:pt x="4" y="800"/>
                  </a:lnTo>
                  <a:lnTo>
                    <a:pt x="34" y="906"/>
                  </a:lnTo>
                  <a:lnTo>
                    <a:pt x="97" y="984"/>
                  </a:lnTo>
                  <a:lnTo>
                    <a:pt x="205" y="1029"/>
                  </a:lnTo>
                  <a:lnTo>
                    <a:pt x="285" y="1034"/>
                  </a:lnTo>
                  <a:lnTo>
                    <a:pt x="366" y="1026"/>
                  </a:lnTo>
                  <a:lnTo>
                    <a:pt x="429" y="1008"/>
                  </a:lnTo>
                  <a:lnTo>
                    <a:pt x="512" y="946"/>
                  </a:lnTo>
                  <a:lnTo>
                    <a:pt x="557" y="856"/>
                  </a:lnTo>
                  <a:lnTo>
                    <a:pt x="571" y="742"/>
                  </a:lnTo>
                  <a:lnTo>
                    <a:pt x="566" y="694"/>
                  </a:lnTo>
                  <a:lnTo>
                    <a:pt x="550" y="651"/>
                  </a:lnTo>
                  <a:lnTo>
                    <a:pt x="527" y="611"/>
                  </a:lnTo>
                  <a:lnTo>
                    <a:pt x="496" y="570"/>
                  </a:lnTo>
                  <a:lnTo>
                    <a:pt x="461" y="527"/>
                  </a:lnTo>
                  <a:lnTo>
                    <a:pt x="426" y="481"/>
                  </a:lnTo>
                  <a:lnTo>
                    <a:pt x="396" y="427"/>
                  </a:lnTo>
                  <a:lnTo>
                    <a:pt x="380" y="362"/>
                  </a:lnTo>
                  <a:lnTo>
                    <a:pt x="380" y="360"/>
                  </a:lnTo>
                  <a:lnTo>
                    <a:pt x="380" y="358"/>
                  </a:lnTo>
                  <a:lnTo>
                    <a:pt x="380" y="356"/>
                  </a:lnTo>
                  <a:lnTo>
                    <a:pt x="380" y="0"/>
                  </a:lnTo>
                </a:path>
              </a:pathLst>
            </a:custGeom>
            <a:noFill/>
            <a:ln w="50260">
              <a:solidFill>
                <a:srgbClr val="005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887CCCA-FA40-EF44-7B6F-26C1D36F0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12273"/>
              <a:ext cx="6878" cy="7365"/>
            </a:xfrm>
            <a:custGeom>
              <a:avLst/>
              <a:gdLst>
                <a:gd name="T0" fmla="*/ 0 w 6878"/>
                <a:gd name="T1" fmla="+- 0 12030 12030"/>
                <a:gd name="T2" fmla="*/ 12030 h 7365"/>
                <a:gd name="T3" fmla="*/ 0 w 6878"/>
                <a:gd name="T4" fmla="+- 0 16180 12030"/>
                <a:gd name="T5" fmla="*/ 16180 h 7365"/>
                <a:gd name="T6" fmla="*/ 4949 w 6878"/>
                <a:gd name="T7" fmla="+- 0 19395 12030"/>
                <a:gd name="T8" fmla="*/ 19395 h 7365"/>
                <a:gd name="T9" fmla="*/ 6877 w 6878"/>
                <a:gd name="T10" fmla="+- 0 16727 12030"/>
                <a:gd name="T11" fmla="*/ 16727 h 7365"/>
                <a:gd name="T12" fmla="*/ 0 w 6878"/>
                <a:gd name="T13" fmla="+- 0 12030 12030"/>
                <a:gd name="T14" fmla="*/ 12030 h 736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6878" h="7365">
                  <a:moveTo>
                    <a:pt x="0" y="0"/>
                  </a:moveTo>
                  <a:lnTo>
                    <a:pt x="0" y="4150"/>
                  </a:lnTo>
                  <a:lnTo>
                    <a:pt x="4949" y="7365"/>
                  </a:lnTo>
                  <a:lnTo>
                    <a:pt x="6877" y="4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F11EB9CB-1A93-3B2B-424F-CF0D76FDC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16483"/>
              <a:ext cx="2" cy="2"/>
            </a:xfrm>
            <a:custGeom>
              <a:avLst/>
              <a:gdLst>
                <a:gd name="T0" fmla="+- 0 5042 5042"/>
                <a:gd name="T1" fmla="*/ T0 w 1"/>
                <a:gd name="T2" fmla="+- 0 5042 5042"/>
                <a:gd name="T3" fmla="*/ T2 w 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F1AD06C-7675-3398-0A30-DC9E752DF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68" y="11960"/>
              <a:ext cx="3811" cy="6102"/>
            </a:xfrm>
            <a:custGeom>
              <a:avLst/>
              <a:gdLst>
                <a:gd name="T0" fmla="+- 0 21807 18968"/>
                <a:gd name="T1" fmla="*/ T0 w 3811"/>
                <a:gd name="T2" fmla="+- 0 11960 11960"/>
                <a:gd name="T3" fmla="*/ 11960 h 6102"/>
                <a:gd name="T4" fmla="+- 0 19788 18968"/>
                <a:gd name="T5" fmla="*/ T4 w 3811"/>
                <a:gd name="T6" fmla="+- 0 12223 11960"/>
                <a:gd name="T7" fmla="*/ 12223 h 6102"/>
                <a:gd name="T8" fmla="+- 0 19796 18968"/>
                <a:gd name="T9" fmla="*/ T8 w 3811"/>
                <a:gd name="T10" fmla="+- 0 12816 11960"/>
                <a:gd name="T11" fmla="*/ 12816 h 6102"/>
                <a:gd name="T12" fmla="+- 0 19807 18968"/>
                <a:gd name="T13" fmla="*/ T12 w 3811"/>
                <a:gd name="T14" fmla="+- 0 13289 11960"/>
                <a:gd name="T15" fmla="*/ 13289 h 6102"/>
                <a:gd name="T16" fmla="+- 0 19817 18968"/>
                <a:gd name="T17" fmla="*/ T16 w 3811"/>
                <a:gd name="T18" fmla="+- 0 13616 11960"/>
                <a:gd name="T19" fmla="*/ 13616 h 6102"/>
                <a:gd name="T20" fmla="+- 0 19810 18968"/>
                <a:gd name="T21" fmla="*/ T20 w 3811"/>
                <a:gd name="T22" fmla="+- 0 13811 11960"/>
                <a:gd name="T23" fmla="*/ 13811 h 6102"/>
                <a:gd name="T24" fmla="+- 0 19790 18968"/>
                <a:gd name="T25" fmla="*/ T24 w 3811"/>
                <a:gd name="T26" fmla="+- 0 13986 11960"/>
                <a:gd name="T27" fmla="*/ 13986 h 6102"/>
                <a:gd name="T28" fmla="+- 0 19758 18968"/>
                <a:gd name="T29" fmla="*/ T28 w 3811"/>
                <a:gd name="T30" fmla="+- 0 14144 11960"/>
                <a:gd name="T31" fmla="*/ 14144 h 6102"/>
                <a:gd name="T32" fmla="+- 0 19715 18968"/>
                <a:gd name="T33" fmla="*/ T32 w 3811"/>
                <a:gd name="T34" fmla="+- 0 14285 11960"/>
                <a:gd name="T35" fmla="*/ 14285 h 6102"/>
                <a:gd name="T36" fmla="+- 0 19661 18968"/>
                <a:gd name="T37" fmla="*/ T36 w 3811"/>
                <a:gd name="T38" fmla="+- 0 14412 11960"/>
                <a:gd name="T39" fmla="*/ 14412 h 6102"/>
                <a:gd name="T40" fmla="+- 0 19597 18968"/>
                <a:gd name="T41" fmla="*/ T40 w 3811"/>
                <a:gd name="T42" fmla="+- 0 14524 11960"/>
                <a:gd name="T43" fmla="*/ 14524 h 6102"/>
                <a:gd name="T44" fmla="+- 0 19525 18968"/>
                <a:gd name="T45" fmla="*/ T44 w 3811"/>
                <a:gd name="T46" fmla="+- 0 14625 11960"/>
                <a:gd name="T47" fmla="*/ 14625 h 6102"/>
                <a:gd name="T48" fmla="+- 0 19395 18968"/>
                <a:gd name="T49" fmla="*/ T48 w 3811"/>
                <a:gd name="T50" fmla="+- 0 14763 11960"/>
                <a:gd name="T51" fmla="*/ 14763 h 6102"/>
                <a:gd name="T52" fmla="+- 0 19278 18968"/>
                <a:gd name="T53" fmla="*/ T52 w 3811"/>
                <a:gd name="T54" fmla="+- 0 14857 11960"/>
                <a:gd name="T55" fmla="*/ 14857 h 6102"/>
                <a:gd name="T56" fmla="+- 0 19137 18968"/>
                <a:gd name="T57" fmla="*/ T56 w 3811"/>
                <a:gd name="T58" fmla="+- 0 14943 11960"/>
                <a:gd name="T59" fmla="*/ 14943 h 6102"/>
                <a:gd name="T60" fmla="+- 0 18968 18968"/>
                <a:gd name="T61" fmla="*/ T60 w 3811"/>
                <a:gd name="T62" fmla="+- 0 15020 11960"/>
                <a:gd name="T63" fmla="*/ 15020 h 6102"/>
                <a:gd name="T64" fmla="+- 0 19051 18968"/>
                <a:gd name="T65" fmla="*/ T64 w 3811"/>
                <a:gd name="T66" fmla="+- 0 18048 11960"/>
                <a:gd name="T67" fmla="*/ 18048 h 6102"/>
                <a:gd name="T68" fmla="+- 0 19215 18968"/>
                <a:gd name="T69" fmla="*/ T68 w 3811"/>
                <a:gd name="T70" fmla="+- 0 18017 11960"/>
                <a:gd name="T71" fmla="*/ 18017 h 6102"/>
                <a:gd name="T72" fmla="+- 0 19376 18968"/>
                <a:gd name="T73" fmla="*/ T72 w 3811"/>
                <a:gd name="T74" fmla="+- 0 17981 11960"/>
                <a:gd name="T75" fmla="*/ 17981 h 6102"/>
                <a:gd name="T76" fmla="+- 0 19535 18968"/>
                <a:gd name="T77" fmla="*/ T76 w 3811"/>
                <a:gd name="T78" fmla="+- 0 17941 11960"/>
                <a:gd name="T79" fmla="*/ 17941 h 6102"/>
                <a:gd name="T80" fmla="+- 0 19692 18968"/>
                <a:gd name="T81" fmla="*/ T80 w 3811"/>
                <a:gd name="T82" fmla="+- 0 17896 11960"/>
                <a:gd name="T83" fmla="*/ 17896 h 6102"/>
                <a:gd name="T84" fmla="+- 0 19846 18968"/>
                <a:gd name="T85" fmla="*/ T84 w 3811"/>
                <a:gd name="T86" fmla="+- 0 17846 11960"/>
                <a:gd name="T87" fmla="*/ 17846 h 6102"/>
                <a:gd name="T88" fmla="+- 0 19997 18968"/>
                <a:gd name="T89" fmla="*/ T88 w 3811"/>
                <a:gd name="T90" fmla="+- 0 17792 11960"/>
                <a:gd name="T91" fmla="*/ 17792 h 6102"/>
                <a:gd name="T92" fmla="+- 0 20146 18968"/>
                <a:gd name="T93" fmla="*/ T92 w 3811"/>
                <a:gd name="T94" fmla="+- 0 17733 11960"/>
                <a:gd name="T95" fmla="*/ 17733 h 6102"/>
                <a:gd name="T96" fmla="+- 0 20292 18968"/>
                <a:gd name="T97" fmla="*/ T96 w 3811"/>
                <a:gd name="T98" fmla="+- 0 17670 11960"/>
                <a:gd name="T99" fmla="*/ 17670 h 6102"/>
                <a:gd name="T100" fmla="+- 0 20434 18968"/>
                <a:gd name="T101" fmla="*/ T100 w 3811"/>
                <a:gd name="T102" fmla="+- 0 17602 11960"/>
                <a:gd name="T103" fmla="*/ 17602 h 6102"/>
                <a:gd name="T104" fmla="+- 0 20574 18968"/>
                <a:gd name="T105" fmla="*/ T104 w 3811"/>
                <a:gd name="T106" fmla="+- 0 17530 11960"/>
                <a:gd name="T107" fmla="*/ 17530 h 6102"/>
                <a:gd name="T108" fmla="+- 0 20710 18968"/>
                <a:gd name="T109" fmla="*/ T108 w 3811"/>
                <a:gd name="T110" fmla="+- 0 17453 11960"/>
                <a:gd name="T111" fmla="*/ 17453 h 6102"/>
                <a:gd name="T112" fmla="+- 0 20843 18968"/>
                <a:gd name="T113" fmla="*/ T112 w 3811"/>
                <a:gd name="T114" fmla="+- 0 17372 11960"/>
                <a:gd name="T115" fmla="*/ 17372 h 6102"/>
                <a:gd name="T116" fmla="+- 0 20973 18968"/>
                <a:gd name="T117" fmla="*/ T116 w 3811"/>
                <a:gd name="T118" fmla="+- 0 17286 11960"/>
                <a:gd name="T119" fmla="*/ 17286 h 6102"/>
                <a:gd name="T120" fmla="+- 0 21099 18968"/>
                <a:gd name="T121" fmla="*/ T120 w 3811"/>
                <a:gd name="T122" fmla="+- 0 17196 11960"/>
                <a:gd name="T123" fmla="*/ 17196 h 6102"/>
                <a:gd name="T124" fmla="+- 0 21221 18968"/>
                <a:gd name="T125" fmla="*/ T124 w 3811"/>
                <a:gd name="T126" fmla="+- 0 17101 11960"/>
                <a:gd name="T127" fmla="*/ 17101 h 6102"/>
                <a:gd name="T128" fmla="+- 0 21339 18968"/>
                <a:gd name="T129" fmla="*/ T128 w 3811"/>
                <a:gd name="T130" fmla="+- 0 17001 11960"/>
                <a:gd name="T131" fmla="*/ 17001 h 6102"/>
                <a:gd name="T132" fmla="+- 0 21454 18968"/>
                <a:gd name="T133" fmla="*/ T132 w 3811"/>
                <a:gd name="T134" fmla="+- 0 16897 11960"/>
                <a:gd name="T135" fmla="*/ 16897 h 6102"/>
                <a:gd name="T136" fmla="+- 0 21564 18968"/>
                <a:gd name="T137" fmla="*/ T136 w 3811"/>
                <a:gd name="T138" fmla="+- 0 16789 11960"/>
                <a:gd name="T139" fmla="*/ 16789 h 6102"/>
                <a:gd name="T140" fmla="+- 0 21671 18968"/>
                <a:gd name="T141" fmla="*/ T140 w 3811"/>
                <a:gd name="T142" fmla="+- 0 16675 11960"/>
                <a:gd name="T143" fmla="*/ 16675 h 6102"/>
                <a:gd name="T144" fmla="+- 0 21773 18968"/>
                <a:gd name="T145" fmla="*/ T144 w 3811"/>
                <a:gd name="T146" fmla="+- 0 16558 11960"/>
                <a:gd name="T147" fmla="*/ 16558 h 6102"/>
                <a:gd name="T148" fmla="+- 0 21870 18968"/>
                <a:gd name="T149" fmla="*/ T148 w 3811"/>
                <a:gd name="T150" fmla="+- 0 16437 11960"/>
                <a:gd name="T151" fmla="*/ 16437 h 6102"/>
                <a:gd name="T152" fmla="+- 0 21962 18968"/>
                <a:gd name="T153" fmla="*/ T152 w 3811"/>
                <a:gd name="T154" fmla="+- 0 16313 11960"/>
                <a:gd name="T155" fmla="*/ 16313 h 6102"/>
                <a:gd name="T156" fmla="+- 0 22049 18968"/>
                <a:gd name="T157" fmla="*/ T156 w 3811"/>
                <a:gd name="T158" fmla="+- 0 16186 11960"/>
                <a:gd name="T159" fmla="*/ 16186 h 6102"/>
                <a:gd name="T160" fmla="+- 0 22130 18968"/>
                <a:gd name="T161" fmla="*/ T160 w 3811"/>
                <a:gd name="T162" fmla="+- 0 16056 11960"/>
                <a:gd name="T163" fmla="*/ 16056 h 6102"/>
                <a:gd name="T164" fmla="+- 0 22207 18968"/>
                <a:gd name="T165" fmla="*/ T164 w 3811"/>
                <a:gd name="T166" fmla="+- 0 15923 11960"/>
                <a:gd name="T167" fmla="*/ 15923 h 6102"/>
                <a:gd name="T168" fmla="+- 0 22279 18968"/>
                <a:gd name="T169" fmla="*/ T168 w 3811"/>
                <a:gd name="T170" fmla="+- 0 15788 11960"/>
                <a:gd name="T171" fmla="*/ 15788 h 6102"/>
                <a:gd name="T172" fmla="+- 0 22345 18968"/>
                <a:gd name="T173" fmla="*/ T172 w 3811"/>
                <a:gd name="T174" fmla="+- 0 15651 11960"/>
                <a:gd name="T175" fmla="*/ 15651 h 6102"/>
                <a:gd name="T176" fmla="+- 0 22407 18968"/>
                <a:gd name="T177" fmla="*/ T176 w 3811"/>
                <a:gd name="T178" fmla="+- 0 15511 11960"/>
                <a:gd name="T179" fmla="*/ 15511 h 6102"/>
                <a:gd name="T180" fmla="+- 0 22464 18968"/>
                <a:gd name="T181" fmla="*/ T180 w 3811"/>
                <a:gd name="T182" fmla="+- 0 15369 11960"/>
                <a:gd name="T183" fmla="*/ 15369 h 6102"/>
                <a:gd name="T184" fmla="+- 0 22516 18968"/>
                <a:gd name="T185" fmla="*/ T184 w 3811"/>
                <a:gd name="T186" fmla="+- 0 15225 11960"/>
                <a:gd name="T187" fmla="*/ 15225 h 6102"/>
                <a:gd name="T188" fmla="+- 0 22563 18968"/>
                <a:gd name="T189" fmla="*/ T188 w 3811"/>
                <a:gd name="T190" fmla="+- 0 15079 11960"/>
                <a:gd name="T191" fmla="*/ 15079 h 6102"/>
                <a:gd name="T192" fmla="+- 0 22606 18968"/>
                <a:gd name="T193" fmla="*/ T192 w 3811"/>
                <a:gd name="T194" fmla="+- 0 14931 11960"/>
                <a:gd name="T195" fmla="*/ 14931 h 6102"/>
                <a:gd name="T196" fmla="+- 0 22644 18968"/>
                <a:gd name="T197" fmla="*/ T196 w 3811"/>
                <a:gd name="T198" fmla="+- 0 14782 11960"/>
                <a:gd name="T199" fmla="*/ 14782 h 6102"/>
                <a:gd name="T200" fmla="+- 0 22677 18968"/>
                <a:gd name="T201" fmla="*/ T200 w 3811"/>
                <a:gd name="T202" fmla="+- 0 14632 11960"/>
                <a:gd name="T203" fmla="*/ 14632 h 6102"/>
                <a:gd name="T204" fmla="+- 0 22705 18968"/>
                <a:gd name="T205" fmla="*/ T204 w 3811"/>
                <a:gd name="T206" fmla="+- 0 14481 11960"/>
                <a:gd name="T207" fmla="*/ 14481 h 6102"/>
                <a:gd name="T208" fmla="+- 0 22729 18968"/>
                <a:gd name="T209" fmla="*/ T208 w 3811"/>
                <a:gd name="T210" fmla="+- 0 14328 11960"/>
                <a:gd name="T211" fmla="*/ 14328 h 6102"/>
                <a:gd name="T212" fmla="+- 0 22748 18968"/>
                <a:gd name="T213" fmla="*/ T212 w 3811"/>
                <a:gd name="T214" fmla="+- 0 14175 11960"/>
                <a:gd name="T215" fmla="*/ 14175 h 6102"/>
                <a:gd name="T216" fmla="+- 0 22762 18968"/>
                <a:gd name="T217" fmla="*/ T216 w 3811"/>
                <a:gd name="T218" fmla="+- 0 14021 11960"/>
                <a:gd name="T219" fmla="*/ 14021 h 6102"/>
                <a:gd name="T220" fmla="+- 0 22772 18968"/>
                <a:gd name="T221" fmla="*/ T220 w 3811"/>
                <a:gd name="T222" fmla="+- 0 13866 11960"/>
                <a:gd name="T223" fmla="*/ 13866 h 6102"/>
                <a:gd name="T224" fmla="+- 0 22778 18968"/>
                <a:gd name="T225" fmla="*/ T224 w 3811"/>
                <a:gd name="T226" fmla="+- 0 13711 11960"/>
                <a:gd name="T227" fmla="*/ 13711 h 6102"/>
                <a:gd name="T228" fmla="+- 0 22779 18968"/>
                <a:gd name="T229" fmla="*/ T228 w 3811"/>
                <a:gd name="T230" fmla="+- 0 13556 11960"/>
                <a:gd name="T231" fmla="*/ 13556 h 6102"/>
                <a:gd name="T232" fmla="+- 0 22775 18968"/>
                <a:gd name="T233" fmla="*/ T232 w 3811"/>
                <a:gd name="T234" fmla="+- 0 13401 11960"/>
                <a:gd name="T235" fmla="*/ 13401 h 6102"/>
                <a:gd name="T236" fmla="+- 0 22765 18968"/>
                <a:gd name="T237" fmla="*/ T236 w 3811"/>
                <a:gd name="T238" fmla="+- 0 13043 11960"/>
                <a:gd name="T239" fmla="*/ 13043 h 6102"/>
                <a:gd name="T240" fmla="+- 0 22756 18968"/>
                <a:gd name="T241" fmla="*/ T240 w 3811"/>
                <a:gd name="T242" fmla="+- 0 12566 11960"/>
                <a:gd name="T243" fmla="*/ 12566 h 6102"/>
                <a:gd name="T244" fmla="+- 0 22752 18968"/>
                <a:gd name="T245" fmla="*/ T244 w 3811"/>
                <a:gd name="T246" fmla="+- 0 11960 11960"/>
                <a:gd name="T247" fmla="*/ 11960 h 61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3811" h="6102">
                  <a:moveTo>
                    <a:pt x="3784" y="0"/>
                  </a:moveTo>
                  <a:lnTo>
                    <a:pt x="2839" y="0"/>
                  </a:lnTo>
                  <a:lnTo>
                    <a:pt x="818" y="0"/>
                  </a:lnTo>
                  <a:lnTo>
                    <a:pt x="820" y="263"/>
                  </a:lnTo>
                  <a:lnTo>
                    <a:pt x="824" y="606"/>
                  </a:lnTo>
                  <a:lnTo>
                    <a:pt x="828" y="856"/>
                  </a:lnTo>
                  <a:lnTo>
                    <a:pt x="833" y="1097"/>
                  </a:lnTo>
                  <a:lnTo>
                    <a:pt x="839" y="1329"/>
                  </a:lnTo>
                  <a:lnTo>
                    <a:pt x="846" y="1550"/>
                  </a:lnTo>
                  <a:lnTo>
                    <a:pt x="849" y="1656"/>
                  </a:lnTo>
                  <a:lnTo>
                    <a:pt x="847" y="1756"/>
                  </a:lnTo>
                  <a:lnTo>
                    <a:pt x="842" y="1851"/>
                  </a:lnTo>
                  <a:lnTo>
                    <a:pt x="834" y="1941"/>
                  </a:lnTo>
                  <a:lnTo>
                    <a:pt x="822" y="2026"/>
                  </a:lnTo>
                  <a:lnTo>
                    <a:pt x="808" y="2107"/>
                  </a:lnTo>
                  <a:lnTo>
                    <a:pt x="790" y="2184"/>
                  </a:lnTo>
                  <a:lnTo>
                    <a:pt x="770" y="2257"/>
                  </a:lnTo>
                  <a:lnTo>
                    <a:pt x="747" y="2325"/>
                  </a:lnTo>
                  <a:lnTo>
                    <a:pt x="721" y="2390"/>
                  </a:lnTo>
                  <a:lnTo>
                    <a:pt x="693" y="2452"/>
                  </a:lnTo>
                  <a:lnTo>
                    <a:pt x="662" y="2510"/>
                  </a:lnTo>
                  <a:lnTo>
                    <a:pt x="629" y="2564"/>
                  </a:lnTo>
                  <a:lnTo>
                    <a:pt x="594" y="2616"/>
                  </a:lnTo>
                  <a:lnTo>
                    <a:pt x="557" y="2665"/>
                  </a:lnTo>
                  <a:lnTo>
                    <a:pt x="518" y="2711"/>
                  </a:lnTo>
                  <a:lnTo>
                    <a:pt x="427" y="2803"/>
                  </a:lnTo>
                  <a:lnTo>
                    <a:pt x="371" y="2851"/>
                  </a:lnTo>
                  <a:lnTo>
                    <a:pt x="310" y="2897"/>
                  </a:lnTo>
                  <a:lnTo>
                    <a:pt x="243" y="2941"/>
                  </a:lnTo>
                  <a:lnTo>
                    <a:pt x="169" y="2983"/>
                  </a:lnTo>
                  <a:lnTo>
                    <a:pt x="88" y="3023"/>
                  </a:lnTo>
                  <a:lnTo>
                    <a:pt x="0" y="3060"/>
                  </a:lnTo>
                  <a:lnTo>
                    <a:pt x="0" y="6102"/>
                  </a:lnTo>
                  <a:lnTo>
                    <a:pt x="83" y="6088"/>
                  </a:lnTo>
                  <a:lnTo>
                    <a:pt x="165" y="6073"/>
                  </a:lnTo>
                  <a:lnTo>
                    <a:pt x="247" y="6057"/>
                  </a:lnTo>
                  <a:lnTo>
                    <a:pt x="328" y="6040"/>
                  </a:lnTo>
                  <a:lnTo>
                    <a:pt x="408" y="6021"/>
                  </a:lnTo>
                  <a:lnTo>
                    <a:pt x="488" y="6001"/>
                  </a:lnTo>
                  <a:lnTo>
                    <a:pt x="567" y="5981"/>
                  </a:lnTo>
                  <a:lnTo>
                    <a:pt x="646" y="5959"/>
                  </a:lnTo>
                  <a:lnTo>
                    <a:pt x="724" y="5936"/>
                  </a:lnTo>
                  <a:lnTo>
                    <a:pt x="801" y="5911"/>
                  </a:lnTo>
                  <a:lnTo>
                    <a:pt x="878" y="5886"/>
                  </a:lnTo>
                  <a:lnTo>
                    <a:pt x="954" y="5860"/>
                  </a:lnTo>
                  <a:lnTo>
                    <a:pt x="1029" y="5832"/>
                  </a:lnTo>
                  <a:lnTo>
                    <a:pt x="1104" y="5803"/>
                  </a:lnTo>
                  <a:lnTo>
                    <a:pt x="1178" y="5773"/>
                  </a:lnTo>
                  <a:lnTo>
                    <a:pt x="1251" y="5742"/>
                  </a:lnTo>
                  <a:lnTo>
                    <a:pt x="1324" y="5710"/>
                  </a:lnTo>
                  <a:lnTo>
                    <a:pt x="1395" y="5677"/>
                  </a:lnTo>
                  <a:lnTo>
                    <a:pt x="1466" y="5642"/>
                  </a:lnTo>
                  <a:lnTo>
                    <a:pt x="1537" y="5607"/>
                  </a:lnTo>
                  <a:lnTo>
                    <a:pt x="1606" y="5570"/>
                  </a:lnTo>
                  <a:lnTo>
                    <a:pt x="1675" y="5532"/>
                  </a:lnTo>
                  <a:lnTo>
                    <a:pt x="1742" y="5493"/>
                  </a:lnTo>
                  <a:lnTo>
                    <a:pt x="1809" y="5453"/>
                  </a:lnTo>
                  <a:lnTo>
                    <a:pt x="1875" y="5412"/>
                  </a:lnTo>
                  <a:lnTo>
                    <a:pt x="1941" y="5369"/>
                  </a:lnTo>
                  <a:lnTo>
                    <a:pt x="2005" y="5326"/>
                  </a:lnTo>
                  <a:lnTo>
                    <a:pt x="2068" y="5281"/>
                  </a:lnTo>
                  <a:lnTo>
                    <a:pt x="2131" y="5236"/>
                  </a:lnTo>
                  <a:lnTo>
                    <a:pt x="2192" y="5189"/>
                  </a:lnTo>
                  <a:lnTo>
                    <a:pt x="2253" y="5141"/>
                  </a:lnTo>
                  <a:lnTo>
                    <a:pt x="2313" y="5092"/>
                  </a:lnTo>
                  <a:lnTo>
                    <a:pt x="2371" y="5041"/>
                  </a:lnTo>
                  <a:lnTo>
                    <a:pt x="2429" y="4990"/>
                  </a:lnTo>
                  <a:lnTo>
                    <a:pt x="2486" y="4937"/>
                  </a:lnTo>
                  <a:lnTo>
                    <a:pt x="2542" y="4884"/>
                  </a:lnTo>
                  <a:lnTo>
                    <a:pt x="2596" y="4829"/>
                  </a:lnTo>
                  <a:lnTo>
                    <a:pt x="2650" y="4773"/>
                  </a:lnTo>
                  <a:lnTo>
                    <a:pt x="2703" y="4715"/>
                  </a:lnTo>
                  <a:lnTo>
                    <a:pt x="2755" y="4657"/>
                  </a:lnTo>
                  <a:lnTo>
                    <a:pt x="2805" y="4598"/>
                  </a:lnTo>
                  <a:lnTo>
                    <a:pt x="2854" y="4538"/>
                  </a:lnTo>
                  <a:lnTo>
                    <a:pt x="2902" y="4477"/>
                  </a:lnTo>
                  <a:lnTo>
                    <a:pt x="2949" y="4415"/>
                  </a:lnTo>
                  <a:lnTo>
                    <a:pt x="2994" y="4353"/>
                  </a:lnTo>
                  <a:lnTo>
                    <a:pt x="3038" y="4290"/>
                  </a:lnTo>
                  <a:lnTo>
                    <a:pt x="3081" y="4226"/>
                  </a:lnTo>
                  <a:lnTo>
                    <a:pt x="3122" y="4161"/>
                  </a:lnTo>
                  <a:lnTo>
                    <a:pt x="3162" y="4096"/>
                  </a:lnTo>
                  <a:lnTo>
                    <a:pt x="3201" y="4030"/>
                  </a:lnTo>
                  <a:lnTo>
                    <a:pt x="3239" y="3963"/>
                  </a:lnTo>
                  <a:lnTo>
                    <a:pt x="3275" y="3896"/>
                  </a:lnTo>
                  <a:lnTo>
                    <a:pt x="3311" y="3828"/>
                  </a:lnTo>
                  <a:lnTo>
                    <a:pt x="3344" y="3760"/>
                  </a:lnTo>
                  <a:lnTo>
                    <a:pt x="3377" y="3691"/>
                  </a:lnTo>
                  <a:lnTo>
                    <a:pt x="3409" y="3621"/>
                  </a:lnTo>
                  <a:lnTo>
                    <a:pt x="3439" y="3551"/>
                  </a:lnTo>
                  <a:lnTo>
                    <a:pt x="3468" y="3480"/>
                  </a:lnTo>
                  <a:lnTo>
                    <a:pt x="3496" y="3409"/>
                  </a:lnTo>
                  <a:lnTo>
                    <a:pt x="3523" y="3337"/>
                  </a:lnTo>
                  <a:lnTo>
                    <a:pt x="3548" y="3265"/>
                  </a:lnTo>
                  <a:lnTo>
                    <a:pt x="3572" y="3192"/>
                  </a:lnTo>
                  <a:lnTo>
                    <a:pt x="3595" y="3119"/>
                  </a:lnTo>
                  <a:lnTo>
                    <a:pt x="3617" y="3045"/>
                  </a:lnTo>
                  <a:lnTo>
                    <a:pt x="3638" y="2971"/>
                  </a:lnTo>
                  <a:lnTo>
                    <a:pt x="3657" y="2897"/>
                  </a:lnTo>
                  <a:lnTo>
                    <a:pt x="3676" y="2822"/>
                  </a:lnTo>
                  <a:lnTo>
                    <a:pt x="3693" y="2747"/>
                  </a:lnTo>
                  <a:lnTo>
                    <a:pt x="3709" y="2672"/>
                  </a:lnTo>
                  <a:lnTo>
                    <a:pt x="3723" y="2597"/>
                  </a:lnTo>
                  <a:lnTo>
                    <a:pt x="3737" y="2521"/>
                  </a:lnTo>
                  <a:lnTo>
                    <a:pt x="3749" y="2445"/>
                  </a:lnTo>
                  <a:lnTo>
                    <a:pt x="3761" y="2368"/>
                  </a:lnTo>
                  <a:lnTo>
                    <a:pt x="3771" y="2292"/>
                  </a:lnTo>
                  <a:lnTo>
                    <a:pt x="3780" y="2215"/>
                  </a:lnTo>
                  <a:lnTo>
                    <a:pt x="3788" y="2138"/>
                  </a:lnTo>
                  <a:lnTo>
                    <a:pt x="3794" y="2061"/>
                  </a:lnTo>
                  <a:lnTo>
                    <a:pt x="3800" y="1984"/>
                  </a:lnTo>
                  <a:lnTo>
                    <a:pt x="3804" y="1906"/>
                  </a:lnTo>
                  <a:lnTo>
                    <a:pt x="3808" y="1829"/>
                  </a:lnTo>
                  <a:lnTo>
                    <a:pt x="3810" y="1751"/>
                  </a:lnTo>
                  <a:lnTo>
                    <a:pt x="3811" y="1674"/>
                  </a:lnTo>
                  <a:lnTo>
                    <a:pt x="3811" y="1596"/>
                  </a:lnTo>
                  <a:lnTo>
                    <a:pt x="3809" y="1519"/>
                  </a:lnTo>
                  <a:lnTo>
                    <a:pt x="3807" y="1441"/>
                  </a:lnTo>
                  <a:lnTo>
                    <a:pt x="3803" y="1303"/>
                  </a:lnTo>
                  <a:lnTo>
                    <a:pt x="3797" y="1083"/>
                  </a:lnTo>
                  <a:lnTo>
                    <a:pt x="3792" y="850"/>
                  </a:lnTo>
                  <a:lnTo>
                    <a:pt x="3788" y="606"/>
                  </a:lnTo>
                  <a:lnTo>
                    <a:pt x="3786" y="351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E668CCFA-0210-DED3-94CB-AB35777F6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9" y="14581"/>
              <a:ext cx="2966" cy="4153"/>
            </a:xfrm>
            <a:custGeom>
              <a:avLst/>
              <a:gdLst>
                <a:gd name="T0" fmla="+- 0 15947 15660"/>
                <a:gd name="T1" fmla="*/ T0 w 2966"/>
                <a:gd name="T2" fmla="+- 0 14581 14581"/>
                <a:gd name="T3" fmla="*/ 14581 h 4153"/>
                <a:gd name="T4" fmla="+- 0 15937 15660"/>
                <a:gd name="T5" fmla="*/ T4 w 2966"/>
                <a:gd name="T6" fmla="+- 0 14581 14581"/>
                <a:gd name="T7" fmla="*/ 14581 h 4153"/>
                <a:gd name="T8" fmla="+- 0 15928 15660"/>
                <a:gd name="T9" fmla="*/ T8 w 2966"/>
                <a:gd name="T10" fmla="+- 0 14582 14581"/>
                <a:gd name="T11" fmla="*/ 14582 h 4153"/>
                <a:gd name="T12" fmla="+- 0 15855 15660"/>
                <a:gd name="T13" fmla="*/ T12 w 2966"/>
                <a:gd name="T14" fmla="+- 0 14598 14581"/>
                <a:gd name="T15" fmla="*/ 14598 h 4153"/>
                <a:gd name="T16" fmla="+- 0 15791 15660"/>
                <a:gd name="T17" fmla="*/ T16 w 2966"/>
                <a:gd name="T18" fmla="+- 0 14631 14581"/>
                <a:gd name="T19" fmla="*/ 14631 h 4153"/>
                <a:gd name="T20" fmla="+- 0 15737 15660"/>
                <a:gd name="T21" fmla="*/ T20 w 2966"/>
                <a:gd name="T22" fmla="+- 0 14678 14581"/>
                <a:gd name="T23" fmla="*/ 14678 h 4153"/>
                <a:gd name="T24" fmla="+- 0 15695 15660"/>
                <a:gd name="T25" fmla="*/ T24 w 2966"/>
                <a:gd name="T26" fmla="+- 0 14736 14581"/>
                <a:gd name="T27" fmla="*/ 14736 h 4153"/>
                <a:gd name="T28" fmla="+- 0 15669 15660"/>
                <a:gd name="T29" fmla="*/ T28 w 2966"/>
                <a:gd name="T30" fmla="+- 0 14804 14581"/>
                <a:gd name="T31" fmla="*/ 14804 h 4153"/>
                <a:gd name="T32" fmla="+- 0 15660 15660"/>
                <a:gd name="T33" fmla="*/ T32 w 2966"/>
                <a:gd name="T34" fmla="+- 0 14878 14581"/>
                <a:gd name="T35" fmla="*/ 14878 h 4153"/>
                <a:gd name="T36" fmla="+- 0 15660 15660"/>
                <a:gd name="T37" fmla="*/ T36 w 2966"/>
                <a:gd name="T38" fmla="+- 0 16403 14581"/>
                <a:gd name="T39" fmla="*/ 16403 h 4153"/>
                <a:gd name="T40" fmla="+- 0 15660 15660"/>
                <a:gd name="T41" fmla="*/ T40 w 2966"/>
                <a:gd name="T42" fmla="+- 0 18438 14581"/>
                <a:gd name="T43" fmla="*/ 18438 h 4153"/>
                <a:gd name="T44" fmla="+- 0 15670 15660"/>
                <a:gd name="T45" fmla="*/ T44 w 2966"/>
                <a:gd name="T46" fmla="+- 0 18517 14581"/>
                <a:gd name="T47" fmla="*/ 18517 h 4153"/>
                <a:gd name="T48" fmla="+- 0 15700 15660"/>
                <a:gd name="T49" fmla="*/ T48 w 2966"/>
                <a:gd name="T50" fmla="+- 0 18588 14581"/>
                <a:gd name="T51" fmla="*/ 18588 h 4153"/>
                <a:gd name="T52" fmla="+- 0 15747 15660"/>
                <a:gd name="T53" fmla="*/ T52 w 2966"/>
                <a:gd name="T54" fmla="+- 0 18647 14581"/>
                <a:gd name="T55" fmla="*/ 18647 h 4153"/>
                <a:gd name="T56" fmla="+- 0 15807 15660"/>
                <a:gd name="T57" fmla="*/ T56 w 2966"/>
                <a:gd name="T58" fmla="+- 0 18694 14581"/>
                <a:gd name="T59" fmla="*/ 18694 h 4153"/>
                <a:gd name="T60" fmla="+- 0 15877 15660"/>
                <a:gd name="T61" fmla="*/ T60 w 2966"/>
                <a:gd name="T62" fmla="+- 0 18724 14581"/>
                <a:gd name="T63" fmla="*/ 18724 h 4153"/>
                <a:gd name="T64" fmla="+- 0 15956 15660"/>
                <a:gd name="T65" fmla="*/ T64 w 2966"/>
                <a:gd name="T66" fmla="+- 0 18734 14581"/>
                <a:gd name="T67" fmla="*/ 18734 h 4153"/>
                <a:gd name="T68" fmla="+- 0 18329 15660"/>
                <a:gd name="T69" fmla="*/ T68 w 2966"/>
                <a:gd name="T70" fmla="+- 0 18734 14581"/>
                <a:gd name="T71" fmla="*/ 18734 h 4153"/>
                <a:gd name="T72" fmla="+- 0 18407 15660"/>
                <a:gd name="T73" fmla="*/ T72 w 2966"/>
                <a:gd name="T74" fmla="+- 0 18724 14581"/>
                <a:gd name="T75" fmla="*/ 18724 h 4153"/>
                <a:gd name="T76" fmla="+- 0 18478 15660"/>
                <a:gd name="T77" fmla="*/ T76 w 2966"/>
                <a:gd name="T78" fmla="+- 0 18694 14581"/>
                <a:gd name="T79" fmla="*/ 18694 h 4153"/>
                <a:gd name="T80" fmla="+- 0 18538 15660"/>
                <a:gd name="T81" fmla="*/ T80 w 2966"/>
                <a:gd name="T82" fmla="+- 0 18647 14581"/>
                <a:gd name="T83" fmla="*/ 18647 h 4153"/>
                <a:gd name="T84" fmla="+- 0 18584 15660"/>
                <a:gd name="T85" fmla="*/ T84 w 2966"/>
                <a:gd name="T86" fmla="+- 0 18588 14581"/>
                <a:gd name="T87" fmla="*/ 18588 h 4153"/>
                <a:gd name="T88" fmla="+- 0 18614 15660"/>
                <a:gd name="T89" fmla="*/ T88 w 2966"/>
                <a:gd name="T90" fmla="+- 0 18517 14581"/>
                <a:gd name="T91" fmla="*/ 18517 h 4153"/>
                <a:gd name="T92" fmla="+- 0 18625 15660"/>
                <a:gd name="T93" fmla="*/ T92 w 2966"/>
                <a:gd name="T94" fmla="+- 0 18438 14581"/>
                <a:gd name="T95" fmla="*/ 18438 h 4153"/>
                <a:gd name="T96" fmla="+- 0 18625 15660"/>
                <a:gd name="T97" fmla="*/ T96 w 2966"/>
                <a:gd name="T98" fmla="+- 0 14878 14581"/>
                <a:gd name="T99" fmla="*/ 14878 h 4153"/>
                <a:gd name="T100" fmla="+- 0 18614 15660"/>
                <a:gd name="T101" fmla="*/ T100 w 2966"/>
                <a:gd name="T102" fmla="+- 0 14799 14581"/>
                <a:gd name="T103" fmla="*/ 14799 h 4153"/>
                <a:gd name="T104" fmla="+- 0 18584 15660"/>
                <a:gd name="T105" fmla="*/ T104 w 2966"/>
                <a:gd name="T106" fmla="+- 0 14729 14581"/>
                <a:gd name="T107" fmla="*/ 14729 h 4153"/>
                <a:gd name="T108" fmla="+- 0 18538 15660"/>
                <a:gd name="T109" fmla="*/ T108 w 2966"/>
                <a:gd name="T110" fmla="+- 0 14669 14581"/>
                <a:gd name="T111" fmla="*/ 14669 h 4153"/>
                <a:gd name="T112" fmla="+- 0 18478 15660"/>
                <a:gd name="T113" fmla="*/ T112 w 2966"/>
                <a:gd name="T114" fmla="+- 0 14622 14581"/>
                <a:gd name="T115" fmla="*/ 14622 h 4153"/>
                <a:gd name="T116" fmla="+- 0 18407 15660"/>
                <a:gd name="T117" fmla="*/ T116 w 2966"/>
                <a:gd name="T118" fmla="+- 0 14593 14581"/>
                <a:gd name="T119" fmla="*/ 14593 h 4153"/>
                <a:gd name="T120" fmla="+- 0 18329 15660"/>
                <a:gd name="T121" fmla="*/ T120 w 2966"/>
                <a:gd name="T122" fmla="+- 0 14582 14581"/>
                <a:gd name="T123" fmla="*/ 14582 h 4153"/>
                <a:gd name="T124" fmla="+- 0 15956 15660"/>
                <a:gd name="T125" fmla="*/ T124 w 2966"/>
                <a:gd name="T126" fmla="+- 0 14582 14581"/>
                <a:gd name="T127" fmla="*/ 14582 h 4153"/>
                <a:gd name="T128" fmla="+- 0 15947 15660"/>
                <a:gd name="T129" fmla="*/ T128 w 2966"/>
                <a:gd name="T130" fmla="+- 0 14581 14581"/>
                <a:gd name="T131" fmla="*/ 14581 h 41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2966" h="4153">
                  <a:moveTo>
                    <a:pt x="287" y="0"/>
                  </a:moveTo>
                  <a:lnTo>
                    <a:pt x="277" y="0"/>
                  </a:lnTo>
                  <a:lnTo>
                    <a:pt x="268" y="1"/>
                  </a:lnTo>
                  <a:lnTo>
                    <a:pt x="195" y="17"/>
                  </a:lnTo>
                  <a:lnTo>
                    <a:pt x="131" y="50"/>
                  </a:lnTo>
                  <a:lnTo>
                    <a:pt x="77" y="97"/>
                  </a:lnTo>
                  <a:lnTo>
                    <a:pt x="35" y="155"/>
                  </a:lnTo>
                  <a:lnTo>
                    <a:pt x="9" y="223"/>
                  </a:lnTo>
                  <a:lnTo>
                    <a:pt x="0" y="297"/>
                  </a:lnTo>
                  <a:lnTo>
                    <a:pt x="0" y="1822"/>
                  </a:lnTo>
                  <a:lnTo>
                    <a:pt x="0" y="3857"/>
                  </a:lnTo>
                  <a:lnTo>
                    <a:pt x="10" y="3936"/>
                  </a:lnTo>
                  <a:lnTo>
                    <a:pt x="40" y="4007"/>
                  </a:lnTo>
                  <a:lnTo>
                    <a:pt x="87" y="4066"/>
                  </a:lnTo>
                  <a:lnTo>
                    <a:pt x="147" y="4113"/>
                  </a:lnTo>
                  <a:lnTo>
                    <a:pt x="217" y="4143"/>
                  </a:lnTo>
                  <a:lnTo>
                    <a:pt x="296" y="4153"/>
                  </a:lnTo>
                  <a:lnTo>
                    <a:pt x="2669" y="4153"/>
                  </a:lnTo>
                  <a:lnTo>
                    <a:pt x="2747" y="4143"/>
                  </a:lnTo>
                  <a:lnTo>
                    <a:pt x="2818" y="4113"/>
                  </a:lnTo>
                  <a:lnTo>
                    <a:pt x="2878" y="4066"/>
                  </a:lnTo>
                  <a:lnTo>
                    <a:pt x="2924" y="4007"/>
                  </a:lnTo>
                  <a:lnTo>
                    <a:pt x="2954" y="3936"/>
                  </a:lnTo>
                  <a:lnTo>
                    <a:pt x="2965" y="3857"/>
                  </a:lnTo>
                  <a:lnTo>
                    <a:pt x="2965" y="297"/>
                  </a:lnTo>
                  <a:lnTo>
                    <a:pt x="2954" y="218"/>
                  </a:lnTo>
                  <a:lnTo>
                    <a:pt x="2924" y="148"/>
                  </a:lnTo>
                  <a:lnTo>
                    <a:pt x="2878" y="88"/>
                  </a:lnTo>
                  <a:lnTo>
                    <a:pt x="2818" y="41"/>
                  </a:lnTo>
                  <a:lnTo>
                    <a:pt x="2747" y="12"/>
                  </a:lnTo>
                  <a:lnTo>
                    <a:pt x="2669" y="1"/>
                  </a:lnTo>
                  <a:lnTo>
                    <a:pt x="296" y="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922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650021D7-7501-C3E2-18E6-CCB39F84D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3" y="15848"/>
              <a:ext cx="1911" cy="2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14">
              <a:extLst>
                <a:ext uri="{FF2B5EF4-FFF2-40B4-BE49-F238E27FC236}">
                  <a16:creationId xmlns:a16="http://schemas.microsoft.com/office/drawing/2014/main" id="{4B8A4B58-2E4D-A386-1113-9DCCFD5A5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2" y="13160"/>
              <a:ext cx="3704" cy="3872"/>
            </a:xfrm>
            <a:custGeom>
              <a:avLst/>
              <a:gdLst>
                <a:gd name="T0" fmla="+- 0 13178 11613"/>
                <a:gd name="T1" fmla="*/ T0 w 3704"/>
                <a:gd name="T2" fmla="+- 0 13866 13161"/>
                <a:gd name="T3" fmla="*/ 13866 h 3872"/>
                <a:gd name="T4" fmla="+- 0 13135 11613"/>
                <a:gd name="T5" fmla="*/ T4 w 3704"/>
                <a:gd name="T6" fmla="+- 0 13709 13161"/>
                <a:gd name="T7" fmla="*/ 13709 h 3872"/>
                <a:gd name="T8" fmla="+- 0 13067 11613"/>
                <a:gd name="T9" fmla="*/ T8 w 3704"/>
                <a:gd name="T10" fmla="+- 0 13577 13161"/>
                <a:gd name="T11" fmla="*/ 13577 h 3872"/>
                <a:gd name="T12" fmla="+- 0 12993 11613"/>
                <a:gd name="T13" fmla="*/ T12 w 3704"/>
                <a:gd name="T14" fmla="+- 0 13472 13161"/>
                <a:gd name="T15" fmla="*/ 13472 h 3872"/>
                <a:gd name="T16" fmla="+- 0 12896 11613"/>
                <a:gd name="T17" fmla="*/ T16 w 3704"/>
                <a:gd name="T18" fmla="+- 0 13348 13161"/>
                <a:gd name="T19" fmla="*/ 13348 h 3872"/>
                <a:gd name="T20" fmla="+- 0 12869 11613"/>
                <a:gd name="T21" fmla="*/ T20 w 3704"/>
                <a:gd name="T22" fmla="+- 0 13291 13161"/>
                <a:gd name="T23" fmla="*/ 13291 h 3872"/>
                <a:gd name="T24" fmla="+- 0 11887 11613"/>
                <a:gd name="T25" fmla="*/ T24 w 3704"/>
                <a:gd name="T26" fmla="+- 0 13161 13161"/>
                <a:gd name="T27" fmla="*/ 13161 h 3872"/>
                <a:gd name="T28" fmla="+- 0 11884 11613"/>
                <a:gd name="T29" fmla="*/ T28 w 3704"/>
                <a:gd name="T30" fmla="+- 0 13345 13161"/>
                <a:gd name="T31" fmla="*/ 13345 h 3872"/>
                <a:gd name="T32" fmla="+- 0 11840 11613"/>
                <a:gd name="T33" fmla="*/ T32 w 3704"/>
                <a:gd name="T34" fmla="+- 0 13411 13161"/>
                <a:gd name="T35" fmla="*/ 13411 h 3872"/>
                <a:gd name="T36" fmla="+- 0 11753 11613"/>
                <a:gd name="T37" fmla="*/ T36 w 3704"/>
                <a:gd name="T38" fmla="+- 0 13533 13161"/>
                <a:gd name="T39" fmla="*/ 13533 h 3872"/>
                <a:gd name="T40" fmla="+- 0 11686 11613"/>
                <a:gd name="T41" fmla="*/ T40 w 3704"/>
                <a:gd name="T42" fmla="+- 0 13649 13161"/>
                <a:gd name="T43" fmla="*/ 13649 h 3872"/>
                <a:gd name="T44" fmla="+- 0 11634 11613"/>
                <a:gd name="T45" fmla="*/ T44 w 3704"/>
                <a:gd name="T46" fmla="+- 0 13790 13161"/>
                <a:gd name="T47" fmla="*/ 13790 h 3872"/>
                <a:gd name="T48" fmla="+- 0 11613 11613"/>
                <a:gd name="T49" fmla="*/ T48 w 3704"/>
                <a:gd name="T50" fmla="+- 0 13953 13161"/>
                <a:gd name="T51" fmla="*/ 13953 h 3872"/>
                <a:gd name="T52" fmla="+- 0 11622 11613"/>
                <a:gd name="T53" fmla="*/ T52 w 3704"/>
                <a:gd name="T54" fmla="+- 0 14110 13161"/>
                <a:gd name="T55" fmla="*/ 14110 h 3872"/>
                <a:gd name="T56" fmla="+- 0 11658 11613"/>
                <a:gd name="T57" fmla="*/ T56 w 3704"/>
                <a:gd name="T58" fmla="+- 0 14267 13161"/>
                <a:gd name="T59" fmla="*/ 14267 h 3872"/>
                <a:gd name="T60" fmla="+- 0 11729 11613"/>
                <a:gd name="T61" fmla="*/ T60 w 3704"/>
                <a:gd name="T62" fmla="+- 0 14419 13161"/>
                <a:gd name="T63" fmla="*/ 14419 h 3872"/>
                <a:gd name="T64" fmla="+- 0 11824 11613"/>
                <a:gd name="T65" fmla="*/ T64 w 3704"/>
                <a:gd name="T66" fmla="+- 0 14540 13161"/>
                <a:gd name="T67" fmla="*/ 14540 h 3872"/>
                <a:gd name="T68" fmla="+- 0 11937 11613"/>
                <a:gd name="T69" fmla="*/ T68 w 3704"/>
                <a:gd name="T70" fmla="+- 0 14627 13161"/>
                <a:gd name="T71" fmla="*/ 14627 h 3872"/>
                <a:gd name="T72" fmla="+- 0 12074 11613"/>
                <a:gd name="T73" fmla="*/ T72 w 3704"/>
                <a:gd name="T74" fmla="+- 0 14694 13161"/>
                <a:gd name="T75" fmla="*/ 14694 h 3872"/>
                <a:gd name="T76" fmla="+- 0 12232 11613"/>
                <a:gd name="T77" fmla="*/ T76 w 3704"/>
                <a:gd name="T78" fmla="+- 0 14736 13161"/>
                <a:gd name="T79" fmla="*/ 14736 h 3872"/>
                <a:gd name="T80" fmla="+- 0 12403 11613"/>
                <a:gd name="T81" fmla="*/ T80 w 3704"/>
                <a:gd name="T82" fmla="+- 0 14749 13161"/>
                <a:gd name="T83" fmla="*/ 14749 h 3872"/>
                <a:gd name="T84" fmla="+- 0 12572 11613"/>
                <a:gd name="T85" fmla="*/ T84 w 3704"/>
                <a:gd name="T86" fmla="+- 0 14732 13161"/>
                <a:gd name="T87" fmla="*/ 14732 h 3872"/>
                <a:gd name="T88" fmla="+- 0 12725 11613"/>
                <a:gd name="T89" fmla="*/ T88 w 3704"/>
                <a:gd name="T90" fmla="+- 0 14689 13161"/>
                <a:gd name="T91" fmla="*/ 14689 h 3872"/>
                <a:gd name="T92" fmla="+- 0 12860 11613"/>
                <a:gd name="T93" fmla="*/ T92 w 3704"/>
                <a:gd name="T94" fmla="+- 0 14623 13161"/>
                <a:gd name="T95" fmla="*/ 14623 h 3872"/>
                <a:gd name="T96" fmla="+- 0 12970 11613"/>
                <a:gd name="T97" fmla="*/ T96 w 3704"/>
                <a:gd name="T98" fmla="+- 0 14538 13161"/>
                <a:gd name="T99" fmla="*/ 14538 h 3872"/>
                <a:gd name="T100" fmla="+- 0 13065 11613"/>
                <a:gd name="T101" fmla="*/ T100 w 3704"/>
                <a:gd name="T102" fmla="+- 0 14419 13161"/>
                <a:gd name="T103" fmla="*/ 14419 h 3872"/>
                <a:gd name="T104" fmla="+- 0 13137 11613"/>
                <a:gd name="T105" fmla="*/ T104 w 3704"/>
                <a:gd name="T106" fmla="+- 0 14268 13161"/>
                <a:gd name="T107" fmla="*/ 14268 h 3872"/>
                <a:gd name="T108" fmla="+- 0 13174 11613"/>
                <a:gd name="T109" fmla="*/ T108 w 3704"/>
                <a:gd name="T110" fmla="+- 0 14111 13161"/>
                <a:gd name="T111" fmla="*/ 14111 h 3872"/>
                <a:gd name="T112" fmla="+- 0 13184 11613"/>
                <a:gd name="T113" fmla="*/ T112 w 3704"/>
                <a:gd name="T114" fmla="+- 0 13953 13161"/>
                <a:gd name="T115" fmla="*/ 13953 h 3872"/>
                <a:gd name="T116" fmla="+- 0 15054 11613"/>
                <a:gd name="T117" fmla="*/ T116 w 3704"/>
                <a:gd name="T118" fmla="+- 0 15735 13161"/>
                <a:gd name="T119" fmla="*/ 15735 h 3872"/>
                <a:gd name="T120" fmla="+- 0 15012 11613"/>
                <a:gd name="T121" fmla="*/ T120 w 3704"/>
                <a:gd name="T122" fmla="+- 0 15717 13161"/>
                <a:gd name="T123" fmla="*/ 15717 h 3872"/>
                <a:gd name="T124" fmla="+- 0 14839 11613"/>
                <a:gd name="T125" fmla="*/ T124 w 3704"/>
                <a:gd name="T126" fmla="+- 0 15593 13161"/>
                <a:gd name="T127" fmla="*/ 15593 h 3872"/>
                <a:gd name="T128" fmla="+- 0 14699 11613"/>
                <a:gd name="T129" fmla="*/ T128 w 3704"/>
                <a:gd name="T130" fmla="+- 0 15518 13161"/>
                <a:gd name="T131" fmla="*/ 15518 h 3872"/>
                <a:gd name="T132" fmla="+- 0 14527 11613"/>
                <a:gd name="T133" fmla="*/ T132 w 3704"/>
                <a:gd name="T134" fmla="+- 0 15468 13161"/>
                <a:gd name="T135" fmla="*/ 15468 h 3872"/>
                <a:gd name="T136" fmla="+- 0 14351 11613"/>
                <a:gd name="T137" fmla="*/ T136 w 3704"/>
                <a:gd name="T138" fmla="+- 0 15462 13161"/>
                <a:gd name="T139" fmla="*/ 15462 h 3872"/>
                <a:gd name="T140" fmla="+- 0 14194 11613"/>
                <a:gd name="T141" fmla="*/ T140 w 3704"/>
                <a:gd name="T142" fmla="+- 0 15484 13161"/>
                <a:gd name="T143" fmla="*/ 15484 h 3872"/>
                <a:gd name="T144" fmla="+- 0 14038 11613"/>
                <a:gd name="T145" fmla="*/ T144 w 3704"/>
                <a:gd name="T146" fmla="+- 0 15536 13161"/>
                <a:gd name="T147" fmla="*/ 15536 h 3872"/>
                <a:gd name="T148" fmla="+- 0 13891 11613"/>
                <a:gd name="T149" fmla="*/ T148 w 3704"/>
                <a:gd name="T150" fmla="+- 0 15628 13161"/>
                <a:gd name="T151" fmla="*/ 15628 h 3872"/>
                <a:gd name="T152" fmla="+- 0 13796 11613"/>
                <a:gd name="T153" fmla="*/ T152 w 3704"/>
                <a:gd name="T154" fmla="+- 0 15724 13161"/>
                <a:gd name="T155" fmla="*/ 15724 h 3872"/>
                <a:gd name="T156" fmla="+- 0 13719 11613"/>
                <a:gd name="T157" fmla="*/ T156 w 3704"/>
                <a:gd name="T158" fmla="+- 0 15850 13161"/>
                <a:gd name="T159" fmla="*/ 15850 h 3872"/>
                <a:gd name="T160" fmla="+- 0 13663 11613"/>
                <a:gd name="T161" fmla="*/ T160 w 3704"/>
                <a:gd name="T162" fmla="+- 0 15999 13161"/>
                <a:gd name="T163" fmla="*/ 15999 h 3872"/>
                <a:gd name="T164" fmla="+- 0 13634 11613"/>
                <a:gd name="T165" fmla="*/ T164 w 3704"/>
                <a:gd name="T166" fmla="+- 0 16163 13161"/>
                <a:gd name="T167" fmla="*/ 16163 h 3872"/>
                <a:gd name="T168" fmla="+- 0 13636 11613"/>
                <a:gd name="T169" fmla="*/ T168 w 3704"/>
                <a:gd name="T170" fmla="+- 0 16336 13161"/>
                <a:gd name="T171" fmla="*/ 16336 h 3872"/>
                <a:gd name="T172" fmla="+- 0 13667 11613"/>
                <a:gd name="T173" fmla="*/ T172 w 3704"/>
                <a:gd name="T174" fmla="+- 0 16498 13161"/>
                <a:gd name="T175" fmla="*/ 16498 h 3872"/>
                <a:gd name="T176" fmla="+- 0 13722 11613"/>
                <a:gd name="T177" fmla="*/ T176 w 3704"/>
                <a:gd name="T178" fmla="+- 0 16643 13161"/>
                <a:gd name="T179" fmla="*/ 16643 h 3872"/>
                <a:gd name="T180" fmla="+- 0 13798 11613"/>
                <a:gd name="T181" fmla="*/ T180 w 3704"/>
                <a:gd name="T182" fmla="+- 0 16766 13161"/>
                <a:gd name="T183" fmla="*/ 16766 h 3872"/>
                <a:gd name="T184" fmla="+- 0 13891 11613"/>
                <a:gd name="T185" fmla="*/ T184 w 3704"/>
                <a:gd name="T186" fmla="+- 0 16862 13161"/>
                <a:gd name="T187" fmla="*/ 16862 h 3872"/>
                <a:gd name="T188" fmla="+- 0 14036 11613"/>
                <a:gd name="T189" fmla="*/ T188 w 3704"/>
                <a:gd name="T190" fmla="+- 0 16953 13161"/>
                <a:gd name="T191" fmla="*/ 16953 h 3872"/>
                <a:gd name="T192" fmla="+- 0 14191 11613"/>
                <a:gd name="T193" fmla="*/ T192 w 3704"/>
                <a:gd name="T194" fmla="+- 0 17006 13161"/>
                <a:gd name="T195" fmla="*/ 17006 h 3872"/>
                <a:gd name="T196" fmla="+- 0 14351 11613"/>
                <a:gd name="T197" fmla="*/ T196 w 3704"/>
                <a:gd name="T198" fmla="+- 0 17029 13161"/>
                <a:gd name="T199" fmla="*/ 17029 h 3872"/>
                <a:gd name="T200" fmla="+- 0 14516 11613"/>
                <a:gd name="T201" fmla="*/ T200 w 3704"/>
                <a:gd name="T202" fmla="+- 0 17025 13161"/>
                <a:gd name="T203" fmla="*/ 17025 h 3872"/>
                <a:gd name="T204" fmla="+- 0 14672 11613"/>
                <a:gd name="T205" fmla="*/ T204 w 3704"/>
                <a:gd name="T206" fmla="+- 0 16982 13161"/>
                <a:gd name="T207" fmla="*/ 16982 h 3872"/>
                <a:gd name="T208" fmla="+- 0 14804 11613"/>
                <a:gd name="T209" fmla="*/ T208 w 3704"/>
                <a:gd name="T210" fmla="+- 0 16913 13161"/>
                <a:gd name="T211" fmla="*/ 16913 h 3872"/>
                <a:gd name="T212" fmla="+- 0 14908 11613"/>
                <a:gd name="T213" fmla="*/ T212 w 3704"/>
                <a:gd name="T214" fmla="+- 0 16838 13161"/>
                <a:gd name="T215" fmla="*/ 16838 h 3872"/>
                <a:gd name="T216" fmla="+- 0 15033 11613"/>
                <a:gd name="T217" fmla="*/ T216 w 3704"/>
                <a:gd name="T218" fmla="+- 0 16742 13161"/>
                <a:gd name="T219" fmla="*/ 16742 h 3872"/>
                <a:gd name="T220" fmla="+- 0 15091 11613"/>
                <a:gd name="T221" fmla="*/ T220 w 3704"/>
                <a:gd name="T222" fmla="+- 0 16714 13161"/>
                <a:gd name="T223" fmla="*/ 16714 h 3872"/>
                <a:gd name="T224" fmla="+- 0 15316 11613"/>
                <a:gd name="T225" fmla="*/ T224 w 3704"/>
                <a:gd name="T226" fmla="+- 0 15735 13161"/>
                <a:gd name="T227" fmla="*/ 15735 h 38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3704" h="3872">
                  <a:moveTo>
                    <a:pt x="1571" y="792"/>
                  </a:moveTo>
                  <a:lnTo>
                    <a:pt x="1565" y="705"/>
                  </a:lnTo>
                  <a:lnTo>
                    <a:pt x="1548" y="624"/>
                  </a:lnTo>
                  <a:lnTo>
                    <a:pt x="1522" y="548"/>
                  </a:lnTo>
                  <a:lnTo>
                    <a:pt x="1490" y="479"/>
                  </a:lnTo>
                  <a:lnTo>
                    <a:pt x="1454" y="416"/>
                  </a:lnTo>
                  <a:lnTo>
                    <a:pt x="1417" y="360"/>
                  </a:lnTo>
                  <a:lnTo>
                    <a:pt x="1380" y="311"/>
                  </a:lnTo>
                  <a:lnTo>
                    <a:pt x="1321" y="236"/>
                  </a:lnTo>
                  <a:lnTo>
                    <a:pt x="1283" y="187"/>
                  </a:lnTo>
                  <a:lnTo>
                    <a:pt x="1263" y="156"/>
                  </a:lnTo>
                  <a:lnTo>
                    <a:pt x="1256" y="130"/>
                  </a:lnTo>
                  <a:lnTo>
                    <a:pt x="1256" y="0"/>
                  </a:lnTo>
                  <a:lnTo>
                    <a:pt x="274" y="0"/>
                  </a:lnTo>
                  <a:lnTo>
                    <a:pt x="274" y="167"/>
                  </a:lnTo>
                  <a:lnTo>
                    <a:pt x="271" y="184"/>
                  </a:lnTo>
                  <a:lnTo>
                    <a:pt x="257" y="208"/>
                  </a:lnTo>
                  <a:lnTo>
                    <a:pt x="227" y="250"/>
                  </a:lnTo>
                  <a:lnTo>
                    <a:pt x="173" y="324"/>
                  </a:lnTo>
                  <a:lnTo>
                    <a:pt x="140" y="372"/>
                  </a:lnTo>
                  <a:lnTo>
                    <a:pt x="106" y="427"/>
                  </a:lnTo>
                  <a:lnTo>
                    <a:pt x="73" y="488"/>
                  </a:lnTo>
                  <a:lnTo>
                    <a:pt x="44" y="556"/>
                  </a:lnTo>
                  <a:lnTo>
                    <a:pt x="21" y="629"/>
                  </a:lnTo>
                  <a:lnTo>
                    <a:pt x="5" y="708"/>
                  </a:lnTo>
                  <a:lnTo>
                    <a:pt x="0" y="792"/>
                  </a:lnTo>
                  <a:lnTo>
                    <a:pt x="2" y="870"/>
                  </a:lnTo>
                  <a:lnTo>
                    <a:pt x="9" y="949"/>
                  </a:lnTo>
                  <a:lnTo>
                    <a:pt x="24" y="1028"/>
                  </a:lnTo>
                  <a:lnTo>
                    <a:pt x="45" y="1106"/>
                  </a:lnTo>
                  <a:lnTo>
                    <a:pt x="76" y="1183"/>
                  </a:lnTo>
                  <a:lnTo>
                    <a:pt x="116" y="1258"/>
                  </a:lnTo>
                  <a:lnTo>
                    <a:pt x="167" y="1331"/>
                  </a:lnTo>
                  <a:lnTo>
                    <a:pt x="211" y="1379"/>
                  </a:lnTo>
                  <a:lnTo>
                    <a:pt x="264" y="1425"/>
                  </a:lnTo>
                  <a:lnTo>
                    <a:pt x="324" y="1466"/>
                  </a:lnTo>
                  <a:lnTo>
                    <a:pt x="390" y="1502"/>
                  </a:lnTo>
                  <a:lnTo>
                    <a:pt x="461" y="1533"/>
                  </a:lnTo>
                  <a:lnTo>
                    <a:pt x="538" y="1557"/>
                  </a:lnTo>
                  <a:lnTo>
                    <a:pt x="619" y="1575"/>
                  </a:lnTo>
                  <a:lnTo>
                    <a:pt x="703" y="1586"/>
                  </a:lnTo>
                  <a:lnTo>
                    <a:pt x="790" y="1588"/>
                  </a:lnTo>
                  <a:lnTo>
                    <a:pt x="876" y="1583"/>
                  </a:lnTo>
                  <a:lnTo>
                    <a:pt x="959" y="1571"/>
                  </a:lnTo>
                  <a:lnTo>
                    <a:pt x="1038" y="1552"/>
                  </a:lnTo>
                  <a:lnTo>
                    <a:pt x="1112" y="1528"/>
                  </a:lnTo>
                  <a:lnTo>
                    <a:pt x="1182" y="1497"/>
                  </a:lnTo>
                  <a:lnTo>
                    <a:pt x="1247" y="1462"/>
                  </a:lnTo>
                  <a:lnTo>
                    <a:pt x="1305" y="1421"/>
                  </a:lnTo>
                  <a:lnTo>
                    <a:pt x="1357" y="1377"/>
                  </a:lnTo>
                  <a:lnTo>
                    <a:pt x="1402" y="1329"/>
                  </a:lnTo>
                  <a:lnTo>
                    <a:pt x="1452" y="1258"/>
                  </a:lnTo>
                  <a:lnTo>
                    <a:pt x="1493" y="1184"/>
                  </a:lnTo>
                  <a:lnTo>
                    <a:pt x="1524" y="1107"/>
                  </a:lnTo>
                  <a:lnTo>
                    <a:pt x="1546" y="1029"/>
                  </a:lnTo>
                  <a:lnTo>
                    <a:pt x="1561" y="950"/>
                  </a:lnTo>
                  <a:lnTo>
                    <a:pt x="1569" y="871"/>
                  </a:lnTo>
                  <a:lnTo>
                    <a:pt x="1571" y="792"/>
                  </a:lnTo>
                  <a:close/>
                  <a:moveTo>
                    <a:pt x="3703" y="2574"/>
                  </a:moveTo>
                  <a:lnTo>
                    <a:pt x="3441" y="2574"/>
                  </a:lnTo>
                  <a:lnTo>
                    <a:pt x="3424" y="2570"/>
                  </a:lnTo>
                  <a:lnTo>
                    <a:pt x="3399" y="2556"/>
                  </a:lnTo>
                  <a:lnTo>
                    <a:pt x="3282" y="2471"/>
                  </a:lnTo>
                  <a:lnTo>
                    <a:pt x="3226" y="2432"/>
                  </a:lnTo>
                  <a:lnTo>
                    <a:pt x="3160" y="2393"/>
                  </a:lnTo>
                  <a:lnTo>
                    <a:pt x="3086" y="2357"/>
                  </a:lnTo>
                  <a:lnTo>
                    <a:pt x="3004" y="2327"/>
                  </a:lnTo>
                  <a:lnTo>
                    <a:pt x="2914" y="2307"/>
                  </a:lnTo>
                  <a:lnTo>
                    <a:pt x="2816" y="2299"/>
                  </a:lnTo>
                  <a:lnTo>
                    <a:pt x="2738" y="2301"/>
                  </a:lnTo>
                  <a:lnTo>
                    <a:pt x="2660" y="2309"/>
                  </a:lnTo>
                  <a:lnTo>
                    <a:pt x="2581" y="2323"/>
                  </a:lnTo>
                  <a:lnTo>
                    <a:pt x="2502" y="2345"/>
                  </a:lnTo>
                  <a:lnTo>
                    <a:pt x="2425" y="2375"/>
                  </a:lnTo>
                  <a:lnTo>
                    <a:pt x="2350" y="2415"/>
                  </a:lnTo>
                  <a:lnTo>
                    <a:pt x="2278" y="2467"/>
                  </a:lnTo>
                  <a:lnTo>
                    <a:pt x="2229" y="2511"/>
                  </a:lnTo>
                  <a:lnTo>
                    <a:pt x="2183" y="2563"/>
                  </a:lnTo>
                  <a:lnTo>
                    <a:pt x="2142" y="2623"/>
                  </a:lnTo>
                  <a:lnTo>
                    <a:pt x="2106" y="2689"/>
                  </a:lnTo>
                  <a:lnTo>
                    <a:pt x="2074" y="2761"/>
                  </a:lnTo>
                  <a:lnTo>
                    <a:pt x="2050" y="2838"/>
                  </a:lnTo>
                  <a:lnTo>
                    <a:pt x="2031" y="2918"/>
                  </a:lnTo>
                  <a:lnTo>
                    <a:pt x="2021" y="3002"/>
                  </a:lnTo>
                  <a:lnTo>
                    <a:pt x="2018" y="3089"/>
                  </a:lnTo>
                  <a:lnTo>
                    <a:pt x="2023" y="3175"/>
                  </a:lnTo>
                  <a:lnTo>
                    <a:pt x="2035" y="3258"/>
                  </a:lnTo>
                  <a:lnTo>
                    <a:pt x="2054" y="3337"/>
                  </a:lnTo>
                  <a:lnTo>
                    <a:pt x="2079" y="3412"/>
                  </a:lnTo>
                  <a:lnTo>
                    <a:pt x="2109" y="3482"/>
                  </a:lnTo>
                  <a:lnTo>
                    <a:pt x="2144" y="3546"/>
                  </a:lnTo>
                  <a:lnTo>
                    <a:pt x="2185" y="3605"/>
                  </a:lnTo>
                  <a:lnTo>
                    <a:pt x="2229" y="3656"/>
                  </a:lnTo>
                  <a:lnTo>
                    <a:pt x="2278" y="3701"/>
                  </a:lnTo>
                  <a:lnTo>
                    <a:pt x="2348" y="3752"/>
                  </a:lnTo>
                  <a:lnTo>
                    <a:pt x="2423" y="3792"/>
                  </a:lnTo>
                  <a:lnTo>
                    <a:pt x="2500" y="3823"/>
                  </a:lnTo>
                  <a:lnTo>
                    <a:pt x="2578" y="3845"/>
                  </a:lnTo>
                  <a:lnTo>
                    <a:pt x="2658" y="3860"/>
                  </a:lnTo>
                  <a:lnTo>
                    <a:pt x="2738" y="3868"/>
                  </a:lnTo>
                  <a:lnTo>
                    <a:pt x="2816" y="3871"/>
                  </a:lnTo>
                  <a:lnTo>
                    <a:pt x="2903" y="3864"/>
                  </a:lnTo>
                  <a:lnTo>
                    <a:pt x="2984" y="3847"/>
                  </a:lnTo>
                  <a:lnTo>
                    <a:pt x="3059" y="3821"/>
                  </a:lnTo>
                  <a:lnTo>
                    <a:pt x="3128" y="3788"/>
                  </a:lnTo>
                  <a:lnTo>
                    <a:pt x="3191" y="3752"/>
                  </a:lnTo>
                  <a:lnTo>
                    <a:pt x="3247" y="3714"/>
                  </a:lnTo>
                  <a:lnTo>
                    <a:pt x="3295" y="3677"/>
                  </a:lnTo>
                  <a:lnTo>
                    <a:pt x="3371" y="3618"/>
                  </a:lnTo>
                  <a:lnTo>
                    <a:pt x="3420" y="3581"/>
                  </a:lnTo>
                  <a:lnTo>
                    <a:pt x="3452" y="3561"/>
                  </a:lnTo>
                  <a:lnTo>
                    <a:pt x="3478" y="3553"/>
                  </a:lnTo>
                  <a:lnTo>
                    <a:pt x="3703" y="3553"/>
                  </a:lnTo>
                  <a:lnTo>
                    <a:pt x="3703" y="2574"/>
                  </a:lnTo>
                  <a:close/>
                </a:path>
              </a:pathLst>
            </a:custGeom>
            <a:solidFill>
              <a:srgbClr val="CE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8950B5D-3E9F-0DA7-0ECC-81A245456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6" y="13160"/>
              <a:ext cx="4400" cy="4950"/>
            </a:xfrm>
            <a:custGeom>
              <a:avLst/>
              <a:gdLst>
                <a:gd name="T0" fmla="+- 0 10917 10917"/>
                <a:gd name="T1" fmla="*/ T0 w 4400"/>
                <a:gd name="T2" fmla="+- 0 13161 13161"/>
                <a:gd name="T3" fmla="*/ 13161 h 4950"/>
                <a:gd name="T4" fmla="+- 0 10917 10917"/>
                <a:gd name="T5" fmla="*/ T4 w 4400"/>
                <a:gd name="T6" fmla="+- 0 13535 13161"/>
                <a:gd name="T7" fmla="*/ 13535 h 4950"/>
                <a:gd name="T8" fmla="+- 0 10922 10917"/>
                <a:gd name="T9" fmla="*/ T8 w 4400"/>
                <a:gd name="T10" fmla="+- 0 13690 13161"/>
                <a:gd name="T11" fmla="*/ 13690 h 4950"/>
                <a:gd name="T12" fmla="+- 0 10932 10917"/>
                <a:gd name="T13" fmla="*/ T12 w 4400"/>
                <a:gd name="T14" fmla="+- 0 13846 13161"/>
                <a:gd name="T15" fmla="*/ 13846 h 4950"/>
                <a:gd name="T16" fmla="+- 0 10946 10917"/>
                <a:gd name="T17" fmla="*/ T16 w 4400"/>
                <a:gd name="T18" fmla="+- 0 14001 13161"/>
                <a:gd name="T19" fmla="*/ 14001 h 4950"/>
                <a:gd name="T20" fmla="+- 0 10964 10917"/>
                <a:gd name="T21" fmla="*/ T20 w 4400"/>
                <a:gd name="T22" fmla="+- 0 14155 13161"/>
                <a:gd name="T23" fmla="*/ 14155 h 4950"/>
                <a:gd name="T24" fmla="+- 0 10988 10917"/>
                <a:gd name="T25" fmla="*/ T24 w 4400"/>
                <a:gd name="T26" fmla="+- 0 14309 13161"/>
                <a:gd name="T27" fmla="*/ 14309 h 4950"/>
                <a:gd name="T28" fmla="+- 0 11016 10917"/>
                <a:gd name="T29" fmla="*/ T28 w 4400"/>
                <a:gd name="T30" fmla="+- 0 14463 13161"/>
                <a:gd name="T31" fmla="*/ 14463 h 4950"/>
                <a:gd name="T32" fmla="+- 0 11050 10917"/>
                <a:gd name="T33" fmla="*/ T32 w 4400"/>
                <a:gd name="T34" fmla="+- 0 14615 13161"/>
                <a:gd name="T35" fmla="*/ 14615 h 4950"/>
                <a:gd name="T36" fmla="+- 0 11088 10917"/>
                <a:gd name="T37" fmla="*/ T36 w 4400"/>
                <a:gd name="T38" fmla="+- 0 14766 13161"/>
                <a:gd name="T39" fmla="*/ 14766 h 4950"/>
                <a:gd name="T40" fmla="+- 0 11131 10917"/>
                <a:gd name="T41" fmla="*/ T40 w 4400"/>
                <a:gd name="T42" fmla="+- 0 14916 13161"/>
                <a:gd name="T43" fmla="*/ 14916 h 4950"/>
                <a:gd name="T44" fmla="+- 0 11178 10917"/>
                <a:gd name="T45" fmla="*/ T44 w 4400"/>
                <a:gd name="T46" fmla="+- 0 15064 13161"/>
                <a:gd name="T47" fmla="*/ 15064 h 4950"/>
                <a:gd name="T48" fmla="+- 0 11231 10917"/>
                <a:gd name="T49" fmla="*/ T48 w 4400"/>
                <a:gd name="T50" fmla="+- 0 15211 13161"/>
                <a:gd name="T51" fmla="*/ 15211 h 4950"/>
                <a:gd name="T52" fmla="+- 0 11289 10917"/>
                <a:gd name="T53" fmla="*/ T52 w 4400"/>
                <a:gd name="T54" fmla="+- 0 15356 13161"/>
                <a:gd name="T55" fmla="*/ 15356 h 4950"/>
                <a:gd name="T56" fmla="+- 0 11351 10917"/>
                <a:gd name="T57" fmla="*/ T56 w 4400"/>
                <a:gd name="T58" fmla="+- 0 15499 13161"/>
                <a:gd name="T59" fmla="*/ 15499 h 4950"/>
                <a:gd name="T60" fmla="+- 0 11419 10917"/>
                <a:gd name="T61" fmla="*/ T60 w 4400"/>
                <a:gd name="T62" fmla="+- 0 15640 13161"/>
                <a:gd name="T63" fmla="*/ 15640 h 4950"/>
                <a:gd name="T64" fmla="+- 0 11491 10917"/>
                <a:gd name="T65" fmla="*/ T64 w 4400"/>
                <a:gd name="T66" fmla="+- 0 15779 13161"/>
                <a:gd name="T67" fmla="*/ 15779 h 4950"/>
                <a:gd name="T68" fmla="+- 0 11568 10917"/>
                <a:gd name="T69" fmla="*/ T68 w 4400"/>
                <a:gd name="T70" fmla="+- 0 15915 13161"/>
                <a:gd name="T71" fmla="*/ 15915 h 4950"/>
                <a:gd name="T72" fmla="+- 0 11651 10917"/>
                <a:gd name="T73" fmla="*/ T72 w 4400"/>
                <a:gd name="T74" fmla="+- 0 16049 13161"/>
                <a:gd name="T75" fmla="*/ 16049 h 4950"/>
                <a:gd name="T76" fmla="+- 0 11738 10917"/>
                <a:gd name="T77" fmla="*/ T76 w 4400"/>
                <a:gd name="T78" fmla="+- 0 16179 13161"/>
                <a:gd name="T79" fmla="*/ 16179 h 4950"/>
                <a:gd name="T80" fmla="+- 0 11831 10917"/>
                <a:gd name="T81" fmla="*/ T80 w 4400"/>
                <a:gd name="T82" fmla="+- 0 16307 13161"/>
                <a:gd name="T83" fmla="*/ 16307 h 4950"/>
                <a:gd name="T84" fmla="+- 0 11929 10917"/>
                <a:gd name="T85" fmla="*/ T84 w 4400"/>
                <a:gd name="T86" fmla="+- 0 16432 13161"/>
                <a:gd name="T87" fmla="*/ 16432 h 4950"/>
                <a:gd name="T88" fmla="+- 0 12031 10917"/>
                <a:gd name="T89" fmla="*/ T88 w 4400"/>
                <a:gd name="T90" fmla="+- 0 16554 13161"/>
                <a:gd name="T91" fmla="*/ 16554 h 4950"/>
                <a:gd name="T92" fmla="+- 0 12139 10917"/>
                <a:gd name="T93" fmla="*/ T92 w 4400"/>
                <a:gd name="T94" fmla="+- 0 16672 13161"/>
                <a:gd name="T95" fmla="*/ 16672 h 4950"/>
                <a:gd name="T96" fmla="+- 0 12252 10917"/>
                <a:gd name="T97" fmla="*/ T96 w 4400"/>
                <a:gd name="T98" fmla="+- 0 16787 13161"/>
                <a:gd name="T99" fmla="*/ 16787 h 4950"/>
                <a:gd name="T100" fmla="+- 0 12362 10917"/>
                <a:gd name="T101" fmla="*/ T100 w 4400"/>
                <a:gd name="T102" fmla="+- 0 16890 13161"/>
                <a:gd name="T103" fmla="*/ 16890 h 4950"/>
                <a:gd name="T104" fmla="+- 0 12476 10917"/>
                <a:gd name="T105" fmla="*/ T104 w 4400"/>
                <a:gd name="T106" fmla="+- 0 16989 13161"/>
                <a:gd name="T107" fmla="*/ 16989 h 4950"/>
                <a:gd name="T108" fmla="+- 0 12593 10917"/>
                <a:gd name="T109" fmla="*/ T108 w 4400"/>
                <a:gd name="T110" fmla="+- 0 17085 13161"/>
                <a:gd name="T111" fmla="*/ 17085 h 4950"/>
                <a:gd name="T112" fmla="+- 0 12714 10917"/>
                <a:gd name="T113" fmla="*/ T112 w 4400"/>
                <a:gd name="T114" fmla="+- 0 17176 13161"/>
                <a:gd name="T115" fmla="*/ 17176 h 4950"/>
                <a:gd name="T116" fmla="+- 0 12838 10917"/>
                <a:gd name="T117" fmla="*/ T116 w 4400"/>
                <a:gd name="T118" fmla="+- 0 17264 13161"/>
                <a:gd name="T119" fmla="*/ 17264 h 4950"/>
                <a:gd name="T120" fmla="+- 0 12966 10917"/>
                <a:gd name="T121" fmla="*/ T120 w 4400"/>
                <a:gd name="T122" fmla="+- 0 17347 13161"/>
                <a:gd name="T123" fmla="*/ 17347 h 4950"/>
                <a:gd name="T124" fmla="+- 0 13097 10917"/>
                <a:gd name="T125" fmla="*/ T124 w 4400"/>
                <a:gd name="T126" fmla="+- 0 17426 13161"/>
                <a:gd name="T127" fmla="*/ 17426 h 4950"/>
                <a:gd name="T128" fmla="+- 0 13231 10917"/>
                <a:gd name="T129" fmla="*/ T128 w 4400"/>
                <a:gd name="T130" fmla="+- 0 17501 13161"/>
                <a:gd name="T131" fmla="*/ 17501 h 4950"/>
                <a:gd name="T132" fmla="+- 0 13369 10917"/>
                <a:gd name="T133" fmla="*/ T132 w 4400"/>
                <a:gd name="T134" fmla="+- 0 17573 13161"/>
                <a:gd name="T135" fmla="*/ 17573 h 4950"/>
                <a:gd name="T136" fmla="+- 0 13509 10917"/>
                <a:gd name="T137" fmla="*/ T136 w 4400"/>
                <a:gd name="T138" fmla="+- 0 17640 13161"/>
                <a:gd name="T139" fmla="*/ 17640 h 4950"/>
                <a:gd name="T140" fmla="+- 0 13653 10917"/>
                <a:gd name="T141" fmla="*/ T140 w 4400"/>
                <a:gd name="T142" fmla="+- 0 17703 13161"/>
                <a:gd name="T143" fmla="*/ 17703 h 4950"/>
                <a:gd name="T144" fmla="+- 0 13799 10917"/>
                <a:gd name="T145" fmla="*/ T144 w 4400"/>
                <a:gd name="T146" fmla="+- 0 17761 13161"/>
                <a:gd name="T147" fmla="*/ 17761 h 4950"/>
                <a:gd name="T148" fmla="+- 0 13949 10917"/>
                <a:gd name="T149" fmla="*/ T148 w 4400"/>
                <a:gd name="T150" fmla="+- 0 17816 13161"/>
                <a:gd name="T151" fmla="*/ 17816 h 4950"/>
                <a:gd name="T152" fmla="+- 0 14100 10917"/>
                <a:gd name="T153" fmla="*/ T152 w 4400"/>
                <a:gd name="T154" fmla="+- 0 17866 13161"/>
                <a:gd name="T155" fmla="*/ 17866 h 4950"/>
                <a:gd name="T156" fmla="+- 0 14255 10917"/>
                <a:gd name="T157" fmla="*/ T156 w 4400"/>
                <a:gd name="T158" fmla="+- 0 17913 13161"/>
                <a:gd name="T159" fmla="*/ 17913 h 4950"/>
                <a:gd name="T160" fmla="+- 0 14412 10917"/>
                <a:gd name="T161" fmla="*/ T160 w 4400"/>
                <a:gd name="T162" fmla="+- 0 17955 13161"/>
                <a:gd name="T163" fmla="*/ 17955 h 4950"/>
                <a:gd name="T164" fmla="+- 0 14571 10917"/>
                <a:gd name="T165" fmla="*/ T164 w 4400"/>
                <a:gd name="T166" fmla="+- 0 17992 13161"/>
                <a:gd name="T167" fmla="*/ 17992 h 4950"/>
                <a:gd name="T168" fmla="+- 0 14733 10917"/>
                <a:gd name="T169" fmla="*/ T168 w 4400"/>
                <a:gd name="T170" fmla="+- 0 18026 13161"/>
                <a:gd name="T171" fmla="*/ 18026 h 4950"/>
                <a:gd name="T172" fmla="+- 0 14897 10917"/>
                <a:gd name="T173" fmla="*/ T172 w 4400"/>
                <a:gd name="T174" fmla="+- 0 18055 13161"/>
                <a:gd name="T175" fmla="*/ 18055 h 4950"/>
                <a:gd name="T176" fmla="+- 0 15063 10917"/>
                <a:gd name="T177" fmla="*/ T176 w 4400"/>
                <a:gd name="T178" fmla="+- 0 18080 13161"/>
                <a:gd name="T179" fmla="*/ 18080 h 4950"/>
                <a:gd name="T180" fmla="+- 0 15231 10917"/>
                <a:gd name="T181" fmla="*/ T180 w 4400"/>
                <a:gd name="T182" fmla="+- 0 18101 13161"/>
                <a:gd name="T183" fmla="*/ 18101 h 4950"/>
                <a:gd name="T184" fmla="+- 0 15316 10917"/>
                <a:gd name="T185" fmla="*/ T184 w 4400"/>
                <a:gd name="T186" fmla="+- 0 16714 13161"/>
                <a:gd name="T187" fmla="*/ 16714 h 4950"/>
                <a:gd name="T188" fmla="+- 0 15214 10917"/>
                <a:gd name="T189" fmla="*/ T188 w 4400"/>
                <a:gd name="T190" fmla="+- 0 15106 13161"/>
                <a:gd name="T191" fmla="*/ 15106 h 4950"/>
                <a:gd name="T192" fmla="+- 0 15026 10917"/>
                <a:gd name="T193" fmla="*/ T192 w 4400"/>
                <a:gd name="T194" fmla="+- 0 15058 13161"/>
                <a:gd name="T195" fmla="*/ 15058 h 4950"/>
                <a:gd name="T196" fmla="+- 0 14859 10917"/>
                <a:gd name="T197" fmla="*/ T196 w 4400"/>
                <a:gd name="T198" fmla="+- 0 15001 13161"/>
                <a:gd name="T199" fmla="*/ 15001 h 4950"/>
                <a:gd name="T200" fmla="+- 0 14712 10917"/>
                <a:gd name="T201" fmla="*/ T200 w 4400"/>
                <a:gd name="T202" fmla="+- 0 14936 13161"/>
                <a:gd name="T203" fmla="*/ 14936 h 4950"/>
                <a:gd name="T204" fmla="+- 0 14581 10917"/>
                <a:gd name="T205" fmla="*/ T204 w 4400"/>
                <a:gd name="T206" fmla="+- 0 14863 13161"/>
                <a:gd name="T207" fmla="*/ 14863 h 4950"/>
                <a:gd name="T208" fmla="+- 0 14467 10917"/>
                <a:gd name="T209" fmla="*/ T208 w 4400"/>
                <a:gd name="T210" fmla="+- 0 14785 13161"/>
                <a:gd name="T211" fmla="*/ 14785 h 4950"/>
                <a:gd name="T212" fmla="+- 0 14367 10917"/>
                <a:gd name="T213" fmla="*/ T212 w 4400"/>
                <a:gd name="T214" fmla="+- 0 14703 13161"/>
                <a:gd name="T215" fmla="*/ 14703 h 4950"/>
                <a:gd name="T216" fmla="+- 0 14274 10917"/>
                <a:gd name="T217" fmla="*/ T216 w 4400"/>
                <a:gd name="T218" fmla="+- 0 14612 13161"/>
                <a:gd name="T219" fmla="*/ 14612 h 4950"/>
                <a:gd name="T220" fmla="+- 0 14185 10917"/>
                <a:gd name="T221" fmla="*/ T220 w 4400"/>
                <a:gd name="T222" fmla="+- 0 14507 13161"/>
                <a:gd name="T223" fmla="*/ 14507 h 4950"/>
                <a:gd name="T224" fmla="+- 0 14107 10917"/>
                <a:gd name="T225" fmla="*/ T224 w 4400"/>
                <a:gd name="T226" fmla="+- 0 14393 13161"/>
                <a:gd name="T227" fmla="*/ 14393 h 4950"/>
                <a:gd name="T228" fmla="+- 0 14040 10917"/>
                <a:gd name="T229" fmla="*/ T228 w 4400"/>
                <a:gd name="T230" fmla="+- 0 14268 13161"/>
                <a:gd name="T231" fmla="*/ 14268 h 4950"/>
                <a:gd name="T232" fmla="+- 0 13984 10917"/>
                <a:gd name="T233" fmla="*/ T232 w 4400"/>
                <a:gd name="T234" fmla="+- 0 14132 13161"/>
                <a:gd name="T235" fmla="*/ 14132 h 4950"/>
                <a:gd name="T236" fmla="+- 0 13940 10917"/>
                <a:gd name="T237" fmla="*/ T236 w 4400"/>
                <a:gd name="T238" fmla="+- 0 13984 13161"/>
                <a:gd name="T239" fmla="*/ 13984 h 4950"/>
                <a:gd name="T240" fmla="+- 0 13908 10917"/>
                <a:gd name="T241" fmla="*/ T240 w 4400"/>
                <a:gd name="T242" fmla="+- 0 13822 13161"/>
                <a:gd name="T243" fmla="*/ 13822 h 4950"/>
                <a:gd name="T244" fmla="+- 0 13889 10917"/>
                <a:gd name="T245" fmla="*/ T244 w 4400"/>
                <a:gd name="T246" fmla="+- 0 13647 13161"/>
                <a:gd name="T247" fmla="*/ 13647 h 4950"/>
                <a:gd name="T248" fmla="+- 0 13882 10917"/>
                <a:gd name="T249" fmla="*/ T248 w 4400"/>
                <a:gd name="T250" fmla="+- 0 13457 13161"/>
                <a:gd name="T251" fmla="*/ 13457 h 495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4400" h="4950">
                  <a:moveTo>
                    <a:pt x="2965" y="0"/>
                  </a:moveTo>
                  <a:lnTo>
                    <a:pt x="0" y="0"/>
                  </a:lnTo>
                  <a:lnTo>
                    <a:pt x="0" y="296"/>
                  </a:lnTo>
                  <a:lnTo>
                    <a:pt x="0" y="374"/>
                  </a:lnTo>
                  <a:lnTo>
                    <a:pt x="2" y="451"/>
                  </a:lnTo>
                  <a:lnTo>
                    <a:pt x="5" y="529"/>
                  </a:lnTo>
                  <a:lnTo>
                    <a:pt x="9" y="607"/>
                  </a:lnTo>
                  <a:lnTo>
                    <a:pt x="15" y="685"/>
                  </a:lnTo>
                  <a:lnTo>
                    <a:pt x="21" y="762"/>
                  </a:lnTo>
                  <a:lnTo>
                    <a:pt x="29" y="840"/>
                  </a:lnTo>
                  <a:lnTo>
                    <a:pt x="37" y="917"/>
                  </a:lnTo>
                  <a:lnTo>
                    <a:pt x="47" y="994"/>
                  </a:lnTo>
                  <a:lnTo>
                    <a:pt x="59" y="1071"/>
                  </a:lnTo>
                  <a:lnTo>
                    <a:pt x="71" y="1148"/>
                  </a:lnTo>
                  <a:lnTo>
                    <a:pt x="85" y="1225"/>
                  </a:lnTo>
                  <a:lnTo>
                    <a:pt x="99" y="1302"/>
                  </a:lnTo>
                  <a:lnTo>
                    <a:pt x="115" y="1378"/>
                  </a:lnTo>
                  <a:lnTo>
                    <a:pt x="133" y="1454"/>
                  </a:lnTo>
                  <a:lnTo>
                    <a:pt x="151" y="1529"/>
                  </a:lnTo>
                  <a:lnTo>
                    <a:pt x="171" y="1605"/>
                  </a:lnTo>
                  <a:lnTo>
                    <a:pt x="192" y="1680"/>
                  </a:lnTo>
                  <a:lnTo>
                    <a:pt x="214" y="1755"/>
                  </a:lnTo>
                  <a:lnTo>
                    <a:pt x="237" y="1829"/>
                  </a:lnTo>
                  <a:lnTo>
                    <a:pt x="261" y="1903"/>
                  </a:lnTo>
                  <a:lnTo>
                    <a:pt x="287" y="1977"/>
                  </a:lnTo>
                  <a:lnTo>
                    <a:pt x="314" y="2050"/>
                  </a:lnTo>
                  <a:lnTo>
                    <a:pt x="342" y="2123"/>
                  </a:lnTo>
                  <a:lnTo>
                    <a:pt x="372" y="2195"/>
                  </a:lnTo>
                  <a:lnTo>
                    <a:pt x="402" y="2267"/>
                  </a:lnTo>
                  <a:lnTo>
                    <a:pt x="434" y="2338"/>
                  </a:lnTo>
                  <a:lnTo>
                    <a:pt x="467" y="2409"/>
                  </a:lnTo>
                  <a:lnTo>
                    <a:pt x="502" y="2479"/>
                  </a:lnTo>
                  <a:lnTo>
                    <a:pt x="537" y="2549"/>
                  </a:lnTo>
                  <a:lnTo>
                    <a:pt x="574" y="2618"/>
                  </a:lnTo>
                  <a:lnTo>
                    <a:pt x="612" y="2686"/>
                  </a:lnTo>
                  <a:lnTo>
                    <a:pt x="651" y="2754"/>
                  </a:lnTo>
                  <a:lnTo>
                    <a:pt x="692" y="2821"/>
                  </a:lnTo>
                  <a:lnTo>
                    <a:pt x="734" y="2888"/>
                  </a:lnTo>
                  <a:lnTo>
                    <a:pt x="777" y="2953"/>
                  </a:lnTo>
                  <a:lnTo>
                    <a:pt x="821" y="3018"/>
                  </a:lnTo>
                  <a:lnTo>
                    <a:pt x="867" y="3083"/>
                  </a:lnTo>
                  <a:lnTo>
                    <a:pt x="914" y="3146"/>
                  </a:lnTo>
                  <a:lnTo>
                    <a:pt x="962" y="3209"/>
                  </a:lnTo>
                  <a:lnTo>
                    <a:pt x="1012" y="3271"/>
                  </a:lnTo>
                  <a:lnTo>
                    <a:pt x="1062" y="3333"/>
                  </a:lnTo>
                  <a:lnTo>
                    <a:pt x="1114" y="3393"/>
                  </a:lnTo>
                  <a:lnTo>
                    <a:pt x="1168" y="3453"/>
                  </a:lnTo>
                  <a:lnTo>
                    <a:pt x="1222" y="3511"/>
                  </a:lnTo>
                  <a:lnTo>
                    <a:pt x="1278" y="3569"/>
                  </a:lnTo>
                  <a:lnTo>
                    <a:pt x="1335" y="3626"/>
                  </a:lnTo>
                  <a:lnTo>
                    <a:pt x="1390" y="3678"/>
                  </a:lnTo>
                  <a:lnTo>
                    <a:pt x="1445" y="3729"/>
                  </a:lnTo>
                  <a:lnTo>
                    <a:pt x="1501" y="3779"/>
                  </a:lnTo>
                  <a:lnTo>
                    <a:pt x="1559" y="3828"/>
                  </a:lnTo>
                  <a:lnTo>
                    <a:pt x="1617" y="3877"/>
                  </a:lnTo>
                  <a:lnTo>
                    <a:pt x="1676" y="3924"/>
                  </a:lnTo>
                  <a:lnTo>
                    <a:pt x="1736" y="3970"/>
                  </a:lnTo>
                  <a:lnTo>
                    <a:pt x="1797" y="4015"/>
                  </a:lnTo>
                  <a:lnTo>
                    <a:pt x="1859" y="4059"/>
                  </a:lnTo>
                  <a:lnTo>
                    <a:pt x="1921" y="4103"/>
                  </a:lnTo>
                  <a:lnTo>
                    <a:pt x="1985" y="4145"/>
                  </a:lnTo>
                  <a:lnTo>
                    <a:pt x="2049" y="4186"/>
                  </a:lnTo>
                  <a:lnTo>
                    <a:pt x="2114" y="4226"/>
                  </a:lnTo>
                  <a:lnTo>
                    <a:pt x="2180" y="4265"/>
                  </a:lnTo>
                  <a:lnTo>
                    <a:pt x="2247" y="4303"/>
                  </a:lnTo>
                  <a:lnTo>
                    <a:pt x="2314" y="4340"/>
                  </a:lnTo>
                  <a:lnTo>
                    <a:pt x="2383" y="4377"/>
                  </a:lnTo>
                  <a:lnTo>
                    <a:pt x="2452" y="4412"/>
                  </a:lnTo>
                  <a:lnTo>
                    <a:pt x="2522" y="4446"/>
                  </a:lnTo>
                  <a:lnTo>
                    <a:pt x="2592" y="4479"/>
                  </a:lnTo>
                  <a:lnTo>
                    <a:pt x="2664" y="4511"/>
                  </a:lnTo>
                  <a:lnTo>
                    <a:pt x="2736" y="4542"/>
                  </a:lnTo>
                  <a:lnTo>
                    <a:pt x="2809" y="4571"/>
                  </a:lnTo>
                  <a:lnTo>
                    <a:pt x="2882" y="4600"/>
                  </a:lnTo>
                  <a:lnTo>
                    <a:pt x="2957" y="4628"/>
                  </a:lnTo>
                  <a:lnTo>
                    <a:pt x="3032" y="4655"/>
                  </a:lnTo>
                  <a:lnTo>
                    <a:pt x="3107" y="4681"/>
                  </a:lnTo>
                  <a:lnTo>
                    <a:pt x="3183" y="4705"/>
                  </a:lnTo>
                  <a:lnTo>
                    <a:pt x="3260" y="4729"/>
                  </a:lnTo>
                  <a:lnTo>
                    <a:pt x="3338" y="4752"/>
                  </a:lnTo>
                  <a:lnTo>
                    <a:pt x="3416" y="4773"/>
                  </a:lnTo>
                  <a:lnTo>
                    <a:pt x="3495" y="4794"/>
                  </a:lnTo>
                  <a:lnTo>
                    <a:pt x="3574" y="4813"/>
                  </a:lnTo>
                  <a:lnTo>
                    <a:pt x="3654" y="4831"/>
                  </a:lnTo>
                  <a:lnTo>
                    <a:pt x="3735" y="4849"/>
                  </a:lnTo>
                  <a:lnTo>
                    <a:pt x="3816" y="4865"/>
                  </a:lnTo>
                  <a:lnTo>
                    <a:pt x="3898" y="4880"/>
                  </a:lnTo>
                  <a:lnTo>
                    <a:pt x="3980" y="4894"/>
                  </a:lnTo>
                  <a:lnTo>
                    <a:pt x="4063" y="4907"/>
                  </a:lnTo>
                  <a:lnTo>
                    <a:pt x="4146" y="4919"/>
                  </a:lnTo>
                  <a:lnTo>
                    <a:pt x="4230" y="4930"/>
                  </a:lnTo>
                  <a:lnTo>
                    <a:pt x="4314" y="4940"/>
                  </a:lnTo>
                  <a:lnTo>
                    <a:pt x="4399" y="4949"/>
                  </a:lnTo>
                  <a:lnTo>
                    <a:pt x="4399" y="3553"/>
                  </a:lnTo>
                  <a:lnTo>
                    <a:pt x="4399" y="1964"/>
                  </a:lnTo>
                  <a:lnTo>
                    <a:pt x="4297" y="1945"/>
                  </a:lnTo>
                  <a:lnTo>
                    <a:pt x="4201" y="1922"/>
                  </a:lnTo>
                  <a:lnTo>
                    <a:pt x="4109" y="1897"/>
                  </a:lnTo>
                  <a:lnTo>
                    <a:pt x="4023" y="1870"/>
                  </a:lnTo>
                  <a:lnTo>
                    <a:pt x="3942" y="1840"/>
                  </a:lnTo>
                  <a:lnTo>
                    <a:pt x="3866" y="1808"/>
                  </a:lnTo>
                  <a:lnTo>
                    <a:pt x="3795" y="1775"/>
                  </a:lnTo>
                  <a:lnTo>
                    <a:pt x="3727" y="1739"/>
                  </a:lnTo>
                  <a:lnTo>
                    <a:pt x="3664" y="1702"/>
                  </a:lnTo>
                  <a:lnTo>
                    <a:pt x="3605" y="1664"/>
                  </a:lnTo>
                  <a:lnTo>
                    <a:pt x="3550" y="1624"/>
                  </a:lnTo>
                  <a:lnTo>
                    <a:pt x="3498" y="1584"/>
                  </a:lnTo>
                  <a:lnTo>
                    <a:pt x="3450" y="1542"/>
                  </a:lnTo>
                  <a:lnTo>
                    <a:pt x="3405" y="1500"/>
                  </a:lnTo>
                  <a:lnTo>
                    <a:pt x="3357" y="1451"/>
                  </a:lnTo>
                  <a:lnTo>
                    <a:pt x="3311" y="1400"/>
                  </a:lnTo>
                  <a:lnTo>
                    <a:pt x="3268" y="1346"/>
                  </a:lnTo>
                  <a:lnTo>
                    <a:pt x="3228" y="1290"/>
                  </a:lnTo>
                  <a:lnTo>
                    <a:pt x="3190" y="1232"/>
                  </a:lnTo>
                  <a:lnTo>
                    <a:pt x="3155" y="1171"/>
                  </a:lnTo>
                  <a:lnTo>
                    <a:pt x="3123" y="1107"/>
                  </a:lnTo>
                  <a:lnTo>
                    <a:pt x="3094" y="1040"/>
                  </a:lnTo>
                  <a:lnTo>
                    <a:pt x="3067" y="971"/>
                  </a:lnTo>
                  <a:lnTo>
                    <a:pt x="3044" y="898"/>
                  </a:lnTo>
                  <a:lnTo>
                    <a:pt x="3023" y="823"/>
                  </a:lnTo>
                  <a:lnTo>
                    <a:pt x="3006" y="744"/>
                  </a:lnTo>
                  <a:lnTo>
                    <a:pt x="2991" y="661"/>
                  </a:lnTo>
                  <a:lnTo>
                    <a:pt x="2980" y="575"/>
                  </a:lnTo>
                  <a:lnTo>
                    <a:pt x="2972" y="486"/>
                  </a:lnTo>
                  <a:lnTo>
                    <a:pt x="2967" y="393"/>
                  </a:lnTo>
                  <a:lnTo>
                    <a:pt x="2965" y="296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473043BE-235B-F3AE-A39B-E3F6F649F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2" y="15304"/>
              <a:ext cx="5370" cy="5728"/>
            </a:xfrm>
            <a:custGeom>
              <a:avLst/>
              <a:gdLst>
                <a:gd name="T0" fmla="+- 0 16387 12742"/>
                <a:gd name="T1" fmla="*/ T0 w 5370"/>
                <a:gd name="T2" fmla="+- 0 15322 15304"/>
                <a:gd name="T3" fmla="*/ 15322 h 5728"/>
                <a:gd name="T4" fmla="+- 0 16099 12742"/>
                <a:gd name="T5" fmla="*/ T4 w 5370"/>
                <a:gd name="T6" fmla="+- 0 15413 15304"/>
                <a:gd name="T7" fmla="*/ 15413 h 5728"/>
                <a:gd name="T8" fmla="+- 0 15841 12742"/>
                <a:gd name="T9" fmla="*/ T8 w 5370"/>
                <a:gd name="T10" fmla="+- 0 15572 15304"/>
                <a:gd name="T11" fmla="*/ 15572 h 5728"/>
                <a:gd name="T12" fmla="+- 0 15622 12742"/>
                <a:gd name="T13" fmla="*/ T12 w 5370"/>
                <a:gd name="T14" fmla="+- 0 15786 15304"/>
                <a:gd name="T15" fmla="*/ 15786 h 5728"/>
                <a:gd name="T16" fmla="+- 0 15438 12742"/>
                <a:gd name="T17" fmla="*/ T16 w 5370"/>
                <a:gd name="T18" fmla="+- 0 16036 15304"/>
                <a:gd name="T19" fmla="*/ 16036 h 5728"/>
                <a:gd name="T20" fmla="+- 0 15284 12742"/>
                <a:gd name="T21" fmla="*/ T20 w 5370"/>
                <a:gd name="T22" fmla="+- 0 16299 15304"/>
                <a:gd name="T23" fmla="*/ 16299 h 5728"/>
                <a:gd name="T24" fmla="+- 0 15161 12742"/>
                <a:gd name="T25" fmla="*/ T24 w 5370"/>
                <a:gd name="T26" fmla="+- 0 16576 15304"/>
                <a:gd name="T27" fmla="*/ 16576 h 5728"/>
                <a:gd name="T28" fmla="+- 0 15059 12742"/>
                <a:gd name="T29" fmla="*/ T28 w 5370"/>
                <a:gd name="T30" fmla="+- 0 16863 15304"/>
                <a:gd name="T31" fmla="*/ 16863 h 5728"/>
                <a:gd name="T32" fmla="+- 0 14973 12742"/>
                <a:gd name="T33" fmla="*/ T32 w 5370"/>
                <a:gd name="T34" fmla="+- 0 17157 15304"/>
                <a:gd name="T35" fmla="*/ 17157 h 5728"/>
                <a:gd name="T36" fmla="+- 0 14811 12742"/>
                <a:gd name="T37" fmla="*/ T36 w 5370"/>
                <a:gd name="T38" fmla="+- 0 17749 15304"/>
                <a:gd name="T39" fmla="*/ 17749 h 5728"/>
                <a:gd name="T40" fmla="+- 0 14721 12742"/>
                <a:gd name="T41" fmla="*/ T40 w 5370"/>
                <a:gd name="T42" fmla="+- 0 18041 15304"/>
                <a:gd name="T43" fmla="*/ 18041 h 5728"/>
                <a:gd name="T44" fmla="+- 0 14614 12742"/>
                <a:gd name="T45" fmla="*/ T44 w 5370"/>
                <a:gd name="T46" fmla="+- 0 18326 15304"/>
                <a:gd name="T47" fmla="*/ 18326 h 5728"/>
                <a:gd name="T48" fmla="+- 0 14483 12742"/>
                <a:gd name="T49" fmla="*/ T48 w 5370"/>
                <a:gd name="T50" fmla="+- 0 18599 15304"/>
                <a:gd name="T51" fmla="*/ 18599 h 5728"/>
                <a:gd name="T52" fmla="+- 0 14286 12742"/>
                <a:gd name="T53" fmla="*/ T52 w 5370"/>
                <a:gd name="T54" fmla="+- 0 18844 15304"/>
                <a:gd name="T55" fmla="*/ 18844 h 5728"/>
                <a:gd name="T56" fmla="+- 0 14057 12742"/>
                <a:gd name="T57" fmla="*/ T56 w 5370"/>
                <a:gd name="T58" fmla="+- 0 19070 15304"/>
                <a:gd name="T59" fmla="*/ 19070 h 5728"/>
                <a:gd name="T60" fmla="+- 0 13817 12742"/>
                <a:gd name="T61" fmla="*/ T60 w 5370"/>
                <a:gd name="T62" fmla="+- 0 19285 15304"/>
                <a:gd name="T63" fmla="*/ 19285 h 5728"/>
                <a:gd name="T64" fmla="+- 0 13325 12742"/>
                <a:gd name="T65" fmla="*/ T64 w 5370"/>
                <a:gd name="T66" fmla="+- 0 19705 15304"/>
                <a:gd name="T67" fmla="*/ 19705 h 5728"/>
                <a:gd name="T68" fmla="+- 0 13086 12742"/>
                <a:gd name="T69" fmla="*/ T68 w 5370"/>
                <a:gd name="T70" fmla="+- 0 19921 15304"/>
                <a:gd name="T71" fmla="*/ 19921 h 5728"/>
                <a:gd name="T72" fmla="+- 0 12860 12742"/>
                <a:gd name="T73" fmla="*/ T72 w 5370"/>
                <a:gd name="T74" fmla="+- 0 20107 15304"/>
                <a:gd name="T75" fmla="*/ 20107 h 5728"/>
                <a:gd name="T76" fmla="+- 0 12745 12742"/>
                <a:gd name="T77" fmla="*/ T76 w 5370"/>
                <a:gd name="T78" fmla="+- 0 20317 15304"/>
                <a:gd name="T79" fmla="*/ 20317 h 5728"/>
                <a:gd name="T80" fmla="+- 0 12948 12742"/>
                <a:gd name="T81" fmla="*/ T80 w 5370"/>
                <a:gd name="T82" fmla="+- 0 20469 15304"/>
                <a:gd name="T83" fmla="*/ 20469 h 5728"/>
                <a:gd name="T84" fmla="+- 0 13190 12742"/>
                <a:gd name="T85" fmla="*/ T84 w 5370"/>
                <a:gd name="T86" fmla="+- 0 20330 15304"/>
                <a:gd name="T87" fmla="*/ 20330 h 5728"/>
                <a:gd name="T88" fmla="+- 0 13485 12742"/>
                <a:gd name="T89" fmla="*/ T88 w 5370"/>
                <a:gd name="T90" fmla="+- 0 20026 15304"/>
                <a:gd name="T91" fmla="*/ 20026 h 5728"/>
                <a:gd name="T92" fmla="+- 0 13722 12742"/>
                <a:gd name="T93" fmla="*/ T92 w 5370"/>
                <a:gd name="T94" fmla="+- 0 19820 15304"/>
                <a:gd name="T95" fmla="*/ 19820 h 5728"/>
                <a:gd name="T96" fmla="+- 0 14004 12742"/>
                <a:gd name="T97" fmla="*/ T96 w 5370"/>
                <a:gd name="T98" fmla="+- 0 19535 15304"/>
                <a:gd name="T99" fmla="*/ 19535 h 5728"/>
                <a:gd name="T100" fmla="+- 0 14238 12742"/>
                <a:gd name="T101" fmla="*/ T100 w 5370"/>
                <a:gd name="T102" fmla="+- 0 19318 15304"/>
                <a:gd name="T103" fmla="*/ 19318 h 5728"/>
                <a:gd name="T104" fmla="+- 0 14491 12742"/>
                <a:gd name="T105" fmla="*/ T104 w 5370"/>
                <a:gd name="T106" fmla="+- 0 19164 15304"/>
                <a:gd name="T107" fmla="*/ 19164 h 5728"/>
                <a:gd name="T108" fmla="+- 0 14768 12742"/>
                <a:gd name="T109" fmla="*/ T108 w 5370"/>
                <a:gd name="T110" fmla="+- 0 19329 15304"/>
                <a:gd name="T111" fmla="*/ 19329 h 5728"/>
                <a:gd name="T112" fmla="+- 0 14755 12742"/>
                <a:gd name="T113" fmla="*/ T112 w 5370"/>
                <a:gd name="T114" fmla="+- 0 19600 15304"/>
                <a:gd name="T115" fmla="*/ 19600 h 5728"/>
                <a:gd name="T116" fmla="+- 0 13558 12742"/>
                <a:gd name="T117" fmla="*/ T116 w 5370"/>
                <a:gd name="T118" fmla="+- 0 20954 15304"/>
                <a:gd name="T119" fmla="*/ 20954 h 5728"/>
                <a:gd name="T120" fmla="+- 0 13781 12742"/>
                <a:gd name="T121" fmla="*/ T120 w 5370"/>
                <a:gd name="T122" fmla="+- 0 21031 15304"/>
                <a:gd name="T123" fmla="*/ 21031 h 5728"/>
                <a:gd name="T124" fmla="+- 0 13986 12742"/>
                <a:gd name="T125" fmla="*/ T124 w 5370"/>
                <a:gd name="T126" fmla="+- 0 20847 15304"/>
                <a:gd name="T127" fmla="*/ 20847 h 5728"/>
                <a:gd name="T128" fmla="+- 0 14220 12742"/>
                <a:gd name="T129" fmla="*/ T128 w 5370"/>
                <a:gd name="T130" fmla="+- 0 20623 15304"/>
                <a:gd name="T131" fmla="*/ 20623 h 5728"/>
                <a:gd name="T132" fmla="+- 0 14613 12742"/>
                <a:gd name="T133" fmla="*/ T132 w 5370"/>
                <a:gd name="T134" fmla="+- 0 20209 15304"/>
                <a:gd name="T135" fmla="*/ 20209 h 5728"/>
                <a:gd name="T136" fmla="+- 0 14844 12742"/>
                <a:gd name="T137" fmla="*/ T136 w 5370"/>
                <a:gd name="T138" fmla="+- 0 19982 15304"/>
                <a:gd name="T139" fmla="*/ 19982 h 5728"/>
                <a:gd name="T140" fmla="+- 0 15092 12742"/>
                <a:gd name="T141" fmla="*/ T140 w 5370"/>
                <a:gd name="T142" fmla="+- 0 19777 15304"/>
                <a:gd name="T143" fmla="*/ 19777 h 5728"/>
                <a:gd name="T144" fmla="+- 0 15380 12742"/>
                <a:gd name="T145" fmla="*/ T144 w 5370"/>
                <a:gd name="T146" fmla="+- 0 19637 15304"/>
                <a:gd name="T147" fmla="*/ 19637 h 5728"/>
                <a:gd name="T148" fmla="+- 0 15687 12742"/>
                <a:gd name="T149" fmla="*/ T148 w 5370"/>
                <a:gd name="T150" fmla="+- 0 19553 15304"/>
                <a:gd name="T151" fmla="*/ 19553 h 5728"/>
                <a:gd name="T152" fmla="+- 0 16003 12742"/>
                <a:gd name="T153" fmla="*/ T152 w 5370"/>
                <a:gd name="T154" fmla="+- 0 19506 15304"/>
                <a:gd name="T155" fmla="*/ 19506 h 5728"/>
                <a:gd name="T156" fmla="+- 0 16325 12742"/>
                <a:gd name="T157" fmla="*/ T156 w 5370"/>
                <a:gd name="T158" fmla="+- 0 19486 15304"/>
                <a:gd name="T159" fmla="*/ 19486 h 5728"/>
                <a:gd name="T160" fmla="+- 0 16647 12742"/>
                <a:gd name="T161" fmla="*/ T160 w 5370"/>
                <a:gd name="T162" fmla="+- 0 19482 15304"/>
                <a:gd name="T163" fmla="*/ 19482 h 5728"/>
                <a:gd name="T164" fmla="+- 0 17088 12742"/>
                <a:gd name="T165" fmla="*/ T164 w 5370"/>
                <a:gd name="T166" fmla="+- 0 19642 15304"/>
                <a:gd name="T167" fmla="*/ 19642 h 5728"/>
                <a:gd name="T168" fmla="+- 0 17149 12742"/>
                <a:gd name="T169" fmla="*/ T168 w 5370"/>
                <a:gd name="T170" fmla="+- 0 19913 15304"/>
                <a:gd name="T171" fmla="*/ 19913 h 5728"/>
                <a:gd name="T172" fmla="+- 0 17372 12742"/>
                <a:gd name="T173" fmla="*/ T172 w 5370"/>
                <a:gd name="T174" fmla="+- 0 19900 15304"/>
                <a:gd name="T175" fmla="*/ 19900 h 5728"/>
                <a:gd name="T176" fmla="+- 0 17373 12742"/>
                <a:gd name="T177" fmla="*/ T176 w 5370"/>
                <a:gd name="T178" fmla="+- 0 19558 15304"/>
                <a:gd name="T179" fmla="*/ 19558 h 5728"/>
                <a:gd name="T180" fmla="+- 0 17206 12742"/>
                <a:gd name="T181" fmla="*/ T180 w 5370"/>
                <a:gd name="T182" fmla="+- 0 17993 15304"/>
                <a:gd name="T183" fmla="*/ 17993 h 5728"/>
                <a:gd name="T184" fmla="+- 0 16999 12742"/>
                <a:gd name="T185" fmla="*/ T184 w 5370"/>
                <a:gd name="T186" fmla="+- 0 17547 15304"/>
                <a:gd name="T187" fmla="*/ 17547 h 5728"/>
                <a:gd name="T188" fmla="+- 0 16795 12742"/>
                <a:gd name="T189" fmla="*/ T188 w 5370"/>
                <a:gd name="T190" fmla="+- 0 17334 15304"/>
                <a:gd name="T191" fmla="*/ 17334 h 5728"/>
                <a:gd name="T192" fmla="+- 0 16718 12742"/>
                <a:gd name="T193" fmla="*/ T192 w 5370"/>
                <a:gd name="T194" fmla="+- 0 17065 15304"/>
                <a:gd name="T195" fmla="*/ 17065 h 5728"/>
                <a:gd name="T196" fmla="+- 0 16781 12742"/>
                <a:gd name="T197" fmla="*/ T196 w 5370"/>
                <a:gd name="T198" fmla="+- 0 16619 15304"/>
                <a:gd name="T199" fmla="*/ 16619 h 5728"/>
                <a:gd name="T200" fmla="+- 0 16850 12742"/>
                <a:gd name="T201" fmla="*/ T200 w 5370"/>
                <a:gd name="T202" fmla="+- 0 16327 15304"/>
                <a:gd name="T203" fmla="*/ 16327 h 5728"/>
                <a:gd name="T204" fmla="+- 0 17001 12742"/>
                <a:gd name="T205" fmla="*/ T204 w 5370"/>
                <a:gd name="T206" fmla="+- 0 16082 15304"/>
                <a:gd name="T207" fmla="*/ 16082 h 5728"/>
                <a:gd name="T208" fmla="+- 0 17293 12742"/>
                <a:gd name="T209" fmla="*/ T208 w 5370"/>
                <a:gd name="T210" fmla="+- 0 15957 15304"/>
                <a:gd name="T211" fmla="*/ 15957 h 5728"/>
                <a:gd name="T212" fmla="+- 0 17756 12742"/>
                <a:gd name="T213" fmla="*/ T212 w 5370"/>
                <a:gd name="T214" fmla="+- 0 15808 15304"/>
                <a:gd name="T215" fmla="*/ 15808 h 5728"/>
                <a:gd name="T216" fmla="+- 0 18045 12742"/>
                <a:gd name="T217" fmla="*/ T216 w 5370"/>
                <a:gd name="T218" fmla="+- 0 15709 15304"/>
                <a:gd name="T219" fmla="*/ 15709 h 5728"/>
                <a:gd name="T220" fmla="+- 0 17915 12742"/>
                <a:gd name="T221" fmla="*/ T220 w 5370"/>
                <a:gd name="T222" fmla="+- 0 15561 15304"/>
                <a:gd name="T223" fmla="*/ 15561 h 5728"/>
                <a:gd name="T224" fmla="+- 0 17627 12742"/>
                <a:gd name="T225" fmla="*/ T224 w 5370"/>
                <a:gd name="T226" fmla="+- 0 15442 15304"/>
                <a:gd name="T227" fmla="*/ 15442 h 5728"/>
                <a:gd name="T228" fmla="+- 0 17321 12742"/>
                <a:gd name="T229" fmla="*/ T228 w 5370"/>
                <a:gd name="T230" fmla="+- 0 15365 15304"/>
                <a:gd name="T231" fmla="*/ 15365 h 5728"/>
                <a:gd name="T232" fmla="+- 0 17006 12742"/>
                <a:gd name="T233" fmla="*/ T232 w 5370"/>
                <a:gd name="T234" fmla="+- 0 15322 15304"/>
                <a:gd name="T235" fmla="*/ 15322 h 5728"/>
                <a:gd name="T236" fmla="+- 0 16695 12742"/>
                <a:gd name="T237" fmla="*/ T236 w 5370"/>
                <a:gd name="T238" fmla="+- 0 15305 15304"/>
                <a:gd name="T239" fmla="*/ 15305 h 5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5370" h="5728">
                  <a:moveTo>
                    <a:pt x="3877" y="0"/>
                  </a:moveTo>
                  <a:lnTo>
                    <a:pt x="3798" y="1"/>
                  </a:lnTo>
                  <a:lnTo>
                    <a:pt x="3721" y="7"/>
                  </a:lnTo>
                  <a:lnTo>
                    <a:pt x="3645" y="18"/>
                  </a:lnTo>
                  <a:lnTo>
                    <a:pt x="3571" y="34"/>
                  </a:lnTo>
                  <a:lnTo>
                    <a:pt x="3498" y="54"/>
                  </a:lnTo>
                  <a:lnTo>
                    <a:pt x="3426" y="80"/>
                  </a:lnTo>
                  <a:lnTo>
                    <a:pt x="3357" y="109"/>
                  </a:lnTo>
                  <a:lnTo>
                    <a:pt x="3289" y="143"/>
                  </a:lnTo>
                  <a:lnTo>
                    <a:pt x="3224" y="181"/>
                  </a:lnTo>
                  <a:lnTo>
                    <a:pt x="3160" y="222"/>
                  </a:lnTo>
                  <a:lnTo>
                    <a:pt x="3099" y="268"/>
                  </a:lnTo>
                  <a:lnTo>
                    <a:pt x="3040" y="316"/>
                  </a:lnTo>
                  <a:lnTo>
                    <a:pt x="2984" y="369"/>
                  </a:lnTo>
                  <a:lnTo>
                    <a:pt x="2930" y="424"/>
                  </a:lnTo>
                  <a:lnTo>
                    <a:pt x="2880" y="482"/>
                  </a:lnTo>
                  <a:lnTo>
                    <a:pt x="2832" y="543"/>
                  </a:lnTo>
                  <a:lnTo>
                    <a:pt x="2787" y="606"/>
                  </a:lnTo>
                  <a:lnTo>
                    <a:pt x="2740" y="669"/>
                  </a:lnTo>
                  <a:lnTo>
                    <a:pt x="2696" y="732"/>
                  </a:lnTo>
                  <a:lnTo>
                    <a:pt x="2655" y="796"/>
                  </a:lnTo>
                  <a:lnTo>
                    <a:pt x="2615" y="862"/>
                  </a:lnTo>
                  <a:lnTo>
                    <a:pt x="2578" y="928"/>
                  </a:lnTo>
                  <a:lnTo>
                    <a:pt x="2542" y="995"/>
                  </a:lnTo>
                  <a:lnTo>
                    <a:pt x="2509" y="1063"/>
                  </a:lnTo>
                  <a:lnTo>
                    <a:pt x="2477" y="1132"/>
                  </a:lnTo>
                  <a:lnTo>
                    <a:pt x="2447" y="1202"/>
                  </a:lnTo>
                  <a:lnTo>
                    <a:pt x="2419" y="1272"/>
                  </a:lnTo>
                  <a:lnTo>
                    <a:pt x="2392" y="1343"/>
                  </a:lnTo>
                  <a:lnTo>
                    <a:pt x="2366" y="1415"/>
                  </a:lnTo>
                  <a:lnTo>
                    <a:pt x="2341" y="1487"/>
                  </a:lnTo>
                  <a:lnTo>
                    <a:pt x="2317" y="1559"/>
                  </a:lnTo>
                  <a:lnTo>
                    <a:pt x="2295" y="1632"/>
                  </a:lnTo>
                  <a:lnTo>
                    <a:pt x="2273" y="1705"/>
                  </a:lnTo>
                  <a:lnTo>
                    <a:pt x="2251" y="1779"/>
                  </a:lnTo>
                  <a:lnTo>
                    <a:pt x="2231" y="1853"/>
                  </a:lnTo>
                  <a:lnTo>
                    <a:pt x="2190" y="2001"/>
                  </a:lnTo>
                  <a:lnTo>
                    <a:pt x="2110" y="2297"/>
                  </a:lnTo>
                  <a:lnTo>
                    <a:pt x="2090" y="2371"/>
                  </a:lnTo>
                  <a:lnTo>
                    <a:pt x="2069" y="2445"/>
                  </a:lnTo>
                  <a:lnTo>
                    <a:pt x="2048" y="2519"/>
                  </a:lnTo>
                  <a:lnTo>
                    <a:pt x="2026" y="2592"/>
                  </a:lnTo>
                  <a:lnTo>
                    <a:pt x="2003" y="2665"/>
                  </a:lnTo>
                  <a:lnTo>
                    <a:pt x="1979" y="2737"/>
                  </a:lnTo>
                  <a:lnTo>
                    <a:pt x="1954" y="2809"/>
                  </a:lnTo>
                  <a:lnTo>
                    <a:pt x="1928" y="2880"/>
                  </a:lnTo>
                  <a:lnTo>
                    <a:pt x="1901" y="2951"/>
                  </a:lnTo>
                  <a:lnTo>
                    <a:pt x="1872" y="3022"/>
                  </a:lnTo>
                  <a:lnTo>
                    <a:pt x="1842" y="3091"/>
                  </a:lnTo>
                  <a:lnTo>
                    <a:pt x="1810" y="3160"/>
                  </a:lnTo>
                  <a:lnTo>
                    <a:pt x="1776" y="3228"/>
                  </a:lnTo>
                  <a:lnTo>
                    <a:pt x="1741" y="3295"/>
                  </a:lnTo>
                  <a:lnTo>
                    <a:pt x="1703" y="3361"/>
                  </a:lnTo>
                  <a:lnTo>
                    <a:pt x="1651" y="3422"/>
                  </a:lnTo>
                  <a:lnTo>
                    <a:pt x="1598" y="3482"/>
                  </a:lnTo>
                  <a:lnTo>
                    <a:pt x="1544" y="3540"/>
                  </a:lnTo>
                  <a:lnTo>
                    <a:pt x="1488" y="3598"/>
                  </a:lnTo>
                  <a:lnTo>
                    <a:pt x="1431" y="3655"/>
                  </a:lnTo>
                  <a:lnTo>
                    <a:pt x="1374" y="3711"/>
                  </a:lnTo>
                  <a:lnTo>
                    <a:pt x="1315" y="3766"/>
                  </a:lnTo>
                  <a:lnTo>
                    <a:pt x="1256" y="3821"/>
                  </a:lnTo>
                  <a:lnTo>
                    <a:pt x="1196" y="3875"/>
                  </a:lnTo>
                  <a:lnTo>
                    <a:pt x="1136" y="3928"/>
                  </a:lnTo>
                  <a:lnTo>
                    <a:pt x="1075" y="3981"/>
                  </a:lnTo>
                  <a:lnTo>
                    <a:pt x="952" y="4086"/>
                  </a:lnTo>
                  <a:lnTo>
                    <a:pt x="705" y="4296"/>
                  </a:lnTo>
                  <a:lnTo>
                    <a:pt x="644" y="4348"/>
                  </a:lnTo>
                  <a:lnTo>
                    <a:pt x="583" y="4401"/>
                  </a:lnTo>
                  <a:lnTo>
                    <a:pt x="522" y="4454"/>
                  </a:lnTo>
                  <a:lnTo>
                    <a:pt x="462" y="4508"/>
                  </a:lnTo>
                  <a:lnTo>
                    <a:pt x="403" y="4562"/>
                  </a:lnTo>
                  <a:lnTo>
                    <a:pt x="344" y="4617"/>
                  </a:lnTo>
                  <a:lnTo>
                    <a:pt x="286" y="4672"/>
                  </a:lnTo>
                  <a:lnTo>
                    <a:pt x="227" y="4716"/>
                  </a:lnTo>
                  <a:lnTo>
                    <a:pt x="170" y="4760"/>
                  </a:lnTo>
                  <a:lnTo>
                    <a:pt x="118" y="4803"/>
                  </a:lnTo>
                  <a:lnTo>
                    <a:pt x="74" y="4846"/>
                  </a:lnTo>
                  <a:lnTo>
                    <a:pt x="12" y="4931"/>
                  </a:lnTo>
                  <a:lnTo>
                    <a:pt x="0" y="4973"/>
                  </a:lnTo>
                  <a:lnTo>
                    <a:pt x="3" y="5013"/>
                  </a:lnTo>
                  <a:lnTo>
                    <a:pt x="23" y="5053"/>
                  </a:lnTo>
                  <a:lnTo>
                    <a:pt x="62" y="5092"/>
                  </a:lnTo>
                  <a:lnTo>
                    <a:pt x="123" y="5129"/>
                  </a:lnTo>
                  <a:lnTo>
                    <a:pt x="206" y="5165"/>
                  </a:lnTo>
                  <a:lnTo>
                    <a:pt x="268" y="5152"/>
                  </a:lnTo>
                  <a:lnTo>
                    <a:pt x="329" y="5122"/>
                  </a:lnTo>
                  <a:lnTo>
                    <a:pt x="389" y="5079"/>
                  </a:lnTo>
                  <a:lnTo>
                    <a:pt x="448" y="5026"/>
                  </a:lnTo>
                  <a:lnTo>
                    <a:pt x="507" y="4966"/>
                  </a:lnTo>
                  <a:lnTo>
                    <a:pt x="625" y="4838"/>
                  </a:lnTo>
                  <a:lnTo>
                    <a:pt x="683" y="4777"/>
                  </a:lnTo>
                  <a:lnTo>
                    <a:pt x="743" y="4722"/>
                  </a:lnTo>
                  <a:lnTo>
                    <a:pt x="802" y="4676"/>
                  </a:lnTo>
                  <a:lnTo>
                    <a:pt x="863" y="4625"/>
                  </a:lnTo>
                  <a:lnTo>
                    <a:pt x="922" y="4571"/>
                  </a:lnTo>
                  <a:lnTo>
                    <a:pt x="980" y="4516"/>
                  </a:lnTo>
                  <a:lnTo>
                    <a:pt x="1037" y="4460"/>
                  </a:lnTo>
                  <a:lnTo>
                    <a:pt x="1093" y="4403"/>
                  </a:lnTo>
                  <a:lnTo>
                    <a:pt x="1206" y="4288"/>
                  </a:lnTo>
                  <a:lnTo>
                    <a:pt x="1262" y="4231"/>
                  </a:lnTo>
                  <a:lnTo>
                    <a:pt x="1319" y="4174"/>
                  </a:lnTo>
                  <a:lnTo>
                    <a:pt x="1377" y="4119"/>
                  </a:lnTo>
                  <a:lnTo>
                    <a:pt x="1436" y="4066"/>
                  </a:lnTo>
                  <a:lnTo>
                    <a:pt x="1496" y="4014"/>
                  </a:lnTo>
                  <a:lnTo>
                    <a:pt x="1558" y="3965"/>
                  </a:lnTo>
                  <a:lnTo>
                    <a:pt x="1621" y="3919"/>
                  </a:lnTo>
                  <a:lnTo>
                    <a:pt x="1687" y="3876"/>
                  </a:lnTo>
                  <a:lnTo>
                    <a:pt x="1749" y="3860"/>
                  </a:lnTo>
                  <a:lnTo>
                    <a:pt x="1808" y="3860"/>
                  </a:lnTo>
                  <a:lnTo>
                    <a:pt x="1863" y="3873"/>
                  </a:lnTo>
                  <a:lnTo>
                    <a:pt x="1959" y="3933"/>
                  </a:lnTo>
                  <a:lnTo>
                    <a:pt x="2026" y="4025"/>
                  </a:lnTo>
                  <a:lnTo>
                    <a:pt x="2056" y="4134"/>
                  </a:lnTo>
                  <a:lnTo>
                    <a:pt x="2055" y="4190"/>
                  </a:lnTo>
                  <a:lnTo>
                    <a:pt x="2041" y="4245"/>
                  </a:lnTo>
                  <a:lnTo>
                    <a:pt x="2013" y="4296"/>
                  </a:lnTo>
                  <a:lnTo>
                    <a:pt x="1970" y="4343"/>
                  </a:lnTo>
                  <a:lnTo>
                    <a:pt x="701" y="5547"/>
                  </a:lnTo>
                  <a:lnTo>
                    <a:pt x="759" y="5602"/>
                  </a:lnTo>
                  <a:lnTo>
                    <a:pt x="816" y="5650"/>
                  </a:lnTo>
                  <a:lnTo>
                    <a:pt x="873" y="5688"/>
                  </a:lnTo>
                  <a:lnTo>
                    <a:pt x="929" y="5714"/>
                  </a:lnTo>
                  <a:lnTo>
                    <a:pt x="984" y="5728"/>
                  </a:lnTo>
                  <a:lnTo>
                    <a:pt x="1039" y="5727"/>
                  </a:lnTo>
                  <a:lnTo>
                    <a:pt x="1092" y="5709"/>
                  </a:lnTo>
                  <a:lnTo>
                    <a:pt x="1144" y="5674"/>
                  </a:lnTo>
                  <a:lnTo>
                    <a:pt x="1195" y="5619"/>
                  </a:lnTo>
                  <a:lnTo>
                    <a:pt x="1244" y="5543"/>
                  </a:lnTo>
                  <a:lnTo>
                    <a:pt x="1304" y="5489"/>
                  </a:lnTo>
                  <a:lnTo>
                    <a:pt x="1363" y="5433"/>
                  </a:lnTo>
                  <a:lnTo>
                    <a:pt x="1421" y="5377"/>
                  </a:lnTo>
                  <a:lnTo>
                    <a:pt x="1478" y="5319"/>
                  </a:lnTo>
                  <a:lnTo>
                    <a:pt x="1535" y="5261"/>
                  </a:lnTo>
                  <a:lnTo>
                    <a:pt x="1591" y="5202"/>
                  </a:lnTo>
                  <a:lnTo>
                    <a:pt x="1814" y="4964"/>
                  </a:lnTo>
                  <a:lnTo>
                    <a:pt x="1871" y="4905"/>
                  </a:lnTo>
                  <a:lnTo>
                    <a:pt x="1927" y="4847"/>
                  </a:lnTo>
                  <a:lnTo>
                    <a:pt x="1985" y="4790"/>
                  </a:lnTo>
                  <a:lnTo>
                    <a:pt x="2043" y="4733"/>
                  </a:lnTo>
                  <a:lnTo>
                    <a:pt x="2102" y="4678"/>
                  </a:lnTo>
                  <a:lnTo>
                    <a:pt x="2162" y="4624"/>
                  </a:lnTo>
                  <a:lnTo>
                    <a:pt x="2223" y="4572"/>
                  </a:lnTo>
                  <a:lnTo>
                    <a:pt x="2286" y="4522"/>
                  </a:lnTo>
                  <a:lnTo>
                    <a:pt x="2350" y="4473"/>
                  </a:lnTo>
                  <a:lnTo>
                    <a:pt x="2416" y="4427"/>
                  </a:lnTo>
                  <a:lnTo>
                    <a:pt x="2489" y="4393"/>
                  </a:lnTo>
                  <a:lnTo>
                    <a:pt x="2563" y="4362"/>
                  </a:lnTo>
                  <a:lnTo>
                    <a:pt x="2638" y="4333"/>
                  </a:lnTo>
                  <a:lnTo>
                    <a:pt x="2713" y="4308"/>
                  </a:lnTo>
                  <a:lnTo>
                    <a:pt x="2790" y="4286"/>
                  </a:lnTo>
                  <a:lnTo>
                    <a:pt x="2867" y="4266"/>
                  </a:lnTo>
                  <a:lnTo>
                    <a:pt x="2945" y="4249"/>
                  </a:lnTo>
                  <a:lnTo>
                    <a:pt x="3023" y="4234"/>
                  </a:lnTo>
                  <a:lnTo>
                    <a:pt x="3102" y="4222"/>
                  </a:lnTo>
                  <a:lnTo>
                    <a:pt x="3181" y="4211"/>
                  </a:lnTo>
                  <a:lnTo>
                    <a:pt x="3261" y="4202"/>
                  </a:lnTo>
                  <a:lnTo>
                    <a:pt x="3341" y="4195"/>
                  </a:lnTo>
                  <a:lnTo>
                    <a:pt x="3422" y="4189"/>
                  </a:lnTo>
                  <a:lnTo>
                    <a:pt x="3502" y="4185"/>
                  </a:lnTo>
                  <a:lnTo>
                    <a:pt x="3583" y="4182"/>
                  </a:lnTo>
                  <a:lnTo>
                    <a:pt x="3663" y="4180"/>
                  </a:lnTo>
                  <a:lnTo>
                    <a:pt x="3744" y="4178"/>
                  </a:lnTo>
                  <a:lnTo>
                    <a:pt x="3824" y="4178"/>
                  </a:lnTo>
                  <a:lnTo>
                    <a:pt x="3905" y="4178"/>
                  </a:lnTo>
                  <a:lnTo>
                    <a:pt x="4222" y="4180"/>
                  </a:lnTo>
                  <a:lnTo>
                    <a:pt x="4282" y="4219"/>
                  </a:lnTo>
                  <a:lnTo>
                    <a:pt x="4322" y="4273"/>
                  </a:lnTo>
                  <a:lnTo>
                    <a:pt x="4346" y="4338"/>
                  </a:lnTo>
                  <a:lnTo>
                    <a:pt x="4361" y="4409"/>
                  </a:lnTo>
                  <a:lnTo>
                    <a:pt x="4373" y="4481"/>
                  </a:lnTo>
                  <a:lnTo>
                    <a:pt x="4386" y="4549"/>
                  </a:lnTo>
                  <a:lnTo>
                    <a:pt x="4407" y="4609"/>
                  </a:lnTo>
                  <a:lnTo>
                    <a:pt x="4440" y="4656"/>
                  </a:lnTo>
                  <a:lnTo>
                    <a:pt x="4512" y="4653"/>
                  </a:lnTo>
                  <a:lnTo>
                    <a:pt x="4577" y="4632"/>
                  </a:lnTo>
                  <a:lnTo>
                    <a:pt x="4630" y="4596"/>
                  </a:lnTo>
                  <a:lnTo>
                    <a:pt x="4664" y="4545"/>
                  </a:lnTo>
                  <a:lnTo>
                    <a:pt x="4673" y="4483"/>
                  </a:lnTo>
                  <a:lnTo>
                    <a:pt x="4651" y="4409"/>
                  </a:lnTo>
                  <a:lnTo>
                    <a:pt x="4631" y="4254"/>
                  </a:lnTo>
                  <a:lnTo>
                    <a:pt x="4612" y="4098"/>
                  </a:lnTo>
                  <a:lnTo>
                    <a:pt x="4594" y="3941"/>
                  </a:lnTo>
                  <a:lnTo>
                    <a:pt x="4568" y="3707"/>
                  </a:lnTo>
                  <a:lnTo>
                    <a:pt x="4464" y="2689"/>
                  </a:lnTo>
                  <a:lnTo>
                    <a:pt x="4438" y="2455"/>
                  </a:lnTo>
                  <a:lnTo>
                    <a:pt x="4430" y="2377"/>
                  </a:lnTo>
                  <a:lnTo>
                    <a:pt x="4316" y="2290"/>
                  </a:lnTo>
                  <a:lnTo>
                    <a:pt x="4257" y="2243"/>
                  </a:lnTo>
                  <a:lnTo>
                    <a:pt x="4200" y="2194"/>
                  </a:lnTo>
                  <a:lnTo>
                    <a:pt x="4146" y="2143"/>
                  </a:lnTo>
                  <a:lnTo>
                    <a:pt x="4097" y="2088"/>
                  </a:lnTo>
                  <a:lnTo>
                    <a:pt x="4053" y="2030"/>
                  </a:lnTo>
                  <a:lnTo>
                    <a:pt x="4018" y="1969"/>
                  </a:lnTo>
                  <a:lnTo>
                    <a:pt x="3992" y="1904"/>
                  </a:lnTo>
                  <a:lnTo>
                    <a:pt x="3977" y="1835"/>
                  </a:lnTo>
                  <a:lnTo>
                    <a:pt x="3976" y="1761"/>
                  </a:lnTo>
                  <a:lnTo>
                    <a:pt x="3999" y="1612"/>
                  </a:lnTo>
                  <a:lnTo>
                    <a:pt x="4009" y="1539"/>
                  </a:lnTo>
                  <a:lnTo>
                    <a:pt x="4028" y="1390"/>
                  </a:lnTo>
                  <a:lnTo>
                    <a:pt x="4039" y="1315"/>
                  </a:lnTo>
                  <a:lnTo>
                    <a:pt x="4051" y="1240"/>
                  </a:lnTo>
                  <a:lnTo>
                    <a:pt x="4066" y="1166"/>
                  </a:lnTo>
                  <a:lnTo>
                    <a:pt x="4085" y="1093"/>
                  </a:lnTo>
                  <a:lnTo>
                    <a:pt x="4108" y="1023"/>
                  </a:lnTo>
                  <a:lnTo>
                    <a:pt x="4136" y="956"/>
                  </a:lnTo>
                  <a:lnTo>
                    <a:pt x="4170" y="893"/>
                  </a:lnTo>
                  <a:lnTo>
                    <a:pt x="4211" y="833"/>
                  </a:lnTo>
                  <a:lnTo>
                    <a:pt x="4259" y="778"/>
                  </a:lnTo>
                  <a:lnTo>
                    <a:pt x="4329" y="744"/>
                  </a:lnTo>
                  <a:lnTo>
                    <a:pt x="4401" y="711"/>
                  </a:lnTo>
                  <a:lnTo>
                    <a:pt x="4475" y="681"/>
                  </a:lnTo>
                  <a:lnTo>
                    <a:pt x="4551" y="653"/>
                  </a:lnTo>
                  <a:lnTo>
                    <a:pt x="4627" y="626"/>
                  </a:lnTo>
                  <a:lnTo>
                    <a:pt x="4705" y="600"/>
                  </a:lnTo>
                  <a:lnTo>
                    <a:pt x="4782" y="575"/>
                  </a:lnTo>
                  <a:lnTo>
                    <a:pt x="5014" y="504"/>
                  </a:lnTo>
                  <a:lnTo>
                    <a:pt x="5089" y="480"/>
                  </a:lnTo>
                  <a:lnTo>
                    <a:pt x="5162" y="456"/>
                  </a:lnTo>
                  <a:lnTo>
                    <a:pt x="5234" y="431"/>
                  </a:lnTo>
                  <a:lnTo>
                    <a:pt x="5303" y="405"/>
                  </a:lnTo>
                  <a:lnTo>
                    <a:pt x="5370" y="378"/>
                  </a:lnTo>
                  <a:lnTo>
                    <a:pt x="5306" y="335"/>
                  </a:lnTo>
                  <a:lnTo>
                    <a:pt x="5240" y="294"/>
                  </a:lnTo>
                  <a:lnTo>
                    <a:pt x="5173" y="257"/>
                  </a:lnTo>
                  <a:lnTo>
                    <a:pt x="5103" y="223"/>
                  </a:lnTo>
                  <a:lnTo>
                    <a:pt x="5032" y="192"/>
                  </a:lnTo>
                  <a:lnTo>
                    <a:pt x="4959" y="164"/>
                  </a:lnTo>
                  <a:lnTo>
                    <a:pt x="4885" y="138"/>
                  </a:lnTo>
                  <a:lnTo>
                    <a:pt x="4810" y="115"/>
                  </a:lnTo>
                  <a:lnTo>
                    <a:pt x="4733" y="95"/>
                  </a:lnTo>
                  <a:lnTo>
                    <a:pt x="4656" y="77"/>
                  </a:lnTo>
                  <a:lnTo>
                    <a:pt x="4579" y="61"/>
                  </a:lnTo>
                  <a:lnTo>
                    <a:pt x="4500" y="47"/>
                  </a:lnTo>
                  <a:lnTo>
                    <a:pt x="4422" y="36"/>
                  </a:lnTo>
                  <a:lnTo>
                    <a:pt x="4343" y="26"/>
                  </a:lnTo>
                  <a:lnTo>
                    <a:pt x="4264" y="18"/>
                  </a:lnTo>
                  <a:lnTo>
                    <a:pt x="4186" y="11"/>
                  </a:lnTo>
                  <a:lnTo>
                    <a:pt x="4108" y="6"/>
                  </a:lnTo>
                  <a:lnTo>
                    <a:pt x="4030" y="3"/>
                  </a:lnTo>
                  <a:lnTo>
                    <a:pt x="3953" y="1"/>
                  </a:lnTo>
                  <a:lnTo>
                    <a:pt x="38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1" name="Picture 17">
              <a:extLst>
                <a:ext uri="{FF2B5EF4-FFF2-40B4-BE49-F238E27FC236}">
                  <a16:creationId xmlns:a16="http://schemas.microsoft.com/office/drawing/2014/main" id="{9EF714B2-BC68-8AA0-CA7D-2D13504C6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0" y="15177"/>
              <a:ext cx="5689" cy="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8">
              <a:extLst>
                <a:ext uri="{FF2B5EF4-FFF2-40B4-BE49-F238E27FC236}">
                  <a16:creationId xmlns:a16="http://schemas.microsoft.com/office/drawing/2014/main" id="{AEFD7095-0637-C81D-0328-D7E38FC0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3" y="17695"/>
              <a:ext cx="1376" cy="1536"/>
            </a:xfrm>
            <a:custGeom>
              <a:avLst/>
              <a:gdLst>
                <a:gd name="T0" fmla="+- 0 16532 15383"/>
                <a:gd name="T1" fmla="*/ T0 w 1376"/>
                <a:gd name="T2" fmla="+- 0 17745 17696"/>
                <a:gd name="T3" fmla="*/ 17745 h 1536"/>
                <a:gd name="T4" fmla="+- 0 16500 15383"/>
                <a:gd name="T5" fmla="*/ T4 w 1376"/>
                <a:gd name="T6" fmla="+- 0 17717 17696"/>
                <a:gd name="T7" fmla="*/ 17717 h 1536"/>
                <a:gd name="T8" fmla="+- 0 16461 15383"/>
                <a:gd name="T9" fmla="*/ T8 w 1376"/>
                <a:gd name="T10" fmla="+- 0 17701 17696"/>
                <a:gd name="T11" fmla="*/ 17701 h 1536"/>
                <a:gd name="T12" fmla="+- 0 16439 15383"/>
                <a:gd name="T13" fmla="*/ T12 w 1376"/>
                <a:gd name="T14" fmla="+- 0 17696 17696"/>
                <a:gd name="T15" fmla="*/ 17696 h 1536"/>
                <a:gd name="T16" fmla="+- 0 16418 15383"/>
                <a:gd name="T17" fmla="*/ T16 w 1376"/>
                <a:gd name="T18" fmla="+- 0 17696 17696"/>
                <a:gd name="T19" fmla="*/ 17696 h 1536"/>
                <a:gd name="T20" fmla="+- 0 16396 15383"/>
                <a:gd name="T21" fmla="*/ T20 w 1376"/>
                <a:gd name="T22" fmla="+- 0 17698 17696"/>
                <a:gd name="T23" fmla="*/ 17698 h 1536"/>
                <a:gd name="T24" fmla="+- 0 16376 15383"/>
                <a:gd name="T25" fmla="*/ T24 w 1376"/>
                <a:gd name="T26" fmla="+- 0 17705 17696"/>
                <a:gd name="T27" fmla="*/ 17705 h 1536"/>
                <a:gd name="T28" fmla="+- 0 15432 15383"/>
                <a:gd name="T29" fmla="*/ T28 w 1376"/>
                <a:gd name="T30" fmla="+- 0 18078 17696"/>
                <a:gd name="T31" fmla="*/ 18078 h 1536"/>
                <a:gd name="T32" fmla="+- 0 15383 15383"/>
                <a:gd name="T33" fmla="*/ T32 w 1376"/>
                <a:gd name="T34" fmla="+- 0 18173 17696"/>
                <a:gd name="T35" fmla="*/ 18173 h 1536"/>
                <a:gd name="T36" fmla="+- 0 15423 15383"/>
                <a:gd name="T37" fmla="*/ T36 w 1376"/>
                <a:gd name="T38" fmla="+- 0 18271 17696"/>
                <a:gd name="T39" fmla="*/ 18271 h 1536"/>
                <a:gd name="T40" fmla="+- 0 15526 15383"/>
                <a:gd name="T41" fmla="*/ T40 w 1376"/>
                <a:gd name="T42" fmla="+- 0 18311 17696"/>
                <a:gd name="T43" fmla="*/ 18311 h 1536"/>
                <a:gd name="T44" fmla="+- 0 16474 15383"/>
                <a:gd name="T45" fmla="*/ T44 w 1376"/>
                <a:gd name="T46" fmla="+- 0 17951 17696"/>
                <a:gd name="T47" fmla="*/ 17951 h 1536"/>
                <a:gd name="T48" fmla="+- 0 16551 15383"/>
                <a:gd name="T49" fmla="*/ T48 w 1376"/>
                <a:gd name="T50" fmla="+- 0 17862 17696"/>
                <a:gd name="T51" fmla="*/ 17862 h 1536"/>
                <a:gd name="T52" fmla="+- 0 16657 15383"/>
                <a:gd name="T53" fmla="*/ T52 w 1376"/>
                <a:gd name="T54" fmla="+- 0 18265 17696"/>
                <a:gd name="T55" fmla="*/ 18265 h 1536"/>
                <a:gd name="T56" fmla="+- 0 16610 15383"/>
                <a:gd name="T57" fmla="*/ T56 w 1376"/>
                <a:gd name="T58" fmla="+- 0 18187 17696"/>
                <a:gd name="T59" fmla="*/ 18187 h 1536"/>
                <a:gd name="T60" fmla="+- 0 16552 15383"/>
                <a:gd name="T61" fmla="*/ T60 w 1376"/>
                <a:gd name="T62" fmla="+- 0 18159 17696"/>
                <a:gd name="T63" fmla="*/ 18159 h 1536"/>
                <a:gd name="T64" fmla="+- 0 16509 15383"/>
                <a:gd name="T65" fmla="*/ T64 w 1376"/>
                <a:gd name="T66" fmla="+- 0 18158 17696"/>
                <a:gd name="T67" fmla="*/ 18158 h 1536"/>
                <a:gd name="T68" fmla="+- 0 16488 15383"/>
                <a:gd name="T69" fmla="*/ T68 w 1376"/>
                <a:gd name="T70" fmla="+- 0 18165 17696"/>
                <a:gd name="T71" fmla="*/ 18165 h 1536"/>
                <a:gd name="T72" fmla="+- 0 15534 15383"/>
                <a:gd name="T73" fmla="*/ T72 w 1376"/>
                <a:gd name="T74" fmla="+- 0 18540 17696"/>
                <a:gd name="T75" fmla="*/ 18540 h 1536"/>
                <a:gd name="T76" fmla="+- 0 15485 15383"/>
                <a:gd name="T77" fmla="*/ T76 w 1376"/>
                <a:gd name="T78" fmla="+- 0 18634 17696"/>
                <a:gd name="T79" fmla="*/ 18634 h 1536"/>
                <a:gd name="T80" fmla="+- 0 15525 15383"/>
                <a:gd name="T81" fmla="*/ T80 w 1376"/>
                <a:gd name="T82" fmla="+- 0 18732 17696"/>
                <a:gd name="T83" fmla="*/ 18732 h 1536"/>
                <a:gd name="T84" fmla="+- 0 15628 15383"/>
                <a:gd name="T85" fmla="*/ T84 w 1376"/>
                <a:gd name="T86" fmla="+- 0 18771 17696"/>
                <a:gd name="T87" fmla="*/ 18771 h 1536"/>
                <a:gd name="T88" fmla="+- 0 16575 15383"/>
                <a:gd name="T89" fmla="*/ T88 w 1376"/>
                <a:gd name="T90" fmla="+- 0 18414 17696"/>
                <a:gd name="T91" fmla="*/ 18414 h 1536"/>
                <a:gd name="T92" fmla="+- 0 16653 15383"/>
                <a:gd name="T93" fmla="*/ T92 w 1376"/>
                <a:gd name="T94" fmla="+- 0 18325 17696"/>
                <a:gd name="T95" fmla="*/ 18325 h 1536"/>
                <a:gd name="T96" fmla="+- 0 16759 15383"/>
                <a:gd name="T97" fmla="*/ T96 w 1376"/>
                <a:gd name="T98" fmla="+- 0 18725 17696"/>
                <a:gd name="T99" fmla="*/ 18725 h 1536"/>
                <a:gd name="T100" fmla="+- 0 16720 15383"/>
                <a:gd name="T101" fmla="*/ T100 w 1376"/>
                <a:gd name="T102" fmla="+- 0 18654 17696"/>
                <a:gd name="T103" fmla="*/ 18654 h 1536"/>
                <a:gd name="T104" fmla="+- 0 16685 15383"/>
                <a:gd name="T105" fmla="*/ T104 w 1376"/>
                <a:gd name="T106" fmla="+- 0 18632 17696"/>
                <a:gd name="T107" fmla="*/ 18632 h 1536"/>
                <a:gd name="T108" fmla="+- 0 16653 15383"/>
                <a:gd name="T109" fmla="*/ T108 w 1376"/>
                <a:gd name="T110" fmla="+- 0 18622 17696"/>
                <a:gd name="T111" fmla="*/ 18622 h 1536"/>
                <a:gd name="T112" fmla="+- 0 16631 15383"/>
                <a:gd name="T113" fmla="*/ T112 w 1376"/>
                <a:gd name="T114" fmla="+- 0 18620 17696"/>
                <a:gd name="T115" fmla="*/ 18620 h 1536"/>
                <a:gd name="T116" fmla="+- 0 16608 15383"/>
                <a:gd name="T117" fmla="*/ T116 w 1376"/>
                <a:gd name="T118" fmla="+- 0 18620 17696"/>
                <a:gd name="T119" fmla="*/ 18620 h 1536"/>
                <a:gd name="T120" fmla="+- 0 16587 15383"/>
                <a:gd name="T121" fmla="*/ T120 w 1376"/>
                <a:gd name="T122" fmla="+- 0 18625 17696"/>
                <a:gd name="T123" fmla="*/ 18625 h 1536"/>
                <a:gd name="T124" fmla="+- 0 15684 15383"/>
                <a:gd name="T125" fmla="*/ T124 w 1376"/>
                <a:gd name="T126" fmla="+- 0 18976 17696"/>
                <a:gd name="T127" fmla="*/ 18976 h 1536"/>
                <a:gd name="T128" fmla="+- 0 15603 15383"/>
                <a:gd name="T129" fmla="*/ T128 w 1376"/>
                <a:gd name="T130" fmla="+- 0 19044 17696"/>
                <a:gd name="T131" fmla="*/ 19044 h 1536"/>
                <a:gd name="T132" fmla="+- 0 15595 15383"/>
                <a:gd name="T133" fmla="*/ T132 w 1376"/>
                <a:gd name="T134" fmla="+- 0 19149 17696"/>
                <a:gd name="T135" fmla="*/ 19149 h 1536"/>
                <a:gd name="T136" fmla="+- 0 15673 15383"/>
                <a:gd name="T137" fmla="*/ T136 w 1376"/>
                <a:gd name="T138" fmla="+- 0 19222 17696"/>
                <a:gd name="T139" fmla="*/ 19222 h 1536"/>
                <a:gd name="T140" fmla="+- 0 15780 15383"/>
                <a:gd name="T141" fmla="*/ T140 w 1376"/>
                <a:gd name="T142" fmla="+- 0 19219 17696"/>
                <a:gd name="T143" fmla="*/ 19219 h 1536"/>
                <a:gd name="T144" fmla="+- 0 16727 15383"/>
                <a:gd name="T145" fmla="*/ T144 w 1376"/>
                <a:gd name="T146" fmla="+- 0 18840 17696"/>
                <a:gd name="T147" fmla="*/ 18840 h 1536"/>
                <a:gd name="T148" fmla="+- 0 16759 15383"/>
                <a:gd name="T149" fmla="*/ T148 w 1376"/>
                <a:gd name="T150" fmla="+- 0 18725 17696"/>
                <a:gd name="T151" fmla="*/ 18725 h 15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376" h="1536">
                  <a:moveTo>
                    <a:pt x="1172" y="105"/>
                  </a:moveTo>
                  <a:lnTo>
                    <a:pt x="1149" y="49"/>
                  </a:lnTo>
                  <a:lnTo>
                    <a:pt x="1134" y="34"/>
                  </a:lnTo>
                  <a:lnTo>
                    <a:pt x="1117" y="21"/>
                  </a:lnTo>
                  <a:lnTo>
                    <a:pt x="1098" y="12"/>
                  </a:lnTo>
                  <a:lnTo>
                    <a:pt x="1078" y="5"/>
                  </a:lnTo>
                  <a:lnTo>
                    <a:pt x="1067" y="2"/>
                  </a:lnTo>
                  <a:lnTo>
                    <a:pt x="1056" y="0"/>
                  </a:lnTo>
                  <a:lnTo>
                    <a:pt x="1046" y="0"/>
                  </a:lnTo>
                  <a:lnTo>
                    <a:pt x="1035" y="0"/>
                  </a:lnTo>
                  <a:lnTo>
                    <a:pt x="1024" y="0"/>
                  </a:lnTo>
                  <a:lnTo>
                    <a:pt x="1013" y="2"/>
                  </a:lnTo>
                  <a:lnTo>
                    <a:pt x="1003" y="5"/>
                  </a:lnTo>
                  <a:lnTo>
                    <a:pt x="993" y="9"/>
                  </a:lnTo>
                  <a:lnTo>
                    <a:pt x="98" y="356"/>
                  </a:lnTo>
                  <a:lnTo>
                    <a:pt x="49" y="382"/>
                  </a:lnTo>
                  <a:lnTo>
                    <a:pt x="15" y="425"/>
                  </a:lnTo>
                  <a:lnTo>
                    <a:pt x="0" y="477"/>
                  </a:lnTo>
                  <a:lnTo>
                    <a:pt x="8" y="530"/>
                  </a:lnTo>
                  <a:lnTo>
                    <a:pt x="40" y="575"/>
                  </a:lnTo>
                  <a:lnTo>
                    <a:pt x="88" y="605"/>
                  </a:lnTo>
                  <a:lnTo>
                    <a:pt x="143" y="615"/>
                  </a:lnTo>
                  <a:lnTo>
                    <a:pt x="197" y="602"/>
                  </a:lnTo>
                  <a:lnTo>
                    <a:pt x="1091" y="255"/>
                  </a:lnTo>
                  <a:lnTo>
                    <a:pt x="1140" y="220"/>
                  </a:lnTo>
                  <a:lnTo>
                    <a:pt x="1168" y="166"/>
                  </a:lnTo>
                  <a:lnTo>
                    <a:pt x="1172" y="105"/>
                  </a:lnTo>
                  <a:close/>
                  <a:moveTo>
                    <a:pt x="1274" y="569"/>
                  </a:moveTo>
                  <a:lnTo>
                    <a:pt x="1250" y="513"/>
                  </a:lnTo>
                  <a:lnTo>
                    <a:pt x="1227" y="491"/>
                  </a:lnTo>
                  <a:lnTo>
                    <a:pt x="1200" y="474"/>
                  </a:lnTo>
                  <a:lnTo>
                    <a:pt x="1169" y="463"/>
                  </a:lnTo>
                  <a:lnTo>
                    <a:pt x="1137" y="461"/>
                  </a:lnTo>
                  <a:lnTo>
                    <a:pt x="1126" y="462"/>
                  </a:lnTo>
                  <a:lnTo>
                    <a:pt x="1115" y="465"/>
                  </a:lnTo>
                  <a:lnTo>
                    <a:pt x="1105" y="469"/>
                  </a:lnTo>
                  <a:lnTo>
                    <a:pt x="200" y="819"/>
                  </a:lnTo>
                  <a:lnTo>
                    <a:pt x="151" y="844"/>
                  </a:lnTo>
                  <a:lnTo>
                    <a:pt x="117" y="887"/>
                  </a:lnTo>
                  <a:lnTo>
                    <a:pt x="102" y="938"/>
                  </a:lnTo>
                  <a:lnTo>
                    <a:pt x="110" y="991"/>
                  </a:lnTo>
                  <a:lnTo>
                    <a:pt x="142" y="1036"/>
                  </a:lnTo>
                  <a:lnTo>
                    <a:pt x="190" y="1065"/>
                  </a:lnTo>
                  <a:lnTo>
                    <a:pt x="245" y="1075"/>
                  </a:lnTo>
                  <a:lnTo>
                    <a:pt x="298" y="1062"/>
                  </a:lnTo>
                  <a:lnTo>
                    <a:pt x="1192" y="718"/>
                  </a:lnTo>
                  <a:lnTo>
                    <a:pt x="1242" y="683"/>
                  </a:lnTo>
                  <a:lnTo>
                    <a:pt x="1270" y="629"/>
                  </a:lnTo>
                  <a:lnTo>
                    <a:pt x="1274" y="569"/>
                  </a:lnTo>
                  <a:close/>
                  <a:moveTo>
                    <a:pt x="1376" y="1029"/>
                  </a:moveTo>
                  <a:lnTo>
                    <a:pt x="1352" y="974"/>
                  </a:lnTo>
                  <a:lnTo>
                    <a:pt x="1337" y="958"/>
                  </a:lnTo>
                  <a:lnTo>
                    <a:pt x="1321" y="945"/>
                  </a:lnTo>
                  <a:lnTo>
                    <a:pt x="1302" y="936"/>
                  </a:lnTo>
                  <a:lnTo>
                    <a:pt x="1281" y="929"/>
                  </a:lnTo>
                  <a:lnTo>
                    <a:pt x="1270" y="926"/>
                  </a:lnTo>
                  <a:lnTo>
                    <a:pt x="1259" y="925"/>
                  </a:lnTo>
                  <a:lnTo>
                    <a:pt x="1248" y="924"/>
                  </a:lnTo>
                  <a:lnTo>
                    <a:pt x="1236" y="924"/>
                  </a:lnTo>
                  <a:lnTo>
                    <a:pt x="1225" y="924"/>
                  </a:lnTo>
                  <a:lnTo>
                    <a:pt x="1214" y="926"/>
                  </a:lnTo>
                  <a:lnTo>
                    <a:pt x="1204" y="929"/>
                  </a:lnTo>
                  <a:lnTo>
                    <a:pt x="1193" y="933"/>
                  </a:lnTo>
                  <a:lnTo>
                    <a:pt x="301" y="1280"/>
                  </a:lnTo>
                  <a:lnTo>
                    <a:pt x="253" y="1306"/>
                  </a:lnTo>
                  <a:lnTo>
                    <a:pt x="220" y="1348"/>
                  </a:lnTo>
                  <a:lnTo>
                    <a:pt x="204" y="1400"/>
                  </a:lnTo>
                  <a:lnTo>
                    <a:pt x="212" y="1453"/>
                  </a:lnTo>
                  <a:lnTo>
                    <a:pt x="243" y="1497"/>
                  </a:lnTo>
                  <a:lnTo>
                    <a:pt x="290" y="1526"/>
                  </a:lnTo>
                  <a:lnTo>
                    <a:pt x="344" y="1535"/>
                  </a:lnTo>
                  <a:lnTo>
                    <a:pt x="397" y="1523"/>
                  </a:lnTo>
                  <a:lnTo>
                    <a:pt x="1294" y="1179"/>
                  </a:lnTo>
                  <a:lnTo>
                    <a:pt x="1344" y="1144"/>
                  </a:lnTo>
                  <a:lnTo>
                    <a:pt x="1372" y="1090"/>
                  </a:lnTo>
                  <a:lnTo>
                    <a:pt x="1376" y="1029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3" name="Picture 19">
              <a:extLst>
                <a:ext uri="{FF2B5EF4-FFF2-40B4-BE49-F238E27FC236}">
                  <a16:creationId xmlns:a16="http://schemas.microsoft.com/office/drawing/2014/main" id="{E977C40C-775E-8D66-B876-7E6250264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5" y="17470"/>
              <a:ext cx="1244" cy="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18E4A9B-BA0E-4A1B-F18E-FDFC3FC1B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" y="23205"/>
              <a:ext cx="723" cy="540"/>
            </a:xfrm>
            <a:custGeom>
              <a:avLst/>
              <a:gdLst>
                <a:gd name="T0" fmla="+- 0 9421 8981"/>
                <a:gd name="T1" fmla="*/ T0 w 723"/>
                <a:gd name="T2" fmla="+- 0 23205 23205"/>
                <a:gd name="T3" fmla="*/ 23205 h 540"/>
                <a:gd name="T4" fmla="+- 0 9366 8981"/>
                <a:gd name="T5" fmla="*/ T4 w 723"/>
                <a:gd name="T6" fmla="+- 0 23221 23205"/>
                <a:gd name="T7" fmla="*/ 23221 h 540"/>
                <a:gd name="T8" fmla="+- 0 9311 8981"/>
                <a:gd name="T9" fmla="*/ T8 w 723"/>
                <a:gd name="T10" fmla="+- 0 23254 23205"/>
                <a:gd name="T11" fmla="*/ 23254 h 540"/>
                <a:gd name="T12" fmla="+- 0 9256 8981"/>
                <a:gd name="T13" fmla="*/ T12 w 723"/>
                <a:gd name="T14" fmla="+- 0 23307 23205"/>
                <a:gd name="T15" fmla="*/ 23307 h 540"/>
                <a:gd name="T16" fmla="+- 0 9201 8981"/>
                <a:gd name="T17" fmla="*/ T16 w 723"/>
                <a:gd name="T18" fmla="+- 0 23379 23205"/>
                <a:gd name="T19" fmla="*/ 23379 h 540"/>
                <a:gd name="T20" fmla="+- 0 9145 8981"/>
                <a:gd name="T21" fmla="*/ T20 w 723"/>
                <a:gd name="T22" fmla="+- 0 23429 23205"/>
                <a:gd name="T23" fmla="*/ 23429 h 540"/>
                <a:gd name="T24" fmla="+- 0 9095 8981"/>
                <a:gd name="T25" fmla="*/ T24 w 723"/>
                <a:gd name="T26" fmla="+- 0 23482 23205"/>
                <a:gd name="T27" fmla="*/ 23482 h 540"/>
                <a:gd name="T28" fmla="+- 0 9054 8981"/>
                <a:gd name="T29" fmla="*/ T28 w 723"/>
                <a:gd name="T30" fmla="+- 0 23538 23205"/>
                <a:gd name="T31" fmla="*/ 23538 h 540"/>
                <a:gd name="T32" fmla="+- 0 9022 8981"/>
                <a:gd name="T33" fmla="*/ T32 w 723"/>
                <a:gd name="T34" fmla="+- 0 23597 23205"/>
                <a:gd name="T35" fmla="*/ 23597 h 540"/>
                <a:gd name="T36" fmla="+- 0 8999 8981"/>
                <a:gd name="T37" fmla="*/ T36 w 723"/>
                <a:gd name="T38" fmla="+- 0 23659 23205"/>
                <a:gd name="T39" fmla="*/ 23659 h 540"/>
                <a:gd name="T40" fmla="+- 0 8984 8981"/>
                <a:gd name="T41" fmla="*/ T40 w 723"/>
                <a:gd name="T42" fmla="+- 0 23723 23205"/>
                <a:gd name="T43" fmla="*/ 23723 h 540"/>
                <a:gd name="T44" fmla="+- 0 8981 8981"/>
                <a:gd name="T45" fmla="*/ T44 w 723"/>
                <a:gd name="T46" fmla="+- 0 23745 23205"/>
                <a:gd name="T47" fmla="*/ 23745 h 540"/>
                <a:gd name="T48" fmla="+- 0 9390 8981"/>
                <a:gd name="T49" fmla="*/ T48 w 723"/>
                <a:gd name="T50" fmla="+- 0 23745 23205"/>
                <a:gd name="T51" fmla="*/ 23745 h 540"/>
                <a:gd name="T52" fmla="+- 0 9415 8981"/>
                <a:gd name="T53" fmla="*/ T52 w 723"/>
                <a:gd name="T54" fmla="+- 0 23673 23205"/>
                <a:gd name="T55" fmla="*/ 23673 h 540"/>
                <a:gd name="T56" fmla="+- 0 9449 8981"/>
                <a:gd name="T57" fmla="*/ T56 w 723"/>
                <a:gd name="T58" fmla="+- 0 23605 23205"/>
                <a:gd name="T59" fmla="*/ 23605 h 540"/>
                <a:gd name="T60" fmla="+- 0 9491 8981"/>
                <a:gd name="T61" fmla="*/ T60 w 723"/>
                <a:gd name="T62" fmla="+- 0 23542 23205"/>
                <a:gd name="T63" fmla="*/ 23542 h 540"/>
                <a:gd name="T64" fmla="+- 0 9539 8981"/>
                <a:gd name="T65" fmla="*/ T64 w 723"/>
                <a:gd name="T66" fmla="+- 0 23486 23205"/>
                <a:gd name="T67" fmla="*/ 23486 h 540"/>
                <a:gd name="T68" fmla="+- 0 9591 8981"/>
                <a:gd name="T69" fmla="*/ T68 w 723"/>
                <a:gd name="T70" fmla="+- 0 23437 23205"/>
                <a:gd name="T71" fmla="*/ 23437 h 540"/>
                <a:gd name="T72" fmla="+- 0 9647 8981"/>
                <a:gd name="T73" fmla="*/ T72 w 723"/>
                <a:gd name="T74" fmla="+- 0 23397 23205"/>
                <a:gd name="T75" fmla="*/ 23397 h 540"/>
                <a:gd name="T76" fmla="+- 0 9704 8981"/>
                <a:gd name="T77" fmla="*/ T76 w 723"/>
                <a:gd name="T78" fmla="+- 0 23368 23205"/>
                <a:gd name="T79" fmla="*/ 23368 h 540"/>
                <a:gd name="T80" fmla="+- 0 9646 8981"/>
                <a:gd name="T81" fmla="*/ T80 w 723"/>
                <a:gd name="T82" fmla="+- 0 23306 23205"/>
                <a:gd name="T83" fmla="*/ 23306 h 540"/>
                <a:gd name="T84" fmla="+- 0 9588 8981"/>
                <a:gd name="T85" fmla="*/ T84 w 723"/>
                <a:gd name="T86" fmla="+- 0 23258 23205"/>
                <a:gd name="T87" fmla="*/ 23258 h 540"/>
                <a:gd name="T88" fmla="+- 0 9532 8981"/>
                <a:gd name="T89" fmla="*/ T88 w 723"/>
                <a:gd name="T90" fmla="+- 0 23224 23205"/>
                <a:gd name="T91" fmla="*/ 23224 h 540"/>
                <a:gd name="T92" fmla="+- 0 9476 8981"/>
                <a:gd name="T93" fmla="*/ T92 w 723"/>
                <a:gd name="T94" fmla="+- 0 23207 23205"/>
                <a:gd name="T95" fmla="*/ 23207 h 540"/>
                <a:gd name="T96" fmla="+- 0 9421 8981"/>
                <a:gd name="T97" fmla="*/ T96 w 723"/>
                <a:gd name="T98" fmla="+- 0 23205 23205"/>
                <a:gd name="T99" fmla="*/ 23205 h 5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723" h="540">
                  <a:moveTo>
                    <a:pt x="440" y="0"/>
                  </a:moveTo>
                  <a:lnTo>
                    <a:pt x="385" y="16"/>
                  </a:lnTo>
                  <a:lnTo>
                    <a:pt x="330" y="49"/>
                  </a:lnTo>
                  <a:lnTo>
                    <a:pt x="275" y="102"/>
                  </a:lnTo>
                  <a:lnTo>
                    <a:pt x="220" y="174"/>
                  </a:lnTo>
                  <a:lnTo>
                    <a:pt x="164" y="224"/>
                  </a:lnTo>
                  <a:lnTo>
                    <a:pt x="114" y="277"/>
                  </a:lnTo>
                  <a:lnTo>
                    <a:pt x="73" y="333"/>
                  </a:lnTo>
                  <a:lnTo>
                    <a:pt x="41" y="392"/>
                  </a:lnTo>
                  <a:lnTo>
                    <a:pt x="18" y="454"/>
                  </a:lnTo>
                  <a:lnTo>
                    <a:pt x="3" y="518"/>
                  </a:lnTo>
                  <a:lnTo>
                    <a:pt x="0" y="540"/>
                  </a:lnTo>
                  <a:lnTo>
                    <a:pt x="409" y="540"/>
                  </a:lnTo>
                  <a:lnTo>
                    <a:pt x="434" y="468"/>
                  </a:lnTo>
                  <a:lnTo>
                    <a:pt x="468" y="400"/>
                  </a:lnTo>
                  <a:lnTo>
                    <a:pt x="510" y="337"/>
                  </a:lnTo>
                  <a:lnTo>
                    <a:pt x="558" y="281"/>
                  </a:lnTo>
                  <a:lnTo>
                    <a:pt x="610" y="232"/>
                  </a:lnTo>
                  <a:lnTo>
                    <a:pt x="666" y="192"/>
                  </a:lnTo>
                  <a:lnTo>
                    <a:pt x="723" y="163"/>
                  </a:lnTo>
                  <a:lnTo>
                    <a:pt x="665" y="101"/>
                  </a:lnTo>
                  <a:lnTo>
                    <a:pt x="607" y="53"/>
                  </a:lnTo>
                  <a:lnTo>
                    <a:pt x="551" y="19"/>
                  </a:lnTo>
                  <a:lnTo>
                    <a:pt x="495" y="2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5" name="Picture 21">
              <a:extLst>
                <a:ext uri="{FF2B5EF4-FFF2-40B4-BE49-F238E27FC236}">
                  <a16:creationId xmlns:a16="http://schemas.microsoft.com/office/drawing/2014/main" id="{69C1DDF8-60B4-CC2B-4D59-F9F8E60FA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" y="23000"/>
              <a:ext cx="1551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AutoShape 22">
              <a:extLst>
                <a:ext uri="{FF2B5EF4-FFF2-40B4-BE49-F238E27FC236}">
                  <a16:creationId xmlns:a16="http://schemas.microsoft.com/office/drawing/2014/main" id="{C9B63861-B982-5880-BF56-D3AD17647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" y="18173"/>
              <a:ext cx="6919" cy="5572"/>
            </a:xfrm>
            <a:custGeom>
              <a:avLst/>
              <a:gdLst>
                <a:gd name="T0" fmla="+- 0 11502 7393"/>
                <a:gd name="T1" fmla="*/ T0 w 6919"/>
                <a:gd name="T2" fmla="+- 0 23745 18173"/>
                <a:gd name="T3" fmla="*/ 23745 h 5572"/>
                <a:gd name="T4" fmla="+- 0 11553 7393"/>
                <a:gd name="T5" fmla="*/ T4 w 6919"/>
                <a:gd name="T6" fmla="+- 0 23577 18173"/>
                <a:gd name="T7" fmla="*/ 23577 h 5572"/>
                <a:gd name="T8" fmla="+- 0 11066 7393"/>
                <a:gd name="T9" fmla="*/ T8 w 6919"/>
                <a:gd name="T10" fmla="+- 0 22952 18173"/>
                <a:gd name="T11" fmla="*/ 22952 h 5572"/>
                <a:gd name="T12" fmla="+- 0 11781 7393"/>
                <a:gd name="T13" fmla="*/ T12 w 6919"/>
                <a:gd name="T14" fmla="+- 0 23473 18173"/>
                <a:gd name="T15" fmla="*/ 23473 h 5572"/>
                <a:gd name="T16" fmla="+- 0 12072 7393"/>
                <a:gd name="T17" fmla="*/ T16 w 6919"/>
                <a:gd name="T18" fmla="+- 0 23578 18173"/>
                <a:gd name="T19" fmla="*/ 23578 h 5572"/>
                <a:gd name="T20" fmla="+- 0 12371 7393"/>
                <a:gd name="T21" fmla="*/ T20 w 6919"/>
                <a:gd name="T22" fmla="+- 0 23487 18173"/>
                <a:gd name="T23" fmla="*/ 23487 h 5572"/>
                <a:gd name="T24" fmla="+- 0 12557 7393"/>
                <a:gd name="T25" fmla="*/ T24 w 6919"/>
                <a:gd name="T26" fmla="+- 0 23232 18173"/>
                <a:gd name="T27" fmla="*/ 23232 h 5572"/>
                <a:gd name="T28" fmla="+- 0 12560 7393"/>
                <a:gd name="T29" fmla="*/ T28 w 6919"/>
                <a:gd name="T30" fmla="+- 0 22987 18173"/>
                <a:gd name="T31" fmla="*/ 22987 h 5572"/>
                <a:gd name="T32" fmla="+- 0 12502 7393"/>
                <a:gd name="T33" fmla="*/ T32 w 6919"/>
                <a:gd name="T34" fmla="+- 0 22950 18173"/>
                <a:gd name="T35" fmla="*/ 22950 h 5572"/>
                <a:gd name="T36" fmla="+- 0 8419 7393"/>
                <a:gd name="T37" fmla="*/ T36 w 6919"/>
                <a:gd name="T38" fmla="+- 0 21379 18173"/>
                <a:gd name="T39" fmla="*/ 21379 h 5572"/>
                <a:gd name="T40" fmla="+- 0 8586 7393"/>
                <a:gd name="T41" fmla="*/ T40 w 6919"/>
                <a:gd name="T42" fmla="+- 0 21687 18173"/>
                <a:gd name="T43" fmla="*/ 21687 h 5572"/>
                <a:gd name="T44" fmla="+- 0 8744 7393"/>
                <a:gd name="T45" fmla="*/ T44 w 6919"/>
                <a:gd name="T46" fmla="+- 0 21959 18173"/>
                <a:gd name="T47" fmla="*/ 21959 h 5572"/>
                <a:gd name="T48" fmla="+- 0 8899 7393"/>
                <a:gd name="T49" fmla="*/ T48 w 6919"/>
                <a:gd name="T50" fmla="+- 0 22201 18173"/>
                <a:gd name="T51" fmla="*/ 22201 h 5572"/>
                <a:gd name="T52" fmla="+- 0 9063 7393"/>
                <a:gd name="T53" fmla="*/ T52 w 6919"/>
                <a:gd name="T54" fmla="+- 0 22424 18173"/>
                <a:gd name="T55" fmla="*/ 22424 h 5572"/>
                <a:gd name="T56" fmla="+- 0 9245 7393"/>
                <a:gd name="T57" fmla="*/ T56 w 6919"/>
                <a:gd name="T58" fmla="+- 0 22633 18173"/>
                <a:gd name="T59" fmla="*/ 22633 h 5572"/>
                <a:gd name="T60" fmla="+- 0 9453 7393"/>
                <a:gd name="T61" fmla="*/ T60 w 6919"/>
                <a:gd name="T62" fmla="+- 0 22837 18173"/>
                <a:gd name="T63" fmla="*/ 22837 h 5572"/>
                <a:gd name="T64" fmla="+- 0 9697 7393"/>
                <a:gd name="T65" fmla="*/ T64 w 6919"/>
                <a:gd name="T66" fmla="+- 0 23045 18173"/>
                <a:gd name="T67" fmla="*/ 23045 h 5572"/>
                <a:gd name="T68" fmla="+- 0 9986 7393"/>
                <a:gd name="T69" fmla="*/ T68 w 6919"/>
                <a:gd name="T70" fmla="+- 0 23263 18173"/>
                <a:gd name="T71" fmla="*/ 23263 h 5572"/>
                <a:gd name="T72" fmla="+- 0 10976 7393"/>
                <a:gd name="T73" fmla="*/ T72 w 6919"/>
                <a:gd name="T74" fmla="+- 0 23130 18173"/>
                <a:gd name="T75" fmla="*/ 23130 h 5572"/>
                <a:gd name="T76" fmla="+- 0 10959 7393"/>
                <a:gd name="T77" fmla="*/ T76 w 6919"/>
                <a:gd name="T78" fmla="+- 0 22987 18173"/>
                <a:gd name="T79" fmla="*/ 22987 h 5572"/>
                <a:gd name="T80" fmla="+- 0 11944 7393"/>
                <a:gd name="T81" fmla="*/ T80 w 6919"/>
                <a:gd name="T82" fmla="+- 0 22531 18173"/>
                <a:gd name="T83" fmla="*/ 22531 h 5572"/>
                <a:gd name="T84" fmla="+- 0 11923 7393"/>
                <a:gd name="T85" fmla="*/ T84 w 6919"/>
                <a:gd name="T86" fmla="+- 0 22390 18173"/>
                <a:gd name="T87" fmla="*/ 22390 h 5572"/>
                <a:gd name="T88" fmla="+- 0 13470 7393"/>
                <a:gd name="T89" fmla="*/ T88 w 6919"/>
                <a:gd name="T90" fmla="+- 0 22337 18173"/>
                <a:gd name="T91" fmla="*/ 22337 h 5572"/>
                <a:gd name="T92" fmla="+- 0 12714 7393"/>
                <a:gd name="T93" fmla="*/ T92 w 6919"/>
                <a:gd name="T94" fmla="+- 0 21614 18173"/>
                <a:gd name="T95" fmla="*/ 21614 h 5572"/>
                <a:gd name="T96" fmla="+- 0 12748 7393"/>
                <a:gd name="T97" fmla="*/ T96 w 6919"/>
                <a:gd name="T98" fmla="+- 0 21476 18173"/>
                <a:gd name="T99" fmla="*/ 21476 h 5572"/>
                <a:gd name="T100" fmla="+- 0 14296 7393"/>
                <a:gd name="T101" fmla="*/ T100 w 6919"/>
                <a:gd name="T102" fmla="+- 0 21348 18173"/>
                <a:gd name="T103" fmla="*/ 21348 h 5572"/>
                <a:gd name="T104" fmla="+- 0 14134 7393"/>
                <a:gd name="T105" fmla="*/ T104 w 6919"/>
                <a:gd name="T106" fmla="+- 0 21099 18173"/>
                <a:gd name="T107" fmla="*/ 21099 h 5572"/>
                <a:gd name="T108" fmla="+- 0 13466 7393"/>
                <a:gd name="T109" fmla="*/ T108 w 6919"/>
                <a:gd name="T110" fmla="+- 0 20607 18173"/>
                <a:gd name="T111" fmla="*/ 20607 h 5572"/>
                <a:gd name="T112" fmla="+- 0 13279 7393"/>
                <a:gd name="T113" fmla="*/ T112 w 6919"/>
                <a:gd name="T114" fmla="+- 0 20458 18173"/>
                <a:gd name="T115" fmla="*/ 20458 h 5572"/>
                <a:gd name="T116" fmla="+- 0 13163 7393"/>
                <a:gd name="T117" fmla="*/ T116 w 6919"/>
                <a:gd name="T118" fmla="+- 0 20370 18173"/>
                <a:gd name="T119" fmla="*/ 20370 h 5572"/>
                <a:gd name="T120" fmla="+- 0 12493 7393"/>
                <a:gd name="T121" fmla="*/ T120 w 6919"/>
                <a:gd name="T122" fmla="+- 0 19865 18173"/>
                <a:gd name="T123" fmla="*/ 19865 h 5572"/>
                <a:gd name="T124" fmla="+- 0 12574 7393"/>
                <a:gd name="T125" fmla="*/ T124 w 6919"/>
                <a:gd name="T126" fmla="+- 0 19749 18173"/>
                <a:gd name="T127" fmla="*/ 19749 h 5572"/>
                <a:gd name="T128" fmla="+- 0 13165 7393"/>
                <a:gd name="T129" fmla="*/ T128 w 6919"/>
                <a:gd name="T130" fmla="+- 0 19481 18173"/>
                <a:gd name="T131" fmla="*/ 19481 h 5572"/>
                <a:gd name="T132" fmla="+- 0 12911 7393"/>
                <a:gd name="T133" fmla="*/ T132 w 6919"/>
                <a:gd name="T134" fmla="+- 0 19180 18173"/>
                <a:gd name="T135" fmla="*/ 19180 h 5572"/>
                <a:gd name="T136" fmla="+- 0 12668 7393"/>
                <a:gd name="T137" fmla="*/ T136 w 6919"/>
                <a:gd name="T138" fmla="+- 0 18915 18173"/>
                <a:gd name="T139" fmla="*/ 18915 h 5572"/>
                <a:gd name="T140" fmla="+- 0 12466 7393"/>
                <a:gd name="T141" fmla="*/ T140 w 6919"/>
                <a:gd name="T142" fmla="+- 0 18717 18173"/>
                <a:gd name="T143" fmla="*/ 18717 h 5572"/>
                <a:gd name="T144" fmla="+- 0 9083 7393"/>
                <a:gd name="T145" fmla="*/ T144 w 6919"/>
                <a:gd name="T146" fmla="+- 0 18173 18173"/>
                <a:gd name="T147" fmla="*/ 18173 h 5572"/>
                <a:gd name="T148" fmla="+- 0 12066 7393"/>
                <a:gd name="T149" fmla="*/ T148 w 6919"/>
                <a:gd name="T150" fmla="+- 0 22370 18173"/>
                <a:gd name="T151" fmla="*/ 22370 h 5572"/>
                <a:gd name="T152" fmla="+- 0 12878 7393"/>
                <a:gd name="T153" fmla="*/ T152 w 6919"/>
                <a:gd name="T154" fmla="+- 0 22901 18173"/>
                <a:gd name="T155" fmla="*/ 22901 h 5572"/>
                <a:gd name="T156" fmla="+- 0 13147 7393"/>
                <a:gd name="T157" fmla="*/ T156 w 6919"/>
                <a:gd name="T158" fmla="+- 0 22832 18173"/>
                <a:gd name="T159" fmla="*/ 22832 h 5572"/>
                <a:gd name="T160" fmla="+- 0 13362 7393"/>
                <a:gd name="T161" fmla="*/ T160 w 6919"/>
                <a:gd name="T162" fmla="+- 0 22647 18173"/>
                <a:gd name="T163" fmla="*/ 22647 h 5572"/>
                <a:gd name="T164" fmla="+- 0 13468 7393"/>
                <a:gd name="T165" fmla="*/ T164 w 6919"/>
                <a:gd name="T166" fmla="+- 0 22352 18173"/>
                <a:gd name="T167" fmla="*/ 22352 h 5572"/>
                <a:gd name="T168" fmla="+- 0 12861 7393"/>
                <a:gd name="T169" fmla="*/ T168 w 6919"/>
                <a:gd name="T170" fmla="+- 0 21479 18173"/>
                <a:gd name="T171" fmla="*/ 21479 h 5572"/>
                <a:gd name="T172" fmla="+- 0 13679 7393"/>
                <a:gd name="T173" fmla="*/ T172 w 6919"/>
                <a:gd name="T174" fmla="+- 0 21970 18173"/>
                <a:gd name="T175" fmla="*/ 21970 h 5572"/>
                <a:gd name="T176" fmla="+- 0 13960 7393"/>
                <a:gd name="T177" fmla="*/ T176 w 6919"/>
                <a:gd name="T178" fmla="+- 0 21953 18173"/>
                <a:gd name="T179" fmla="*/ 21953 h 5572"/>
                <a:gd name="T180" fmla="+- 0 14170 7393"/>
                <a:gd name="T181" fmla="*/ T180 w 6919"/>
                <a:gd name="T182" fmla="+- 0 21806 18173"/>
                <a:gd name="T183" fmla="*/ 21806 h 5572"/>
                <a:gd name="T184" fmla="+- 0 14292 7393"/>
                <a:gd name="T185" fmla="*/ T184 w 6919"/>
                <a:gd name="T186" fmla="+- 0 21598 18173"/>
                <a:gd name="T187" fmla="*/ 21598 h 5572"/>
                <a:gd name="T188" fmla="+- 0 13157 7393"/>
                <a:gd name="T189" fmla="*/ T188 w 6919"/>
                <a:gd name="T190" fmla="+- 0 19749 18173"/>
                <a:gd name="T191" fmla="*/ 19749 h 5572"/>
                <a:gd name="T192" fmla="+- 0 13157 7393"/>
                <a:gd name="T193" fmla="*/ T192 w 6919"/>
                <a:gd name="T194" fmla="+- 0 19749 18173"/>
                <a:gd name="T195" fmla="*/ 19749 h 5572"/>
                <a:gd name="T196" fmla="+- 0 11776 7393"/>
                <a:gd name="T197" fmla="*/ T196 w 6919"/>
                <a:gd name="T198" fmla="+- 0 18529 18173"/>
                <a:gd name="T199" fmla="*/ 18529 h 5572"/>
                <a:gd name="T200" fmla="+- 0 11132 7393"/>
                <a:gd name="T201" fmla="*/ T200 w 6919"/>
                <a:gd name="T202" fmla="+- 0 18614 18173"/>
                <a:gd name="T203" fmla="*/ 18614 h 5572"/>
                <a:gd name="T204" fmla="+- 0 10557 7393"/>
                <a:gd name="T205" fmla="*/ T204 w 6919"/>
                <a:gd name="T206" fmla="+- 0 18668 18173"/>
                <a:gd name="T207" fmla="*/ 18668 h 5572"/>
                <a:gd name="T208" fmla="+- 0 12426 7393"/>
                <a:gd name="T209" fmla="*/ T208 w 6919"/>
                <a:gd name="T210" fmla="+- 0 18681 18173"/>
                <a:gd name="T211" fmla="*/ 18681 h 5572"/>
                <a:gd name="T212" fmla="+- 0 12287 7393"/>
                <a:gd name="T213" fmla="*/ T212 w 6919"/>
                <a:gd name="T214" fmla="+- 0 18595 18173"/>
                <a:gd name="T215" fmla="*/ 18595 h 5572"/>
                <a:gd name="T216" fmla="+- 0 12103 7393"/>
                <a:gd name="T217" fmla="*/ T216 w 6919"/>
                <a:gd name="T218" fmla="+- 0 18537 18173"/>
                <a:gd name="T219" fmla="*/ 18537 h 5572"/>
                <a:gd name="T220" fmla="+- 0 11924 7393"/>
                <a:gd name="T221" fmla="*/ T220 w 6919"/>
                <a:gd name="T222" fmla="+- 0 18521 18173"/>
                <a:gd name="T223" fmla="*/ 18521 h 55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6919" h="5572">
                  <a:moveTo>
                    <a:pt x="3827" y="5146"/>
                  </a:moveTo>
                  <a:lnTo>
                    <a:pt x="2677" y="5146"/>
                  </a:lnTo>
                  <a:lnTo>
                    <a:pt x="3289" y="5572"/>
                  </a:lnTo>
                  <a:lnTo>
                    <a:pt x="4109" y="5572"/>
                  </a:lnTo>
                  <a:lnTo>
                    <a:pt x="4117" y="5559"/>
                  </a:lnTo>
                  <a:lnTo>
                    <a:pt x="4138" y="5509"/>
                  </a:lnTo>
                  <a:lnTo>
                    <a:pt x="4152" y="5457"/>
                  </a:lnTo>
                  <a:lnTo>
                    <a:pt x="4160" y="5404"/>
                  </a:lnTo>
                  <a:lnTo>
                    <a:pt x="3827" y="5146"/>
                  </a:lnTo>
                  <a:close/>
                  <a:moveTo>
                    <a:pt x="5109" y="4777"/>
                  </a:moveTo>
                  <a:lnTo>
                    <a:pt x="3634" y="4777"/>
                  </a:lnTo>
                  <a:lnTo>
                    <a:pt x="3673" y="4779"/>
                  </a:lnTo>
                  <a:lnTo>
                    <a:pt x="3708" y="4795"/>
                  </a:lnTo>
                  <a:lnTo>
                    <a:pt x="3734" y="4814"/>
                  </a:lnTo>
                  <a:lnTo>
                    <a:pt x="4200" y="5158"/>
                  </a:lnTo>
                  <a:lnTo>
                    <a:pt x="4388" y="5300"/>
                  </a:lnTo>
                  <a:lnTo>
                    <a:pt x="4454" y="5343"/>
                  </a:lnTo>
                  <a:lnTo>
                    <a:pt x="4526" y="5376"/>
                  </a:lnTo>
                  <a:lnTo>
                    <a:pt x="4601" y="5396"/>
                  </a:lnTo>
                  <a:lnTo>
                    <a:pt x="4679" y="5405"/>
                  </a:lnTo>
                  <a:lnTo>
                    <a:pt x="4758" y="5401"/>
                  </a:lnTo>
                  <a:lnTo>
                    <a:pt x="4835" y="5384"/>
                  </a:lnTo>
                  <a:lnTo>
                    <a:pt x="4909" y="5355"/>
                  </a:lnTo>
                  <a:lnTo>
                    <a:pt x="4978" y="5314"/>
                  </a:lnTo>
                  <a:lnTo>
                    <a:pt x="5039" y="5264"/>
                  </a:lnTo>
                  <a:lnTo>
                    <a:pt x="5091" y="5205"/>
                  </a:lnTo>
                  <a:lnTo>
                    <a:pt x="5134" y="5135"/>
                  </a:lnTo>
                  <a:lnTo>
                    <a:pt x="5164" y="5059"/>
                  </a:lnTo>
                  <a:lnTo>
                    <a:pt x="5182" y="4980"/>
                  </a:lnTo>
                  <a:lnTo>
                    <a:pt x="5187" y="4898"/>
                  </a:lnTo>
                  <a:lnTo>
                    <a:pt x="5178" y="4817"/>
                  </a:lnTo>
                  <a:lnTo>
                    <a:pt x="5167" y="4814"/>
                  </a:lnTo>
                  <a:lnTo>
                    <a:pt x="5157" y="4810"/>
                  </a:lnTo>
                  <a:lnTo>
                    <a:pt x="5146" y="4805"/>
                  </a:lnTo>
                  <a:lnTo>
                    <a:pt x="5137" y="4798"/>
                  </a:lnTo>
                  <a:lnTo>
                    <a:pt x="5109" y="4777"/>
                  </a:lnTo>
                  <a:close/>
                  <a:moveTo>
                    <a:pt x="1690" y="0"/>
                  </a:moveTo>
                  <a:lnTo>
                    <a:pt x="0" y="2342"/>
                  </a:lnTo>
                  <a:lnTo>
                    <a:pt x="981" y="3123"/>
                  </a:lnTo>
                  <a:lnTo>
                    <a:pt x="1026" y="3206"/>
                  </a:lnTo>
                  <a:lnTo>
                    <a:pt x="1069" y="3287"/>
                  </a:lnTo>
                  <a:lnTo>
                    <a:pt x="1111" y="3365"/>
                  </a:lnTo>
                  <a:lnTo>
                    <a:pt x="1153" y="3441"/>
                  </a:lnTo>
                  <a:lnTo>
                    <a:pt x="1193" y="3514"/>
                  </a:lnTo>
                  <a:lnTo>
                    <a:pt x="1233" y="3585"/>
                  </a:lnTo>
                  <a:lnTo>
                    <a:pt x="1273" y="3654"/>
                  </a:lnTo>
                  <a:lnTo>
                    <a:pt x="1312" y="3721"/>
                  </a:lnTo>
                  <a:lnTo>
                    <a:pt x="1351" y="3786"/>
                  </a:lnTo>
                  <a:lnTo>
                    <a:pt x="1389" y="3849"/>
                  </a:lnTo>
                  <a:lnTo>
                    <a:pt x="1428" y="3910"/>
                  </a:lnTo>
                  <a:lnTo>
                    <a:pt x="1467" y="3970"/>
                  </a:lnTo>
                  <a:lnTo>
                    <a:pt x="1506" y="4028"/>
                  </a:lnTo>
                  <a:lnTo>
                    <a:pt x="1546" y="4086"/>
                  </a:lnTo>
                  <a:lnTo>
                    <a:pt x="1587" y="4142"/>
                  </a:lnTo>
                  <a:lnTo>
                    <a:pt x="1628" y="4197"/>
                  </a:lnTo>
                  <a:lnTo>
                    <a:pt x="1670" y="4251"/>
                  </a:lnTo>
                  <a:lnTo>
                    <a:pt x="1714" y="4304"/>
                  </a:lnTo>
                  <a:lnTo>
                    <a:pt x="1758" y="4356"/>
                  </a:lnTo>
                  <a:lnTo>
                    <a:pt x="1804" y="4408"/>
                  </a:lnTo>
                  <a:lnTo>
                    <a:pt x="1852" y="4460"/>
                  </a:lnTo>
                  <a:lnTo>
                    <a:pt x="1901" y="4511"/>
                  </a:lnTo>
                  <a:lnTo>
                    <a:pt x="1952" y="4562"/>
                  </a:lnTo>
                  <a:lnTo>
                    <a:pt x="2005" y="4613"/>
                  </a:lnTo>
                  <a:lnTo>
                    <a:pt x="2060" y="4664"/>
                  </a:lnTo>
                  <a:lnTo>
                    <a:pt x="2117" y="4715"/>
                  </a:lnTo>
                  <a:lnTo>
                    <a:pt x="2177" y="4767"/>
                  </a:lnTo>
                  <a:lnTo>
                    <a:pt x="2239" y="4819"/>
                  </a:lnTo>
                  <a:lnTo>
                    <a:pt x="2304" y="4872"/>
                  </a:lnTo>
                  <a:lnTo>
                    <a:pt x="2371" y="4925"/>
                  </a:lnTo>
                  <a:lnTo>
                    <a:pt x="2442" y="4979"/>
                  </a:lnTo>
                  <a:lnTo>
                    <a:pt x="2516" y="5034"/>
                  </a:lnTo>
                  <a:lnTo>
                    <a:pt x="2593" y="5090"/>
                  </a:lnTo>
                  <a:lnTo>
                    <a:pt x="2673" y="5147"/>
                  </a:lnTo>
                  <a:lnTo>
                    <a:pt x="2677" y="5146"/>
                  </a:lnTo>
                  <a:lnTo>
                    <a:pt x="3827" y="5146"/>
                  </a:lnTo>
                  <a:lnTo>
                    <a:pt x="3583" y="4957"/>
                  </a:lnTo>
                  <a:lnTo>
                    <a:pt x="3558" y="4927"/>
                  </a:lnTo>
                  <a:lnTo>
                    <a:pt x="3547" y="4889"/>
                  </a:lnTo>
                  <a:lnTo>
                    <a:pt x="3549" y="4850"/>
                  </a:lnTo>
                  <a:lnTo>
                    <a:pt x="3566" y="4814"/>
                  </a:lnTo>
                  <a:lnTo>
                    <a:pt x="3596" y="4789"/>
                  </a:lnTo>
                  <a:lnTo>
                    <a:pt x="3634" y="4777"/>
                  </a:lnTo>
                  <a:lnTo>
                    <a:pt x="5109" y="4777"/>
                  </a:lnTo>
                  <a:lnTo>
                    <a:pt x="4551" y="4358"/>
                  </a:lnTo>
                  <a:lnTo>
                    <a:pt x="4526" y="4329"/>
                  </a:lnTo>
                  <a:lnTo>
                    <a:pt x="4513" y="4291"/>
                  </a:lnTo>
                  <a:lnTo>
                    <a:pt x="4514" y="4252"/>
                  </a:lnTo>
                  <a:lnTo>
                    <a:pt x="4530" y="4217"/>
                  </a:lnTo>
                  <a:lnTo>
                    <a:pt x="4560" y="4191"/>
                  </a:lnTo>
                  <a:lnTo>
                    <a:pt x="4598" y="4179"/>
                  </a:lnTo>
                  <a:lnTo>
                    <a:pt x="6075" y="4179"/>
                  </a:lnTo>
                  <a:lnTo>
                    <a:pt x="6077" y="4164"/>
                  </a:lnTo>
                  <a:lnTo>
                    <a:pt x="6074" y="4081"/>
                  </a:lnTo>
                  <a:lnTo>
                    <a:pt x="6059" y="3999"/>
                  </a:lnTo>
                  <a:lnTo>
                    <a:pt x="5347" y="3470"/>
                  </a:lnTo>
                  <a:lnTo>
                    <a:pt x="5321" y="3441"/>
                  </a:lnTo>
                  <a:lnTo>
                    <a:pt x="5308" y="3403"/>
                  </a:lnTo>
                  <a:lnTo>
                    <a:pt x="5309" y="3364"/>
                  </a:lnTo>
                  <a:lnTo>
                    <a:pt x="5325" y="3328"/>
                  </a:lnTo>
                  <a:lnTo>
                    <a:pt x="5355" y="3303"/>
                  </a:lnTo>
                  <a:lnTo>
                    <a:pt x="5392" y="3290"/>
                  </a:lnTo>
                  <a:lnTo>
                    <a:pt x="6918" y="3290"/>
                  </a:lnTo>
                  <a:lnTo>
                    <a:pt x="6915" y="3239"/>
                  </a:lnTo>
                  <a:lnTo>
                    <a:pt x="6903" y="3175"/>
                  </a:lnTo>
                  <a:lnTo>
                    <a:pt x="6879" y="3111"/>
                  </a:lnTo>
                  <a:lnTo>
                    <a:pt x="6845" y="3048"/>
                  </a:lnTo>
                  <a:lnTo>
                    <a:pt x="6799" y="2986"/>
                  </a:lnTo>
                  <a:lnTo>
                    <a:pt x="6741" y="2926"/>
                  </a:lnTo>
                  <a:lnTo>
                    <a:pt x="6669" y="2868"/>
                  </a:lnTo>
                  <a:lnTo>
                    <a:pt x="6312" y="2611"/>
                  </a:lnTo>
                  <a:lnTo>
                    <a:pt x="6157" y="2497"/>
                  </a:lnTo>
                  <a:lnTo>
                    <a:pt x="6073" y="2434"/>
                  </a:lnTo>
                  <a:lnTo>
                    <a:pt x="6030" y="2400"/>
                  </a:lnTo>
                  <a:lnTo>
                    <a:pt x="5994" y="2372"/>
                  </a:lnTo>
                  <a:lnTo>
                    <a:pt x="5963" y="2348"/>
                  </a:lnTo>
                  <a:lnTo>
                    <a:pt x="5886" y="2285"/>
                  </a:lnTo>
                  <a:lnTo>
                    <a:pt x="5859" y="2264"/>
                  </a:lnTo>
                  <a:lnTo>
                    <a:pt x="5844" y="2252"/>
                  </a:lnTo>
                  <a:lnTo>
                    <a:pt x="5811" y="2227"/>
                  </a:lnTo>
                  <a:lnTo>
                    <a:pt x="5770" y="2197"/>
                  </a:lnTo>
                  <a:lnTo>
                    <a:pt x="5693" y="2141"/>
                  </a:lnTo>
                  <a:lnTo>
                    <a:pt x="5140" y="1758"/>
                  </a:lnTo>
                  <a:lnTo>
                    <a:pt x="5114" y="1729"/>
                  </a:lnTo>
                  <a:lnTo>
                    <a:pt x="5100" y="1692"/>
                  </a:lnTo>
                  <a:lnTo>
                    <a:pt x="5100" y="1653"/>
                  </a:lnTo>
                  <a:lnTo>
                    <a:pt x="5115" y="1617"/>
                  </a:lnTo>
                  <a:lnTo>
                    <a:pt x="5144" y="1590"/>
                  </a:lnTo>
                  <a:lnTo>
                    <a:pt x="5181" y="1576"/>
                  </a:lnTo>
                  <a:lnTo>
                    <a:pt x="5764" y="1576"/>
                  </a:lnTo>
                  <a:lnTo>
                    <a:pt x="5894" y="1461"/>
                  </a:lnTo>
                  <a:lnTo>
                    <a:pt x="5834" y="1385"/>
                  </a:lnTo>
                  <a:lnTo>
                    <a:pt x="5772" y="1308"/>
                  </a:lnTo>
                  <a:lnTo>
                    <a:pt x="5709" y="1231"/>
                  </a:lnTo>
                  <a:lnTo>
                    <a:pt x="5646" y="1155"/>
                  </a:lnTo>
                  <a:lnTo>
                    <a:pt x="5582" y="1080"/>
                  </a:lnTo>
                  <a:lnTo>
                    <a:pt x="5518" y="1007"/>
                  </a:lnTo>
                  <a:lnTo>
                    <a:pt x="5455" y="936"/>
                  </a:lnTo>
                  <a:lnTo>
                    <a:pt x="5393" y="868"/>
                  </a:lnTo>
                  <a:lnTo>
                    <a:pt x="5333" y="803"/>
                  </a:lnTo>
                  <a:lnTo>
                    <a:pt x="5275" y="742"/>
                  </a:lnTo>
                  <a:lnTo>
                    <a:pt x="5220" y="685"/>
                  </a:lnTo>
                  <a:lnTo>
                    <a:pt x="5167" y="632"/>
                  </a:lnTo>
                  <a:lnTo>
                    <a:pt x="5118" y="585"/>
                  </a:lnTo>
                  <a:lnTo>
                    <a:pt x="5073" y="544"/>
                  </a:lnTo>
                  <a:lnTo>
                    <a:pt x="5037" y="511"/>
                  </a:lnTo>
                  <a:lnTo>
                    <a:pt x="2874" y="511"/>
                  </a:lnTo>
                  <a:lnTo>
                    <a:pt x="2461" y="415"/>
                  </a:lnTo>
                  <a:lnTo>
                    <a:pt x="1690" y="0"/>
                  </a:lnTo>
                  <a:close/>
                  <a:moveTo>
                    <a:pt x="6075" y="4179"/>
                  </a:moveTo>
                  <a:lnTo>
                    <a:pt x="4598" y="4179"/>
                  </a:lnTo>
                  <a:lnTo>
                    <a:pt x="4637" y="4180"/>
                  </a:lnTo>
                  <a:lnTo>
                    <a:pt x="4673" y="4197"/>
                  </a:lnTo>
                  <a:lnTo>
                    <a:pt x="5300" y="4666"/>
                  </a:lnTo>
                  <a:lnTo>
                    <a:pt x="5357" y="4699"/>
                  </a:lnTo>
                  <a:lnTo>
                    <a:pt x="5419" y="4720"/>
                  </a:lnTo>
                  <a:lnTo>
                    <a:pt x="5485" y="4728"/>
                  </a:lnTo>
                  <a:lnTo>
                    <a:pt x="5553" y="4725"/>
                  </a:lnTo>
                  <a:lnTo>
                    <a:pt x="5621" y="4712"/>
                  </a:lnTo>
                  <a:lnTo>
                    <a:pt x="5688" y="4690"/>
                  </a:lnTo>
                  <a:lnTo>
                    <a:pt x="5754" y="4659"/>
                  </a:lnTo>
                  <a:lnTo>
                    <a:pt x="5816" y="4621"/>
                  </a:lnTo>
                  <a:lnTo>
                    <a:pt x="5874" y="4577"/>
                  </a:lnTo>
                  <a:lnTo>
                    <a:pt x="5925" y="4528"/>
                  </a:lnTo>
                  <a:lnTo>
                    <a:pt x="5969" y="4474"/>
                  </a:lnTo>
                  <a:lnTo>
                    <a:pt x="6013" y="4403"/>
                  </a:lnTo>
                  <a:lnTo>
                    <a:pt x="6046" y="4327"/>
                  </a:lnTo>
                  <a:lnTo>
                    <a:pt x="6067" y="4246"/>
                  </a:lnTo>
                  <a:lnTo>
                    <a:pt x="6075" y="4179"/>
                  </a:lnTo>
                  <a:close/>
                  <a:moveTo>
                    <a:pt x="6918" y="3290"/>
                  </a:moveTo>
                  <a:lnTo>
                    <a:pt x="5392" y="3290"/>
                  </a:lnTo>
                  <a:lnTo>
                    <a:pt x="5432" y="3291"/>
                  </a:lnTo>
                  <a:lnTo>
                    <a:pt x="5468" y="3306"/>
                  </a:lnTo>
                  <a:lnTo>
                    <a:pt x="5882" y="3564"/>
                  </a:lnTo>
                  <a:lnTo>
                    <a:pt x="6126" y="3727"/>
                  </a:lnTo>
                  <a:lnTo>
                    <a:pt x="6208" y="3770"/>
                  </a:lnTo>
                  <a:lnTo>
                    <a:pt x="6286" y="3797"/>
                  </a:lnTo>
                  <a:lnTo>
                    <a:pt x="6362" y="3811"/>
                  </a:lnTo>
                  <a:lnTo>
                    <a:pt x="6434" y="3811"/>
                  </a:lnTo>
                  <a:lnTo>
                    <a:pt x="6503" y="3801"/>
                  </a:lnTo>
                  <a:lnTo>
                    <a:pt x="6567" y="3780"/>
                  </a:lnTo>
                  <a:lnTo>
                    <a:pt x="6627" y="3752"/>
                  </a:lnTo>
                  <a:lnTo>
                    <a:pt x="6683" y="3717"/>
                  </a:lnTo>
                  <a:lnTo>
                    <a:pt x="6733" y="3677"/>
                  </a:lnTo>
                  <a:lnTo>
                    <a:pt x="6777" y="3633"/>
                  </a:lnTo>
                  <a:lnTo>
                    <a:pt x="6816" y="3587"/>
                  </a:lnTo>
                  <a:lnTo>
                    <a:pt x="6850" y="3536"/>
                  </a:lnTo>
                  <a:lnTo>
                    <a:pt x="6878" y="3482"/>
                  </a:lnTo>
                  <a:lnTo>
                    <a:pt x="6899" y="3425"/>
                  </a:lnTo>
                  <a:lnTo>
                    <a:pt x="6913" y="3365"/>
                  </a:lnTo>
                  <a:lnTo>
                    <a:pt x="6919" y="3302"/>
                  </a:lnTo>
                  <a:lnTo>
                    <a:pt x="6918" y="3290"/>
                  </a:lnTo>
                  <a:close/>
                  <a:moveTo>
                    <a:pt x="5764" y="1576"/>
                  </a:moveTo>
                  <a:lnTo>
                    <a:pt x="5220" y="1576"/>
                  </a:lnTo>
                  <a:lnTo>
                    <a:pt x="5256" y="1591"/>
                  </a:lnTo>
                  <a:lnTo>
                    <a:pt x="5532" y="1782"/>
                  </a:lnTo>
                  <a:lnTo>
                    <a:pt x="5764" y="1576"/>
                  </a:lnTo>
                  <a:close/>
                  <a:moveTo>
                    <a:pt x="4531" y="348"/>
                  </a:moveTo>
                  <a:lnTo>
                    <a:pt x="4484" y="349"/>
                  </a:lnTo>
                  <a:lnTo>
                    <a:pt x="4435" y="351"/>
                  </a:lnTo>
                  <a:lnTo>
                    <a:pt x="4383" y="356"/>
                  </a:lnTo>
                  <a:lnTo>
                    <a:pt x="4329" y="362"/>
                  </a:lnTo>
                  <a:lnTo>
                    <a:pt x="4271" y="369"/>
                  </a:lnTo>
                  <a:lnTo>
                    <a:pt x="3999" y="407"/>
                  </a:lnTo>
                  <a:lnTo>
                    <a:pt x="3739" y="441"/>
                  </a:lnTo>
                  <a:lnTo>
                    <a:pt x="3533" y="464"/>
                  </a:lnTo>
                  <a:lnTo>
                    <a:pt x="3418" y="475"/>
                  </a:lnTo>
                  <a:lnTo>
                    <a:pt x="3295" y="485"/>
                  </a:lnTo>
                  <a:lnTo>
                    <a:pt x="3164" y="495"/>
                  </a:lnTo>
                  <a:lnTo>
                    <a:pt x="3024" y="504"/>
                  </a:lnTo>
                  <a:lnTo>
                    <a:pt x="2874" y="511"/>
                  </a:lnTo>
                  <a:lnTo>
                    <a:pt x="5037" y="511"/>
                  </a:lnTo>
                  <a:lnTo>
                    <a:pt x="5033" y="508"/>
                  </a:lnTo>
                  <a:lnTo>
                    <a:pt x="4998" y="480"/>
                  </a:lnTo>
                  <a:lnTo>
                    <a:pt x="4968" y="458"/>
                  </a:lnTo>
                  <a:lnTo>
                    <a:pt x="4944" y="444"/>
                  </a:lnTo>
                  <a:lnTo>
                    <a:pt x="4894" y="422"/>
                  </a:lnTo>
                  <a:lnTo>
                    <a:pt x="4846" y="403"/>
                  </a:lnTo>
                  <a:lnTo>
                    <a:pt x="4799" y="387"/>
                  </a:lnTo>
                  <a:lnTo>
                    <a:pt x="4754" y="375"/>
                  </a:lnTo>
                  <a:lnTo>
                    <a:pt x="4710" y="364"/>
                  </a:lnTo>
                  <a:lnTo>
                    <a:pt x="4666" y="357"/>
                  </a:lnTo>
                  <a:lnTo>
                    <a:pt x="4622" y="351"/>
                  </a:lnTo>
                  <a:lnTo>
                    <a:pt x="4577" y="348"/>
                  </a:lnTo>
                  <a:lnTo>
                    <a:pt x="4531" y="348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5D6C16E7-821C-A8ED-46D7-14DA84E9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4" y="17707"/>
              <a:ext cx="2563" cy="3001"/>
            </a:xfrm>
            <a:custGeom>
              <a:avLst/>
              <a:gdLst>
                <a:gd name="T0" fmla="+- 0 8460 6744"/>
                <a:gd name="T1" fmla="*/ T0 w 2563"/>
                <a:gd name="T2" fmla="+- 0 17707 17707"/>
                <a:gd name="T3" fmla="*/ 17707 h 3001"/>
                <a:gd name="T4" fmla="+- 0 8449 6744"/>
                <a:gd name="T5" fmla="*/ T4 w 2563"/>
                <a:gd name="T6" fmla="+- 0 17725 17707"/>
                <a:gd name="T7" fmla="*/ 17725 h 3001"/>
                <a:gd name="T8" fmla="+- 0 8442 6744"/>
                <a:gd name="T9" fmla="*/ T8 w 2563"/>
                <a:gd name="T10" fmla="+- 0 17734 17707"/>
                <a:gd name="T11" fmla="*/ 17734 h 3001"/>
                <a:gd name="T12" fmla="+- 0 6744 6744"/>
                <a:gd name="T13" fmla="*/ T12 w 2563"/>
                <a:gd name="T14" fmla="+- 0 20119 17707"/>
                <a:gd name="T15" fmla="*/ 20119 h 3001"/>
                <a:gd name="T16" fmla="+- 0 7559 6744"/>
                <a:gd name="T17" fmla="*/ T16 w 2563"/>
                <a:gd name="T18" fmla="+- 0 20707 17707"/>
                <a:gd name="T19" fmla="*/ 20707 h 3001"/>
                <a:gd name="T20" fmla="+- 0 9307 6744"/>
                <a:gd name="T21" fmla="*/ T20 w 2563"/>
                <a:gd name="T22" fmla="+- 0 18273 17707"/>
                <a:gd name="T23" fmla="*/ 18273 h 3001"/>
                <a:gd name="T24" fmla="+- 0 8460 6744"/>
                <a:gd name="T25" fmla="*/ T24 w 2563"/>
                <a:gd name="T26" fmla="+- 0 17707 17707"/>
                <a:gd name="T27" fmla="*/ 17707 h 30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563" h="3001">
                  <a:moveTo>
                    <a:pt x="1716" y="0"/>
                  </a:moveTo>
                  <a:lnTo>
                    <a:pt x="1705" y="18"/>
                  </a:lnTo>
                  <a:lnTo>
                    <a:pt x="1698" y="27"/>
                  </a:lnTo>
                  <a:lnTo>
                    <a:pt x="0" y="2412"/>
                  </a:lnTo>
                  <a:lnTo>
                    <a:pt x="815" y="3000"/>
                  </a:lnTo>
                  <a:lnTo>
                    <a:pt x="2563" y="56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EB1D9FC1-225A-BB23-8366-3EA0FD1B6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" y="16860"/>
              <a:ext cx="3636" cy="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8C27C0E7-2C40-1833-467B-6332360F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9" y="16272"/>
              <a:ext cx="1098" cy="1177"/>
            </a:xfrm>
            <a:custGeom>
              <a:avLst/>
              <a:gdLst>
                <a:gd name="T0" fmla="+- 0 18036 17409"/>
                <a:gd name="T1" fmla="*/ T0 w 1098"/>
                <a:gd name="T2" fmla="+- 0 16273 16273"/>
                <a:gd name="T3" fmla="*/ 16273 h 1177"/>
                <a:gd name="T4" fmla="+- 0 17486 17409"/>
                <a:gd name="T5" fmla="*/ T4 w 1098"/>
                <a:gd name="T6" fmla="+- 0 16500 16273"/>
                <a:gd name="T7" fmla="*/ 16500 h 1177"/>
                <a:gd name="T8" fmla="+- 0 17409 17409"/>
                <a:gd name="T9" fmla="*/ T8 w 1098"/>
                <a:gd name="T10" fmla="+- 0 17089 16273"/>
                <a:gd name="T11" fmla="*/ 17089 h 1177"/>
                <a:gd name="T12" fmla="+- 0 17881 17409"/>
                <a:gd name="T13" fmla="*/ T12 w 1098"/>
                <a:gd name="T14" fmla="+- 0 17449 16273"/>
                <a:gd name="T15" fmla="*/ 17449 h 1177"/>
                <a:gd name="T16" fmla="+- 0 18429 17409"/>
                <a:gd name="T17" fmla="*/ T16 w 1098"/>
                <a:gd name="T18" fmla="+- 0 17223 16273"/>
                <a:gd name="T19" fmla="*/ 17223 h 1177"/>
                <a:gd name="T20" fmla="+- 0 18507 17409"/>
                <a:gd name="T21" fmla="*/ T20 w 1098"/>
                <a:gd name="T22" fmla="+- 0 16634 16273"/>
                <a:gd name="T23" fmla="*/ 16634 h 1177"/>
                <a:gd name="T24" fmla="+- 0 18036 17409"/>
                <a:gd name="T25" fmla="*/ T24 w 1098"/>
                <a:gd name="T26" fmla="+- 0 16273 16273"/>
                <a:gd name="T27" fmla="*/ 16273 h 11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1098" h="1177">
                  <a:moveTo>
                    <a:pt x="627" y="0"/>
                  </a:moveTo>
                  <a:lnTo>
                    <a:pt x="77" y="227"/>
                  </a:lnTo>
                  <a:lnTo>
                    <a:pt x="0" y="816"/>
                  </a:lnTo>
                  <a:lnTo>
                    <a:pt x="472" y="1176"/>
                  </a:lnTo>
                  <a:lnTo>
                    <a:pt x="1020" y="950"/>
                  </a:lnTo>
                  <a:lnTo>
                    <a:pt x="1098" y="361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9314356B-52E4-2671-3199-E1883873C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7" y="12691"/>
              <a:ext cx="571" cy="1034"/>
            </a:xfrm>
            <a:custGeom>
              <a:avLst/>
              <a:gdLst>
                <a:gd name="T0" fmla="+- 0 12567 12187"/>
                <a:gd name="T1" fmla="*/ T0 w 571"/>
                <a:gd name="T2" fmla="+- 0 12692 12692"/>
                <a:gd name="T3" fmla="*/ 12692 h 1034"/>
                <a:gd name="T4" fmla="+- 0 12354 12187"/>
                <a:gd name="T5" fmla="*/ T4 w 571"/>
                <a:gd name="T6" fmla="+- 0 12692 12692"/>
                <a:gd name="T7" fmla="*/ 12692 h 1034"/>
                <a:gd name="T8" fmla="+- 0 12354 12187"/>
                <a:gd name="T9" fmla="*/ T8 w 571"/>
                <a:gd name="T10" fmla="+- 0 13059 12692"/>
                <a:gd name="T11" fmla="*/ 13059 h 1034"/>
                <a:gd name="T12" fmla="+- 0 12344 12187"/>
                <a:gd name="T13" fmla="*/ T12 w 571"/>
                <a:gd name="T14" fmla="+- 0 13122 12692"/>
                <a:gd name="T15" fmla="*/ 13122 h 1034"/>
                <a:gd name="T16" fmla="+- 0 12319 12187"/>
                <a:gd name="T17" fmla="*/ T16 w 571"/>
                <a:gd name="T18" fmla="+- 0 13174 12692"/>
                <a:gd name="T19" fmla="*/ 13174 h 1034"/>
                <a:gd name="T20" fmla="+- 0 12288 12187"/>
                <a:gd name="T21" fmla="*/ T20 w 571"/>
                <a:gd name="T22" fmla="+- 0 13220 12692"/>
                <a:gd name="T23" fmla="*/ 13220 h 1034"/>
                <a:gd name="T24" fmla="+- 0 12256 12187"/>
                <a:gd name="T25" fmla="*/ T24 w 571"/>
                <a:gd name="T26" fmla="+- 0 13262 12692"/>
                <a:gd name="T27" fmla="*/ 13262 h 1034"/>
                <a:gd name="T28" fmla="+- 0 12228 12187"/>
                <a:gd name="T29" fmla="*/ T28 w 571"/>
                <a:gd name="T30" fmla="+- 0 13303 12692"/>
                <a:gd name="T31" fmla="*/ 13303 h 1034"/>
                <a:gd name="T32" fmla="+- 0 12207 12187"/>
                <a:gd name="T33" fmla="*/ T32 w 571"/>
                <a:gd name="T34" fmla="+- 0 13343 12692"/>
                <a:gd name="T35" fmla="*/ 13343 h 1034"/>
                <a:gd name="T36" fmla="+- 0 12193 12187"/>
                <a:gd name="T37" fmla="*/ T36 w 571"/>
                <a:gd name="T38" fmla="+- 0 13386 12692"/>
                <a:gd name="T39" fmla="*/ 13386 h 1034"/>
                <a:gd name="T40" fmla="+- 0 12187 12187"/>
                <a:gd name="T41" fmla="*/ T40 w 571"/>
                <a:gd name="T42" fmla="+- 0 13434 12692"/>
                <a:gd name="T43" fmla="*/ 13434 h 1034"/>
                <a:gd name="T44" fmla="+- 0 12191 12187"/>
                <a:gd name="T45" fmla="*/ T44 w 571"/>
                <a:gd name="T46" fmla="+- 0 13492 12692"/>
                <a:gd name="T47" fmla="*/ 13492 h 1034"/>
                <a:gd name="T48" fmla="+- 0 12221 12187"/>
                <a:gd name="T49" fmla="*/ T48 w 571"/>
                <a:gd name="T50" fmla="+- 0 13597 12692"/>
                <a:gd name="T51" fmla="*/ 13597 h 1034"/>
                <a:gd name="T52" fmla="+- 0 12284 12187"/>
                <a:gd name="T53" fmla="*/ T52 w 571"/>
                <a:gd name="T54" fmla="+- 0 13675 12692"/>
                <a:gd name="T55" fmla="*/ 13675 h 1034"/>
                <a:gd name="T56" fmla="+- 0 12392 12187"/>
                <a:gd name="T57" fmla="*/ T56 w 571"/>
                <a:gd name="T58" fmla="+- 0 13720 12692"/>
                <a:gd name="T59" fmla="*/ 13720 h 1034"/>
                <a:gd name="T60" fmla="+- 0 12472 12187"/>
                <a:gd name="T61" fmla="*/ T60 w 571"/>
                <a:gd name="T62" fmla="+- 0 13725 12692"/>
                <a:gd name="T63" fmla="*/ 13725 h 1034"/>
                <a:gd name="T64" fmla="+- 0 12553 12187"/>
                <a:gd name="T65" fmla="*/ T64 w 571"/>
                <a:gd name="T66" fmla="+- 0 13717 12692"/>
                <a:gd name="T67" fmla="*/ 13717 h 1034"/>
                <a:gd name="T68" fmla="+- 0 12616 12187"/>
                <a:gd name="T69" fmla="*/ T68 w 571"/>
                <a:gd name="T70" fmla="+- 0 13699 12692"/>
                <a:gd name="T71" fmla="*/ 13699 h 1034"/>
                <a:gd name="T72" fmla="+- 0 12699 12187"/>
                <a:gd name="T73" fmla="*/ T72 w 571"/>
                <a:gd name="T74" fmla="+- 0 13637 12692"/>
                <a:gd name="T75" fmla="*/ 13637 h 1034"/>
                <a:gd name="T76" fmla="+- 0 12744 12187"/>
                <a:gd name="T77" fmla="*/ T76 w 571"/>
                <a:gd name="T78" fmla="+- 0 13547 12692"/>
                <a:gd name="T79" fmla="*/ 13547 h 1034"/>
                <a:gd name="T80" fmla="+- 0 12758 12187"/>
                <a:gd name="T81" fmla="*/ T80 w 571"/>
                <a:gd name="T82" fmla="+- 0 13434 12692"/>
                <a:gd name="T83" fmla="*/ 13434 h 1034"/>
                <a:gd name="T84" fmla="+- 0 12753 12187"/>
                <a:gd name="T85" fmla="*/ T84 w 571"/>
                <a:gd name="T86" fmla="+- 0 13385 12692"/>
                <a:gd name="T87" fmla="*/ 13385 h 1034"/>
                <a:gd name="T88" fmla="+- 0 12737 12187"/>
                <a:gd name="T89" fmla="*/ T88 w 571"/>
                <a:gd name="T90" fmla="+- 0 13342 12692"/>
                <a:gd name="T91" fmla="*/ 13342 h 1034"/>
                <a:gd name="T92" fmla="+- 0 12714 12187"/>
                <a:gd name="T93" fmla="*/ T92 w 571"/>
                <a:gd name="T94" fmla="+- 0 13302 12692"/>
                <a:gd name="T95" fmla="*/ 13302 h 1034"/>
                <a:gd name="T96" fmla="+- 0 12683 12187"/>
                <a:gd name="T97" fmla="*/ T96 w 571"/>
                <a:gd name="T98" fmla="+- 0 13261 12692"/>
                <a:gd name="T99" fmla="*/ 13261 h 1034"/>
                <a:gd name="T100" fmla="+- 0 12648 12187"/>
                <a:gd name="T101" fmla="*/ T100 w 571"/>
                <a:gd name="T102" fmla="+- 0 13218 12692"/>
                <a:gd name="T103" fmla="*/ 13218 h 1034"/>
                <a:gd name="T104" fmla="+- 0 12612 12187"/>
                <a:gd name="T105" fmla="*/ T104 w 571"/>
                <a:gd name="T106" fmla="+- 0 13172 12692"/>
                <a:gd name="T107" fmla="*/ 13172 h 1034"/>
                <a:gd name="T108" fmla="+- 0 12583 12187"/>
                <a:gd name="T109" fmla="*/ T108 w 571"/>
                <a:gd name="T110" fmla="+- 0 13118 12692"/>
                <a:gd name="T111" fmla="*/ 13118 h 1034"/>
                <a:gd name="T112" fmla="+- 0 12567 12187"/>
                <a:gd name="T113" fmla="*/ T112 w 571"/>
                <a:gd name="T114" fmla="+- 0 13054 12692"/>
                <a:gd name="T115" fmla="*/ 13054 h 1034"/>
                <a:gd name="T116" fmla="+- 0 12567 12187"/>
                <a:gd name="T117" fmla="*/ T116 w 571"/>
                <a:gd name="T118" fmla="+- 0 12692 12692"/>
                <a:gd name="T119" fmla="*/ 12692 h 10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571" h="1034">
                  <a:moveTo>
                    <a:pt x="380" y="0"/>
                  </a:moveTo>
                  <a:lnTo>
                    <a:pt x="167" y="0"/>
                  </a:lnTo>
                  <a:lnTo>
                    <a:pt x="167" y="367"/>
                  </a:lnTo>
                  <a:lnTo>
                    <a:pt x="157" y="430"/>
                  </a:lnTo>
                  <a:lnTo>
                    <a:pt x="132" y="482"/>
                  </a:lnTo>
                  <a:lnTo>
                    <a:pt x="101" y="528"/>
                  </a:lnTo>
                  <a:lnTo>
                    <a:pt x="69" y="570"/>
                  </a:lnTo>
                  <a:lnTo>
                    <a:pt x="41" y="611"/>
                  </a:lnTo>
                  <a:lnTo>
                    <a:pt x="20" y="651"/>
                  </a:lnTo>
                  <a:lnTo>
                    <a:pt x="6" y="694"/>
                  </a:lnTo>
                  <a:lnTo>
                    <a:pt x="0" y="742"/>
                  </a:lnTo>
                  <a:lnTo>
                    <a:pt x="4" y="800"/>
                  </a:lnTo>
                  <a:lnTo>
                    <a:pt x="34" y="905"/>
                  </a:lnTo>
                  <a:lnTo>
                    <a:pt x="97" y="983"/>
                  </a:lnTo>
                  <a:lnTo>
                    <a:pt x="205" y="1028"/>
                  </a:lnTo>
                  <a:lnTo>
                    <a:pt x="285" y="1033"/>
                  </a:lnTo>
                  <a:lnTo>
                    <a:pt x="366" y="1025"/>
                  </a:lnTo>
                  <a:lnTo>
                    <a:pt x="429" y="1007"/>
                  </a:lnTo>
                  <a:lnTo>
                    <a:pt x="512" y="945"/>
                  </a:lnTo>
                  <a:lnTo>
                    <a:pt x="557" y="855"/>
                  </a:lnTo>
                  <a:lnTo>
                    <a:pt x="571" y="742"/>
                  </a:lnTo>
                  <a:lnTo>
                    <a:pt x="566" y="693"/>
                  </a:lnTo>
                  <a:lnTo>
                    <a:pt x="550" y="650"/>
                  </a:lnTo>
                  <a:lnTo>
                    <a:pt x="527" y="610"/>
                  </a:lnTo>
                  <a:lnTo>
                    <a:pt x="496" y="569"/>
                  </a:lnTo>
                  <a:lnTo>
                    <a:pt x="461" y="526"/>
                  </a:lnTo>
                  <a:lnTo>
                    <a:pt x="425" y="480"/>
                  </a:lnTo>
                  <a:lnTo>
                    <a:pt x="396" y="426"/>
                  </a:lnTo>
                  <a:lnTo>
                    <a:pt x="380" y="36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FA473400-2ECB-1D94-9F07-59089C3E7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87" y="12691"/>
              <a:ext cx="571" cy="1034"/>
            </a:xfrm>
            <a:custGeom>
              <a:avLst/>
              <a:gdLst>
                <a:gd name="T0" fmla="+- 0 12354 12187"/>
                <a:gd name="T1" fmla="*/ T0 w 571"/>
                <a:gd name="T2" fmla="+- 0 12692 12692"/>
                <a:gd name="T3" fmla="*/ 12692 h 1034"/>
                <a:gd name="T4" fmla="+- 0 12354 12187"/>
                <a:gd name="T5" fmla="*/ T4 w 571"/>
                <a:gd name="T6" fmla="+- 0 13059 12692"/>
                <a:gd name="T7" fmla="*/ 13059 h 1034"/>
                <a:gd name="T8" fmla="+- 0 12344 12187"/>
                <a:gd name="T9" fmla="*/ T8 w 571"/>
                <a:gd name="T10" fmla="+- 0 13122 12692"/>
                <a:gd name="T11" fmla="*/ 13122 h 1034"/>
                <a:gd name="T12" fmla="+- 0 12319 12187"/>
                <a:gd name="T13" fmla="*/ T12 w 571"/>
                <a:gd name="T14" fmla="+- 0 13174 12692"/>
                <a:gd name="T15" fmla="*/ 13174 h 1034"/>
                <a:gd name="T16" fmla="+- 0 12288 12187"/>
                <a:gd name="T17" fmla="*/ T16 w 571"/>
                <a:gd name="T18" fmla="+- 0 13220 12692"/>
                <a:gd name="T19" fmla="*/ 13220 h 1034"/>
                <a:gd name="T20" fmla="+- 0 12256 12187"/>
                <a:gd name="T21" fmla="*/ T20 w 571"/>
                <a:gd name="T22" fmla="+- 0 13262 12692"/>
                <a:gd name="T23" fmla="*/ 13262 h 1034"/>
                <a:gd name="T24" fmla="+- 0 12228 12187"/>
                <a:gd name="T25" fmla="*/ T24 w 571"/>
                <a:gd name="T26" fmla="+- 0 13303 12692"/>
                <a:gd name="T27" fmla="*/ 13303 h 1034"/>
                <a:gd name="T28" fmla="+- 0 12207 12187"/>
                <a:gd name="T29" fmla="*/ T28 w 571"/>
                <a:gd name="T30" fmla="+- 0 13343 12692"/>
                <a:gd name="T31" fmla="*/ 13343 h 1034"/>
                <a:gd name="T32" fmla="+- 0 12193 12187"/>
                <a:gd name="T33" fmla="*/ T32 w 571"/>
                <a:gd name="T34" fmla="+- 0 13386 12692"/>
                <a:gd name="T35" fmla="*/ 13386 h 1034"/>
                <a:gd name="T36" fmla="+- 0 12187 12187"/>
                <a:gd name="T37" fmla="*/ T36 w 571"/>
                <a:gd name="T38" fmla="+- 0 13434 12692"/>
                <a:gd name="T39" fmla="*/ 13434 h 1034"/>
                <a:gd name="T40" fmla="+- 0 12191 12187"/>
                <a:gd name="T41" fmla="*/ T40 w 571"/>
                <a:gd name="T42" fmla="+- 0 13492 12692"/>
                <a:gd name="T43" fmla="*/ 13492 h 1034"/>
                <a:gd name="T44" fmla="+- 0 12221 12187"/>
                <a:gd name="T45" fmla="*/ T44 w 571"/>
                <a:gd name="T46" fmla="+- 0 13597 12692"/>
                <a:gd name="T47" fmla="*/ 13597 h 1034"/>
                <a:gd name="T48" fmla="+- 0 12284 12187"/>
                <a:gd name="T49" fmla="*/ T48 w 571"/>
                <a:gd name="T50" fmla="+- 0 13675 12692"/>
                <a:gd name="T51" fmla="*/ 13675 h 1034"/>
                <a:gd name="T52" fmla="+- 0 12392 12187"/>
                <a:gd name="T53" fmla="*/ T52 w 571"/>
                <a:gd name="T54" fmla="+- 0 13720 12692"/>
                <a:gd name="T55" fmla="*/ 13720 h 1034"/>
                <a:gd name="T56" fmla="+- 0 12472 12187"/>
                <a:gd name="T57" fmla="*/ T56 w 571"/>
                <a:gd name="T58" fmla="+- 0 13725 12692"/>
                <a:gd name="T59" fmla="*/ 13725 h 1034"/>
                <a:gd name="T60" fmla="+- 0 12553 12187"/>
                <a:gd name="T61" fmla="*/ T60 w 571"/>
                <a:gd name="T62" fmla="+- 0 13717 12692"/>
                <a:gd name="T63" fmla="*/ 13717 h 1034"/>
                <a:gd name="T64" fmla="+- 0 12616 12187"/>
                <a:gd name="T65" fmla="*/ T64 w 571"/>
                <a:gd name="T66" fmla="+- 0 13699 12692"/>
                <a:gd name="T67" fmla="*/ 13699 h 1034"/>
                <a:gd name="T68" fmla="+- 0 12699 12187"/>
                <a:gd name="T69" fmla="*/ T68 w 571"/>
                <a:gd name="T70" fmla="+- 0 13637 12692"/>
                <a:gd name="T71" fmla="*/ 13637 h 1034"/>
                <a:gd name="T72" fmla="+- 0 12744 12187"/>
                <a:gd name="T73" fmla="*/ T72 w 571"/>
                <a:gd name="T74" fmla="+- 0 13547 12692"/>
                <a:gd name="T75" fmla="*/ 13547 h 1034"/>
                <a:gd name="T76" fmla="+- 0 12758 12187"/>
                <a:gd name="T77" fmla="*/ T76 w 571"/>
                <a:gd name="T78" fmla="+- 0 13434 12692"/>
                <a:gd name="T79" fmla="*/ 13434 h 1034"/>
                <a:gd name="T80" fmla="+- 0 12753 12187"/>
                <a:gd name="T81" fmla="*/ T80 w 571"/>
                <a:gd name="T82" fmla="+- 0 13385 12692"/>
                <a:gd name="T83" fmla="*/ 13385 h 1034"/>
                <a:gd name="T84" fmla="+- 0 12737 12187"/>
                <a:gd name="T85" fmla="*/ T84 w 571"/>
                <a:gd name="T86" fmla="+- 0 13342 12692"/>
                <a:gd name="T87" fmla="*/ 13342 h 1034"/>
                <a:gd name="T88" fmla="+- 0 12714 12187"/>
                <a:gd name="T89" fmla="*/ T88 w 571"/>
                <a:gd name="T90" fmla="+- 0 13302 12692"/>
                <a:gd name="T91" fmla="*/ 13302 h 1034"/>
                <a:gd name="T92" fmla="+- 0 12683 12187"/>
                <a:gd name="T93" fmla="*/ T92 w 571"/>
                <a:gd name="T94" fmla="+- 0 13261 12692"/>
                <a:gd name="T95" fmla="*/ 13261 h 1034"/>
                <a:gd name="T96" fmla="+- 0 12648 12187"/>
                <a:gd name="T97" fmla="*/ T96 w 571"/>
                <a:gd name="T98" fmla="+- 0 13218 12692"/>
                <a:gd name="T99" fmla="*/ 13218 h 1034"/>
                <a:gd name="T100" fmla="+- 0 12612 12187"/>
                <a:gd name="T101" fmla="*/ T100 w 571"/>
                <a:gd name="T102" fmla="+- 0 13172 12692"/>
                <a:gd name="T103" fmla="*/ 13172 h 1034"/>
                <a:gd name="T104" fmla="+- 0 12583 12187"/>
                <a:gd name="T105" fmla="*/ T104 w 571"/>
                <a:gd name="T106" fmla="+- 0 13118 12692"/>
                <a:gd name="T107" fmla="*/ 13118 h 1034"/>
                <a:gd name="T108" fmla="+- 0 12567 12187"/>
                <a:gd name="T109" fmla="*/ T108 w 571"/>
                <a:gd name="T110" fmla="+- 0 13054 12692"/>
                <a:gd name="T111" fmla="*/ 13054 h 1034"/>
                <a:gd name="T112" fmla="+- 0 12567 12187"/>
                <a:gd name="T113" fmla="*/ T112 w 571"/>
                <a:gd name="T114" fmla="+- 0 13051 12692"/>
                <a:gd name="T115" fmla="*/ 13051 h 1034"/>
                <a:gd name="T116" fmla="+- 0 12567 12187"/>
                <a:gd name="T117" fmla="*/ T116 w 571"/>
                <a:gd name="T118" fmla="+- 0 13050 12692"/>
                <a:gd name="T119" fmla="*/ 13050 h 1034"/>
                <a:gd name="T120" fmla="+- 0 12567 12187"/>
                <a:gd name="T121" fmla="*/ T120 w 571"/>
                <a:gd name="T122" fmla="+- 0 13047 12692"/>
                <a:gd name="T123" fmla="*/ 13047 h 1034"/>
                <a:gd name="T124" fmla="+- 0 12567 12187"/>
                <a:gd name="T125" fmla="*/ T124 w 571"/>
                <a:gd name="T126" fmla="+- 0 12692 12692"/>
                <a:gd name="T127" fmla="*/ 12692 h 10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571" h="1034">
                  <a:moveTo>
                    <a:pt x="167" y="0"/>
                  </a:moveTo>
                  <a:lnTo>
                    <a:pt x="167" y="367"/>
                  </a:lnTo>
                  <a:lnTo>
                    <a:pt x="157" y="430"/>
                  </a:lnTo>
                  <a:lnTo>
                    <a:pt x="132" y="482"/>
                  </a:lnTo>
                  <a:lnTo>
                    <a:pt x="101" y="528"/>
                  </a:lnTo>
                  <a:lnTo>
                    <a:pt x="69" y="570"/>
                  </a:lnTo>
                  <a:lnTo>
                    <a:pt x="41" y="611"/>
                  </a:lnTo>
                  <a:lnTo>
                    <a:pt x="20" y="651"/>
                  </a:lnTo>
                  <a:lnTo>
                    <a:pt x="6" y="694"/>
                  </a:lnTo>
                  <a:lnTo>
                    <a:pt x="0" y="742"/>
                  </a:lnTo>
                  <a:lnTo>
                    <a:pt x="4" y="800"/>
                  </a:lnTo>
                  <a:lnTo>
                    <a:pt x="34" y="905"/>
                  </a:lnTo>
                  <a:lnTo>
                    <a:pt x="97" y="983"/>
                  </a:lnTo>
                  <a:lnTo>
                    <a:pt x="205" y="1028"/>
                  </a:lnTo>
                  <a:lnTo>
                    <a:pt x="285" y="1033"/>
                  </a:lnTo>
                  <a:lnTo>
                    <a:pt x="366" y="1025"/>
                  </a:lnTo>
                  <a:lnTo>
                    <a:pt x="429" y="1007"/>
                  </a:lnTo>
                  <a:lnTo>
                    <a:pt x="512" y="945"/>
                  </a:lnTo>
                  <a:lnTo>
                    <a:pt x="557" y="855"/>
                  </a:lnTo>
                  <a:lnTo>
                    <a:pt x="571" y="742"/>
                  </a:lnTo>
                  <a:lnTo>
                    <a:pt x="566" y="693"/>
                  </a:lnTo>
                  <a:lnTo>
                    <a:pt x="550" y="650"/>
                  </a:lnTo>
                  <a:lnTo>
                    <a:pt x="527" y="610"/>
                  </a:lnTo>
                  <a:lnTo>
                    <a:pt x="496" y="569"/>
                  </a:lnTo>
                  <a:lnTo>
                    <a:pt x="461" y="526"/>
                  </a:lnTo>
                  <a:lnTo>
                    <a:pt x="425" y="480"/>
                  </a:lnTo>
                  <a:lnTo>
                    <a:pt x="396" y="426"/>
                  </a:lnTo>
                  <a:lnTo>
                    <a:pt x="380" y="362"/>
                  </a:lnTo>
                  <a:lnTo>
                    <a:pt x="380" y="359"/>
                  </a:lnTo>
                  <a:lnTo>
                    <a:pt x="380" y="358"/>
                  </a:lnTo>
                  <a:lnTo>
                    <a:pt x="380" y="355"/>
                  </a:lnTo>
                  <a:lnTo>
                    <a:pt x="380" y="0"/>
                  </a:lnTo>
                </a:path>
              </a:pathLst>
            </a:custGeom>
            <a:noFill/>
            <a:ln w="50260">
              <a:solidFill>
                <a:srgbClr val="005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ED5E307B-F6E3-019F-6F80-84F9C6B64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9" y="8651"/>
              <a:ext cx="4151" cy="2966"/>
            </a:xfrm>
            <a:custGeom>
              <a:avLst/>
              <a:gdLst>
                <a:gd name="T0" fmla="+- 0 19506 19220"/>
                <a:gd name="T1" fmla="*/ T0 w 4151"/>
                <a:gd name="T2" fmla="+- 0 8651 8651"/>
                <a:gd name="T3" fmla="*/ 8651 h 2966"/>
                <a:gd name="T4" fmla="+- 0 19496 19220"/>
                <a:gd name="T5" fmla="*/ T4 w 4151"/>
                <a:gd name="T6" fmla="+- 0 8651 8651"/>
                <a:gd name="T7" fmla="*/ 8651 h 2966"/>
                <a:gd name="T8" fmla="+- 0 19486 19220"/>
                <a:gd name="T9" fmla="*/ T8 w 4151"/>
                <a:gd name="T10" fmla="+- 0 8652 8651"/>
                <a:gd name="T11" fmla="*/ 8652 h 2966"/>
                <a:gd name="T12" fmla="+- 0 19413 19220"/>
                <a:gd name="T13" fmla="*/ T12 w 4151"/>
                <a:gd name="T14" fmla="+- 0 8668 8651"/>
                <a:gd name="T15" fmla="*/ 8668 h 2966"/>
                <a:gd name="T16" fmla="+- 0 19349 19220"/>
                <a:gd name="T17" fmla="*/ T16 w 4151"/>
                <a:gd name="T18" fmla="+- 0 8701 8651"/>
                <a:gd name="T19" fmla="*/ 8701 h 2966"/>
                <a:gd name="T20" fmla="+- 0 19296 19220"/>
                <a:gd name="T21" fmla="*/ T20 w 4151"/>
                <a:gd name="T22" fmla="+- 0 8748 8651"/>
                <a:gd name="T23" fmla="*/ 8748 h 2966"/>
                <a:gd name="T24" fmla="+- 0 19255 19220"/>
                <a:gd name="T25" fmla="*/ T24 w 4151"/>
                <a:gd name="T26" fmla="+- 0 8807 8651"/>
                <a:gd name="T27" fmla="*/ 8807 h 2966"/>
                <a:gd name="T28" fmla="+- 0 19229 19220"/>
                <a:gd name="T29" fmla="*/ T28 w 4151"/>
                <a:gd name="T30" fmla="+- 0 8874 8651"/>
                <a:gd name="T31" fmla="*/ 8874 h 2966"/>
                <a:gd name="T32" fmla="+- 0 19220 19220"/>
                <a:gd name="T33" fmla="*/ T32 w 4151"/>
                <a:gd name="T34" fmla="+- 0 8948 8651"/>
                <a:gd name="T35" fmla="*/ 8948 h 2966"/>
                <a:gd name="T36" fmla="+- 0 19220 19220"/>
                <a:gd name="T37" fmla="*/ T36 w 4151"/>
                <a:gd name="T38" fmla="+- 0 11320 8651"/>
                <a:gd name="T39" fmla="*/ 11320 h 2966"/>
                <a:gd name="T40" fmla="+- 0 19230 19220"/>
                <a:gd name="T41" fmla="*/ T40 w 4151"/>
                <a:gd name="T42" fmla="+- 0 11399 8651"/>
                <a:gd name="T43" fmla="*/ 11399 h 2966"/>
                <a:gd name="T44" fmla="+- 0 19260 19220"/>
                <a:gd name="T45" fmla="*/ T44 w 4151"/>
                <a:gd name="T46" fmla="+- 0 11470 8651"/>
                <a:gd name="T47" fmla="*/ 11470 h 2966"/>
                <a:gd name="T48" fmla="+- 0 19306 19220"/>
                <a:gd name="T49" fmla="*/ T48 w 4151"/>
                <a:gd name="T50" fmla="+- 0 11530 8651"/>
                <a:gd name="T51" fmla="*/ 11530 h 2966"/>
                <a:gd name="T52" fmla="+- 0 19366 19220"/>
                <a:gd name="T53" fmla="*/ T52 w 4151"/>
                <a:gd name="T54" fmla="+- 0 11576 8651"/>
                <a:gd name="T55" fmla="*/ 11576 h 2966"/>
                <a:gd name="T56" fmla="+- 0 19437 19220"/>
                <a:gd name="T57" fmla="*/ T56 w 4151"/>
                <a:gd name="T58" fmla="+- 0 11606 8651"/>
                <a:gd name="T59" fmla="*/ 11606 h 2966"/>
                <a:gd name="T60" fmla="+- 0 19516 19220"/>
                <a:gd name="T61" fmla="*/ T60 w 4151"/>
                <a:gd name="T62" fmla="+- 0 11617 8651"/>
                <a:gd name="T63" fmla="*/ 11617 h 2966"/>
                <a:gd name="T64" fmla="+- 0 21094 19220"/>
                <a:gd name="T65" fmla="*/ T64 w 4151"/>
                <a:gd name="T66" fmla="+- 0 11617 8651"/>
                <a:gd name="T67" fmla="*/ 11617 h 2966"/>
                <a:gd name="T68" fmla="+- 0 23074 19220"/>
                <a:gd name="T69" fmla="*/ T68 w 4151"/>
                <a:gd name="T70" fmla="+- 0 11617 8651"/>
                <a:gd name="T71" fmla="*/ 11617 h 2966"/>
                <a:gd name="T72" fmla="+- 0 23152 19220"/>
                <a:gd name="T73" fmla="*/ T72 w 4151"/>
                <a:gd name="T74" fmla="+- 0 11606 8651"/>
                <a:gd name="T75" fmla="*/ 11606 h 2966"/>
                <a:gd name="T76" fmla="+- 0 23223 19220"/>
                <a:gd name="T77" fmla="*/ T76 w 4151"/>
                <a:gd name="T78" fmla="+- 0 11576 8651"/>
                <a:gd name="T79" fmla="*/ 11576 h 2966"/>
                <a:gd name="T80" fmla="+- 0 23283 19220"/>
                <a:gd name="T81" fmla="*/ T80 w 4151"/>
                <a:gd name="T82" fmla="+- 0 11530 8651"/>
                <a:gd name="T83" fmla="*/ 11530 h 2966"/>
                <a:gd name="T84" fmla="+- 0 23329 19220"/>
                <a:gd name="T85" fmla="*/ T84 w 4151"/>
                <a:gd name="T86" fmla="+- 0 11470 8651"/>
                <a:gd name="T87" fmla="*/ 11470 h 2966"/>
                <a:gd name="T88" fmla="+- 0 23359 19220"/>
                <a:gd name="T89" fmla="*/ T88 w 4151"/>
                <a:gd name="T90" fmla="+- 0 11399 8651"/>
                <a:gd name="T91" fmla="*/ 11399 h 2966"/>
                <a:gd name="T92" fmla="+- 0 23370 19220"/>
                <a:gd name="T93" fmla="*/ T92 w 4151"/>
                <a:gd name="T94" fmla="+- 0 11320 8651"/>
                <a:gd name="T95" fmla="*/ 11320 h 2966"/>
                <a:gd name="T96" fmla="+- 0 23370 19220"/>
                <a:gd name="T97" fmla="*/ T96 w 4151"/>
                <a:gd name="T98" fmla="+- 0 8948 8651"/>
                <a:gd name="T99" fmla="*/ 8948 h 2966"/>
                <a:gd name="T100" fmla="+- 0 23359 19220"/>
                <a:gd name="T101" fmla="*/ T100 w 4151"/>
                <a:gd name="T102" fmla="+- 0 8869 8651"/>
                <a:gd name="T103" fmla="*/ 8869 h 2966"/>
                <a:gd name="T104" fmla="+- 0 23329 19220"/>
                <a:gd name="T105" fmla="*/ T104 w 4151"/>
                <a:gd name="T106" fmla="+- 0 8798 8651"/>
                <a:gd name="T107" fmla="*/ 8798 h 2966"/>
                <a:gd name="T108" fmla="+- 0 23283 19220"/>
                <a:gd name="T109" fmla="*/ T108 w 4151"/>
                <a:gd name="T110" fmla="+- 0 8738 8651"/>
                <a:gd name="T111" fmla="*/ 8738 h 2966"/>
                <a:gd name="T112" fmla="+- 0 23223 19220"/>
                <a:gd name="T113" fmla="*/ T112 w 4151"/>
                <a:gd name="T114" fmla="+- 0 8692 8651"/>
                <a:gd name="T115" fmla="*/ 8692 h 2966"/>
                <a:gd name="T116" fmla="+- 0 23152 19220"/>
                <a:gd name="T117" fmla="*/ T116 w 4151"/>
                <a:gd name="T118" fmla="+- 0 8662 8651"/>
                <a:gd name="T119" fmla="*/ 8662 h 2966"/>
                <a:gd name="T120" fmla="+- 0 23074 19220"/>
                <a:gd name="T121" fmla="*/ T120 w 4151"/>
                <a:gd name="T122" fmla="+- 0 8652 8651"/>
                <a:gd name="T123" fmla="*/ 8652 h 2966"/>
                <a:gd name="T124" fmla="+- 0 19516 19220"/>
                <a:gd name="T125" fmla="*/ T124 w 4151"/>
                <a:gd name="T126" fmla="+- 0 8652 8651"/>
                <a:gd name="T127" fmla="*/ 8652 h 2966"/>
                <a:gd name="T128" fmla="+- 0 19506 19220"/>
                <a:gd name="T129" fmla="*/ T128 w 4151"/>
                <a:gd name="T130" fmla="+- 0 8651 8651"/>
                <a:gd name="T131" fmla="*/ 8651 h 29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151" h="2966">
                  <a:moveTo>
                    <a:pt x="286" y="0"/>
                  </a:moveTo>
                  <a:lnTo>
                    <a:pt x="276" y="0"/>
                  </a:lnTo>
                  <a:lnTo>
                    <a:pt x="266" y="1"/>
                  </a:lnTo>
                  <a:lnTo>
                    <a:pt x="193" y="17"/>
                  </a:lnTo>
                  <a:lnTo>
                    <a:pt x="129" y="50"/>
                  </a:lnTo>
                  <a:lnTo>
                    <a:pt x="76" y="97"/>
                  </a:lnTo>
                  <a:lnTo>
                    <a:pt x="35" y="156"/>
                  </a:lnTo>
                  <a:lnTo>
                    <a:pt x="9" y="223"/>
                  </a:lnTo>
                  <a:lnTo>
                    <a:pt x="0" y="297"/>
                  </a:lnTo>
                  <a:lnTo>
                    <a:pt x="0" y="2669"/>
                  </a:lnTo>
                  <a:lnTo>
                    <a:pt x="10" y="2748"/>
                  </a:lnTo>
                  <a:lnTo>
                    <a:pt x="40" y="2819"/>
                  </a:lnTo>
                  <a:lnTo>
                    <a:pt x="86" y="2879"/>
                  </a:lnTo>
                  <a:lnTo>
                    <a:pt x="146" y="2925"/>
                  </a:lnTo>
                  <a:lnTo>
                    <a:pt x="217" y="2955"/>
                  </a:lnTo>
                  <a:lnTo>
                    <a:pt x="296" y="2966"/>
                  </a:lnTo>
                  <a:lnTo>
                    <a:pt x="1874" y="2966"/>
                  </a:lnTo>
                  <a:lnTo>
                    <a:pt x="3854" y="2966"/>
                  </a:lnTo>
                  <a:lnTo>
                    <a:pt x="3932" y="2955"/>
                  </a:lnTo>
                  <a:lnTo>
                    <a:pt x="4003" y="2925"/>
                  </a:lnTo>
                  <a:lnTo>
                    <a:pt x="4063" y="2879"/>
                  </a:lnTo>
                  <a:lnTo>
                    <a:pt x="4109" y="2819"/>
                  </a:lnTo>
                  <a:lnTo>
                    <a:pt x="4139" y="2748"/>
                  </a:lnTo>
                  <a:lnTo>
                    <a:pt x="4150" y="2669"/>
                  </a:lnTo>
                  <a:lnTo>
                    <a:pt x="4150" y="297"/>
                  </a:lnTo>
                  <a:lnTo>
                    <a:pt x="4139" y="218"/>
                  </a:lnTo>
                  <a:lnTo>
                    <a:pt x="4109" y="147"/>
                  </a:lnTo>
                  <a:lnTo>
                    <a:pt x="4063" y="87"/>
                  </a:lnTo>
                  <a:lnTo>
                    <a:pt x="4003" y="41"/>
                  </a:lnTo>
                  <a:lnTo>
                    <a:pt x="3932" y="11"/>
                  </a:lnTo>
                  <a:lnTo>
                    <a:pt x="3854" y="1"/>
                  </a:lnTo>
                  <a:lnTo>
                    <a:pt x="296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F6743A8-D024-9093-591E-7843381E4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2" y="10929"/>
              <a:ext cx="571" cy="1034"/>
            </a:xfrm>
            <a:custGeom>
              <a:avLst/>
              <a:gdLst>
                <a:gd name="T0" fmla="+- 0 21239 20953"/>
                <a:gd name="T1" fmla="*/ T0 w 571"/>
                <a:gd name="T2" fmla="+- 0 10929 10929"/>
                <a:gd name="T3" fmla="*/ 10929 h 1034"/>
                <a:gd name="T4" fmla="+- 0 21158 20953"/>
                <a:gd name="T5" fmla="*/ T4 w 571"/>
                <a:gd name="T6" fmla="+- 0 10937 10929"/>
                <a:gd name="T7" fmla="*/ 10937 h 1034"/>
                <a:gd name="T8" fmla="+- 0 21095 20953"/>
                <a:gd name="T9" fmla="*/ T8 w 571"/>
                <a:gd name="T10" fmla="+- 0 10955 10929"/>
                <a:gd name="T11" fmla="*/ 10955 h 1034"/>
                <a:gd name="T12" fmla="+- 0 21012 20953"/>
                <a:gd name="T13" fmla="*/ T12 w 571"/>
                <a:gd name="T14" fmla="+- 0 11017 10929"/>
                <a:gd name="T15" fmla="*/ 11017 h 1034"/>
                <a:gd name="T16" fmla="+- 0 20967 20953"/>
                <a:gd name="T17" fmla="*/ T16 w 571"/>
                <a:gd name="T18" fmla="+- 0 11107 10929"/>
                <a:gd name="T19" fmla="*/ 11107 h 1034"/>
                <a:gd name="T20" fmla="+- 0 20953 20953"/>
                <a:gd name="T21" fmla="*/ T20 w 571"/>
                <a:gd name="T22" fmla="+- 0 11220 10929"/>
                <a:gd name="T23" fmla="*/ 11220 h 1034"/>
                <a:gd name="T24" fmla="+- 0 20958 20953"/>
                <a:gd name="T25" fmla="*/ T24 w 571"/>
                <a:gd name="T26" fmla="+- 0 11268 10929"/>
                <a:gd name="T27" fmla="*/ 11268 h 1034"/>
                <a:gd name="T28" fmla="+- 0 20973 20953"/>
                <a:gd name="T29" fmla="*/ T28 w 571"/>
                <a:gd name="T30" fmla="+- 0 11312 10929"/>
                <a:gd name="T31" fmla="*/ 11312 h 1034"/>
                <a:gd name="T32" fmla="+- 0 20997 20953"/>
                <a:gd name="T33" fmla="*/ T32 w 571"/>
                <a:gd name="T34" fmla="+- 0 11352 10929"/>
                <a:gd name="T35" fmla="*/ 11352 h 1034"/>
                <a:gd name="T36" fmla="+- 0 21027 20953"/>
                <a:gd name="T37" fmla="*/ T36 w 571"/>
                <a:gd name="T38" fmla="+- 0 11393 10929"/>
                <a:gd name="T39" fmla="*/ 11393 h 1034"/>
                <a:gd name="T40" fmla="+- 0 21063 20953"/>
                <a:gd name="T41" fmla="*/ T40 w 571"/>
                <a:gd name="T42" fmla="+- 0 11435 10929"/>
                <a:gd name="T43" fmla="*/ 11435 h 1034"/>
                <a:gd name="T44" fmla="+- 0 21098 20953"/>
                <a:gd name="T45" fmla="*/ T44 w 571"/>
                <a:gd name="T46" fmla="+- 0 11482 10929"/>
                <a:gd name="T47" fmla="*/ 11482 h 1034"/>
                <a:gd name="T48" fmla="+- 0 21127 20953"/>
                <a:gd name="T49" fmla="*/ T48 w 571"/>
                <a:gd name="T50" fmla="+- 0 11536 10929"/>
                <a:gd name="T51" fmla="*/ 11536 h 1034"/>
                <a:gd name="T52" fmla="+- 0 21143 20953"/>
                <a:gd name="T53" fmla="*/ T52 w 571"/>
                <a:gd name="T54" fmla="+- 0 11600 10929"/>
                <a:gd name="T55" fmla="*/ 11600 h 1034"/>
                <a:gd name="T56" fmla="+- 0 21143 20953"/>
                <a:gd name="T57" fmla="*/ T56 w 571"/>
                <a:gd name="T58" fmla="+- 0 11962 10929"/>
                <a:gd name="T59" fmla="*/ 11962 h 1034"/>
                <a:gd name="T60" fmla="+- 0 21357 20953"/>
                <a:gd name="T61" fmla="*/ T60 w 571"/>
                <a:gd name="T62" fmla="+- 0 11962 10929"/>
                <a:gd name="T63" fmla="*/ 11962 h 1034"/>
                <a:gd name="T64" fmla="+- 0 21357 20953"/>
                <a:gd name="T65" fmla="*/ T64 w 571"/>
                <a:gd name="T66" fmla="+- 0 11595 10929"/>
                <a:gd name="T67" fmla="*/ 11595 h 1034"/>
                <a:gd name="T68" fmla="+- 0 21367 20953"/>
                <a:gd name="T69" fmla="*/ T68 w 571"/>
                <a:gd name="T70" fmla="+- 0 11532 10929"/>
                <a:gd name="T71" fmla="*/ 11532 h 1034"/>
                <a:gd name="T72" fmla="+- 0 21391 20953"/>
                <a:gd name="T73" fmla="*/ T72 w 571"/>
                <a:gd name="T74" fmla="+- 0 11479 10929"/>
                <a:gd name="T75" fmla="*/ 11479 h 1034"/>
                <a:gd name="T76" fmla="+- 0 21423 20953"/>
                <a:gd name="T77" fmla="*/ T76 w 571"/>
                <a:gd name="T78" fmla="+- 0 11434 10929"/>
                <a:gd name="T79" fmla="*/ 11434 h 1034"/>
                <a:gd name="T80" fmla="+- 0 21455 20953"/>
                <a:gd name="T81" fmla="*/ T80 w 571"/>
                <a:gd name="T82" fmla="+- 0 11392 10929"/>
                <a:gd name="T83" fmla="*/ 11392 h 1034"/>
                <a:gd name="T84" fmla="+- 0 21482 20953"/>
                <a:gd name="T85" fmla="*/ T84 w 571"/>
                <a:gd name="T86" fmla="+- 0 11351 10929"/>
                <a:gd name="T87" fmla="*/ 11351 h 1034"/>
                <a:gd name="T88" fmla="+- 0 21504 20953"/>
                <a:gd name="T89" fmla="*/ T88 w 571"/>
                <a:gd name="T90" fmla="+- 0 11311 10929"/>
                <a:gd name="T91" fmla="*/ 11311 h 1034"/>
                <a:gd name="T92" fmla="+- 0 21518 20953"/>
                <a:gd name="T93" fmla="*/ T92 w 571"/>
                <a:gd name="T94" fmla="+- 0 11268 10929"/>
                <a:gd name="T95" fmla="*/ 11268 h 1034"/>
                <a:gd name="T96" fmla="+- 0 21523 20953"/>
                <a:gd name="T97" fmla="*/ T96 w 571"/>
                <a:gd name="T98" fmla="+- 0 11220 10929"/>
                <a:gd name="T99" fmla="*/ 11220 h 1034"/>
                <a:gd name="T100" fmla="+- 0 21520 20953"/>
                <a:gd name="T101" fmla="*/ T100 w 571"/>
                <a:gd name="T102" fmla="+- 0 11162 10929"/>
                <a:gd name="T103" fmla="*/ 11162 h 1034"/>
                <a:gd name="T104" fmla="+- 0 21490 20953"/>
                <a:gd name="T105" fmla="*/ T104 w 571"/>
                <a:gd name="T106" fmla="+- 0 11057 10929"/>
                <a:gd name="T107" fmla="*/ 11057 h 1034"/>
                <a:gd name="T108" fmla="+- 0 21427 20953"/>
                <a:gd name="T109" fmla="*/ T108 w 571"/>
                <a:gd name="T110" fmla="+- 0 10979 10929"/>
                <a:gd name="T111" fmla="*/ 10979 h 1034"/>
                <a:gd name="T112" fmla="+- 0 21318 20953"/>
                <a:gd name="T113" fmla="*/ T112 w 571"/>
                <a:gd name="T114" fmla="+- 0 10934 10929"/>
                <a:gd name="T115" fmla="*/ 10934 h 1034"/>
                <a:gd name="T116" fmla="+- 0 21239 20953"/>
                <a:gd name="T117" fmla="*/ T116 w 571"/>
                <a:gd name="T118" fmla="+- 0 10929 10929"/>
                <a:gd name="T119" fmla="*/ 10929 h 10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571" h="1034">
                  <a:moveTo>
                    <a:pt x="286" y="0"/>
                  </a:moveTo>
                  <a:lnTo>
                    <a:pt x="205" y="8"/>
                  </a:lnTo>
                  <a:lnTo>
                    <a:pt x="142" y="26"/>
                  </a:lnTo>
                  <a:lnTo>
                    <a:pt x="59" y="88"/>
                  </a:lnTo>
                  <a:lnTo>
                    <a:pt x="14" y="178"/>
                  </a:lnTo>
                  <a:lnTo>
                    <a:pt x="0" y="291"/>
                  </a:lnTo>
                  <a:lnTo>
                    <a:pt x="5" y="339"/>
                  </a:lnTo>
                  <a:lnTo>
                    <a:pt x="20" y="383"/>
                  </a:lnTo>
                  <a:lnTo>
                    <a:pt x="44" y="423"/>
                  </a:lnTo>
                  <a:lnTo>
                    <a:pt x="74" y="464"/>
                  </a:lnTo>
                  <a:lnTo>
                    <a:pt x="110" y="506"/>
                  </a:lnTo>
                  <a:lnTo>
                    <a:pt x="145" y="553"/>
                  </a:lnTo>
                  <a:lnTo>
                    <a:pt x="174" y="607"/>
                  </a:lnTo>
                  <a:lnTo>
                    <a:pt x="190" y="671"/>
                  </a:lnTo>
                  <a:lnTo>
                    <a:pt x="190" y="1033"/>
                  </a:lnTo>
                  <a:lnTo>
                    <a:pt x="404" y="1033"/>
                  </a:lnTo>
                  <a:lnTo>
                    <a:pt x="404" y="666"/>
                  </a:lnTo>
                  <a:lnTo>
                    <a:pt x="414" y="603"/>
                  </a:lnTo>
                  <a:lnTo>
                    <a:pt x="438" y="550"/>
                  </a:lnTo>
                  <a:lnTo>
                    <a:pt x="470" y="505"/>
                  </a:lnTo>
                  <a:lnTo>
                    <a:pt x="502" y="463"/>
                  </a:lnTo>
                  <a:lnTo>
                    <a:pt x="529" y="422"/>
                  </a:lnTo>
                  <a:lnTo>
                    <a:pt x="551" y="382"/>
                  </a:lnTo>
                  <a:lnTo>
                    <a:pt x="565" y="339"/>
                  </a:lnTo>
                  <a:lnTo>
                    <a:pt x="570" y="291"/>
                  </a:lnTo>
                  <a:lnTo>
                    <a:pt x="567" y="233"/>
                  </a:lnTo>
                  <a:lnTo>
                    <a:pt x="537" y="128"/>
                  </a:lnTo>
                  <a:lnTo>
                    <a:pt x="474" y="50"/>
                  </a:lnTo>
                  <a:lnTo>
                    <a:pt x="365" y="5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96ED2385-E2E0-3F8C-1B7C-8D907EE57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2" y="10929"/>
              <a:ext cx="571" cy="1034"/>
            </a:xfrm>
            <a:custGeom>
              <a:avLst/>
              <a:gdLst>
                <a:gd name="T0" fmla="+- 0 21357 20953"/>
                <a:gd name="T1" fmla="*/ T0 w 571"/>
                <a:gd name="T2" fmla="+- 0 11962 10929"/>
                <a:gd name="T3" fmla="*/ 11962 h 1034"/>
                <a:gd name="T4" fmla="+- 0 21357 20953"/>
                <a:gd name="T5" fmla="*/ T4 w 571"/>
                <a:gd name="T6" fmla="+- 0 11595 10929"/>
                <a:gd name="T7" fmla="*/ 11595 h 1034"/>
                <a:gd name="T8" fmla="+- 0 21367 20953"/>
                <a:gd name="T9" fmla="*/ T8 w 571"/>
                <a:gd name="T10" fmla="+- 0 11532 10929"/>
                <a:gd name="T11" fmla="*/ 11532 h 1034"/>
                <a:gd name="T12" fmla="+- 0 21391 20953"/>
                <a:gd name="T13" fmla="*/ T12 w 571"/>
                <a:gd name="T14" fmla="+- 0 11479 10929"/>
                <a:gd name="T15" fmla="*/ 11479 h 1034"/>
                <a:gd name="T16" fmla="+- 0 21423 20953"/>
                <a:gd name="T17" fmla="*/ T16 w 571"/>
                <a:gd name="T18" fmla="+- 0 11434 10929"/>
                <a:gd name="T19" fmla="*/ 11434 h 1034"/>
                <a:gd name="T20" fmla="+- 0 21455 20953"/>
                <a:gd name="T21" fmla="*/ T20 w 571"/>
                <a:gd name="T22" fmla="+- 0 11392 10929"/>
                <a:gd name="T23" fmla="*/ 11392 h 1034"/>
                <a:gd name="T24" fmla="+- 0 21482 20953"/>
                <a:gd name="T25" fmla="*/ T24 w 571"/>
                <a:gd name="T26" fmla="+- 0 11351 10929"/>
                <a:gd name="T27" fmla="*/ 11351 h 1034"/>
                <a:gd name="T28" fmla="+- 0 21504 20953"/>
                <a:gd name="T29" fmla="*/ T28 w 571"/>
                <a:gd name="T30" fmla="+- 0 11311 10929"/>
                <a:gd name="T31" fmla="*/ 11311 h 1034"/>
                <a:gd name="T32" fmla="+- 0 21518 20953"/>
                <a:gd name="T33" fmla="*/ T32 w 571"/>
                <a:gd name="T34" fmla="+- 0 11268 10929"/>
                <a:gd name="T35" fmla="*/ 11268 h 1034"/>
                <a:gd name="T36" fmla="+- 0 21523 20953"/>
                <a:gd name="T37" fmla="*/ T36 w 571"/>
                <a:gd name="T38" fmla="+- 0 11220 10929"/>
                <a:gd name="T39" fmla="*/ 11220 h 1034"/>
                <a:gd name="T40" fmla="+- 0 21520 20953"/>
                <a:gd name="T41" fmla="*/ T40 w 571"/>
                <a:gd name="T42" fmla="+- 0 11162 10929"/>
                <a:gd name="T43" fmla="*/ 11162 h 1034"/>
                <a:gd name="T44" fmla="+- 0 21490 20953"/>
                <a:gd name="T45" fmla="*/ T44 w 571"/>
                <a:gd name="T46" fmla="+- 0 11057 10929"/>
                <a:gd name="T47" fmla="*/ 11057 h 1034"/>
                <a:gd name="T48" fmla="+- 0 21427 20953"/>
                <a:gd name="T49" fmla="*/ T48 w 571"/>
                <a:gd name="T50" fmla="+- 0 10979 10929"/>
                <a:gd name="T51" fmla="*/ 10979 h 1034"/>
                <a:gd name="T52" fmla="+- 0 21318 20953"/>
                <a:gd name="T53" fmla="*/ T52 w 571"/>
                <a:gd name="T54" fmla="+- 0 10934 10929"/>
                <a:gd name="T55" fmla="*/ 10934 h 1034"/>
                <a:gd name="T56" fmla="+- 0 21239 20953"/>
                <a:gd name="T57" fmla="*/ T56 w 571"/>
                <a:gd name="T58" fmla="+- 0 10929 10929"/>
                <a:gd name="T59" fmla="*/ 10929 h 1034"/>
                <a:gd name="T60" fmla="+- 0 21158 20953"/>
                <a:gd name="T61" fmla="*/ T60 w 571"/>
                <a:gd name="T62" fmla="+- 0 10937 10929"/>
                <a:gd name="T63" fmla="*/ 10937 h 1034"/>
                <a:gd name="T64" fmla="+- 0 21095 20953"/>
                <a:gd name="T65" fmla="*/ T64 w 571"/>
                <a:gd name="T66" fmla="+- 0 10955 10929"/>
                <a:gd name="T67" fmla="*/ 10955 h 1034"/>
                <a:gd name="T68" fmla="+- 0 21012 20953"/>
                <a:gd name="T69" fmla="*/ T68 w 571"/>
                <a:gd name="T70" fmla="+- 0 11017 10929"/>
                <a:gd name="T71" fmla="*/ 11017 h 1034"/>
                <a:gd name="T72" fmla="+- 0 20967 20953"/>
                <a:gd name="T73" fmla="*/ T72 w 571"/>
                <a:gd name="T74" fmla="+- 0 11107 10929"/>
                <a:gd name="T75" fmla="*/ 11107 h 1034"/>
                <a:gd name="T76" fmla="+- 0 20953 20953"/>
                <a:gd name="T77" fmla="*/ T76 w 571"/>
                <a:gd name="T78" fmla="+- 0 11220 10929"/>
                <a:gd name="T79" fmla="*/ 11220 h 1034"/>
                <a:gd name="T80" fmla="+- 0 20958 20953"/>
                <a:gd name="T81" fmla="*/ T80 w 571"/>
                <a:gd name="T82" fmla="+- 0 11268 10929"/>
                <a:gd name="T83" fmla="*/ 11268 h 1034"/>
                <a:gd name="T84" fmla="+- 0 20973 20953"/>
                <a:gd name="T85" fmla="*/ T84 w 571"/>
                <a:gd name="T86" fmla="+- 0 11312 10929"/>
                <a:gd name="T87" fmla="*/ 11312 h 1034"/>
                <a:gd name="T88" fmla="+- 0 20997 20953"/>
                <a:gd name="T89" fmla="*/ T88 w 571"/>
                <a:gd name="T90" fmla="+- 0 11352 10929"/>
                <a:gd name="T91" fmla="*/ 11352 h 1034"/>
                <a:gd name="T92" fmla="+- 0 21027 20953"/>
                <a:gd name="T93" fmla="*/ T92 w 571"/>
                <a:gd name="T94" fmla="+- 0 11393 10929"/>
                <a:gd name="T95" fmla="*/ 11393 h 1034"/>
                <a:gd name="T96" fmla="+- 0 21063 20953"/>
                <a:gd name="T97" fmla="*/ T96 w 571"/>
                <a:gd name="T98" fmla="+- 0 11435 10929"/>
                <a:gd name="T99" fmla="*/ 11435 h 1034"/>
                <a:gd name="T100" fmla="+- 0 21098 20953"/>
                <a:gd name="T101" fmla="*/ T100 w 571"/>
                <a:gd name="T102" fmla="+- 0 11482 10929"/>
                <a:gd name="T103" fmla="*/ 11482 h 1034"/>
                <a:gd name="T104" fmla="+- 0 21127 20953"/>
                <a:gd name="T105" fmla="*/ T104 w 571"/>
                <a:gd name="T106" fmla="+- 0 11536 10929"/>
                <a:gd name="T107" fmla="*/ 11536 h 1034"/>
                <a:gd name="T108" fmla="+- 0 21143 20953"/>
                <a:gd name="T109" fmla="*/ T108 w 571"/>
                <a:gd name="T110" fmla="+- 0 11600 10929"/>
                <a:gd name="T111" fmla="*/ 11600 h 1034"/>
                <a:gd name="T112" fmla="+- 0 21143 20953"/>
                <a:gd name="T113" fmla="*/ T112 w 571"/>
                <a:gd name="T114" fmla="+- 0 11603 10929"/>
                <a:gd name="T115" fmla="*/ 11603 h 1034"/>
                <a:gd name="T116" fmla="+- 0 21143 20953"/>
                <a:gd name="T117" fmla="*/ T116 w 571"/>
                <a:gd name="T118" fmla="+- 0 11604 10929"/>
                <a:gd name="T119" fmla="*/ 11604 h 1034"/>
                <a:gd name="T120" fmla="+- 0 21143 20953"/>
                <a:gd name="T121" fmla="*/ T120 w 571"/>
                <a:gd name="T122" fmla="+- 0 11607 10929"/>
                <a:gd name="T123" fmla="*/ 11607 h 1034"/>
                <a:gd name="T124" fmla="+- 0 21143 20953"/>
                <a:gd name="T125" fmla="*/ T124 w 571"/>
                <a:gd name="T126" fmla="+- 0 11962 10929"/>
                <a:gd name="T127" fmla="*/ 11962 h 10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571" h="1034">
                  <a:moveTo>
                    <a:pt x="404" y="1033"/>
                  </a:moveTo>
                  <a:lnTo>
                    <a:pt x="404" y="666"/>
                  </a:lnTo>
                  <a:lnTo>
                    <a:pt x="414" y="603"/>
                  </a:lnTo>
                  <a:lnTo>
                    <a:pt x="438" y="550"/>
                  </a:lnTo>
                  <a:lnTo>
                    <a:pt x="470" y="505"/>
                  </a:lnTo>
                  <a:lnTo>
                    <a:pt x="502" y="463"/>
                  </a:lnTo>
                  <a:lnTo>
                    <a:pt x="529" y="422"/>
                  </a:lnTo>
                  <a:lnTo>
                    <a:pt x="551" y="382"/>
                  </a:lnTo>
                  <a:lnTo>
                    <a:pt x="565" y="339"/>
                  </a:lnTo>
                  <a:lnTo>
                    <a:pt x="570" y="291"/>
                  </a:lnTo>
                  <a:lnTo>
                    <a:pt x="567" y="233"/>
                  </a:lnTo>
                  <a:lnTo>
                    <a:pt x="537" y="128"/>
                  </a:lnTo>
                  <a:lnTo>
                    <a:pt x="474" y="50"/>
                  </a:lnTo>
                  <a:lnTo>
                    <a:pt x="365" y="5"/>
                  </a:lnTo>
                  <a:lnTo>
                    <a:pt x="286" y="0"/>
                  </a:lnTo>
                  <a:lnTo>
                    <a:pt x="205" y="8"/>
                  </a:lnTo>
                  <a:lnTo>
                    <a:pt x="142" y="26"/>
                  </a:lnTo>
                  <a:lnTo>
                    <a:pt x="59" y="88"/>
                  </a:lnTo>
                  <a:lnTo>
                    <a:pt x="14" y="178"/>
                  </a:lnTo>
                  <a:lnTo>
                    <a:pt x="0" y="291"/>
                  </a:lnTo>
                  <a:lnTo>
                    <a:pt x="5" y="339"/>
                  </a:lnTo>
                  <a:lnTo>
                    <a:pt x="20" y="383"/>
                  </a:lnTo>
                  <a:lnTo>
                    <a:pt x="44" y="423"/>
                  </a:lnTo>
                  <a:lnTo>
                    <a:pt x="74" y="464"/>
                  </a:lnTo>
                  <a:lnTo>
                    <a:pt x="110" y="506"/>
                  </a:lnTo>
                  <a:lnTo>
                    <a:pt x="145" y="553"/>
                  </a:lnTo>
                  <a:lnTo>
                    <a:pt x="174" y="607"/>
                  </a:lnTo>
                  <a:lnTo>
                    <a:pt x="190" y="671"/>
                  </a:lnTo>
                  <a:lnTo>
                    <a:pt x="190" y="674"/>
                  </a:lnTo>
                  <a:lnTo>
                    <a:pt x="190" y="675"/>
                  </a:lnTo>
                  <a:lnTo>
                    <a:pt x="190" y="678"/>
                  </a:lnTo>
                  <a:lnTo>
                    <a:pt x="190" y="1033"/>
                  </a:lnTo>
                </a:path>
              </a:pathLst>
            </a:custGeom>
            <a:noFill/>
            <a:ln w="50260">
              <a:solidFill>
                <a:srgbClr val="005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1F1C2BE-ADEF-BC3A-F083-8D285CCD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0" y="4501"/>
              <a:ext cx="4522" cy="3807"/>
            </a:xfrm>
            <a:custGeom>
              <a:avLst/>
              <a:gdLst>
                <a:gd name="T0" fmla="+- 0 23666 19810"/>
                <a:gd name="T1" fmla="*/ T0 w 4522"/>
                <a:gd name="T2" fmla="+- 0 4501 4501"/>
                <a:gd name="T3" fmla="*/ 4501 h 3807"/>
                <a:gd name="T4" fmla="+- 0 23500 19810"/>
                <a:gd name="T5" fmla="*/ T4 w 4522"/>
                <a:gd name="T6" fmla="+- 0 4504 4501"/>
                <a:gd name="T7" fmla="*/ 4504 h 3807"/>
                <a:gd name="T8" fmla="+- 0 23336 19810"/>
                <a:gd name="T9" fmla="*/ T8 w 4522"/>
                <a:gd name="T10" fmla="+- 0 4514 4501"/>
                <a:gd name="T11" fmla="*/ 4514 h 3807"/>
                <a:gd name="T12" fmla="+- 0 23175 19810"/>
                <a:gd name="T13" fmla="*/ T12 w 4522"/>
                <a:gd name="T14" fmla="+- 0 4529 4501"/>
                <a:gd name="T15" fmla="*/ 4529 h 3807"/>
                <a:gd name="T16" fmla="+- 0 23016 19810"/>
                <a:gd name="T17" fmla="*/ T16 w 4522"/>
                <a:gd name="T18" fmla="+- 0 4551 4501"/>
                <a:gd name="T19" fmla="*/ 4551 h 3807"/>
                <a:gd name="T20" fmla="+- 0 22860 19810"/>
                <a:gd name="T21" fmla="*/ T20 w 4522"/>
                <a:gd name="T22" fmla="+- 0 4578 4501"/>
                <a:gd name="T23" fmla="*/ 4578 h 3807"/>
                <a:gd name="T24" fmla="+- 0 22708 19810"/>
                <a:gd name="T25" fmla="*/ T24 w 4522"/>
                <a:gd name="T26" fmla="+- 0 4611 4501"/>
                <a:gd name="T27" fmla="*/ 4611 h 3807"/>
                <a:gd name="T28" fmla="+- 0 22558 19810"/>
                <a:gd name="T29" fmla="*/ T28 w 4522"/>
                <a:gd name="T30" fmla="+- 0 4649 4501"/>
                <a:gd name="T31" fmla="*/ 4649 h 3807"/>
                <a:gd name="T32" fmla="+- 0 22411 19810"/>
                <a:gd name="T33" fmla="*/ T32 w 4522"/>
                <a:gd name="T34" fmla="+- 0 4693 4501"/>
                <a:gd name="T35" fmla="*/ 4693 h 3807"/>
                <a:gd name="T36" fmla="+- 0 22267 19810"/>
                <a:gd name="T37" fmla="*/ T36 w 4522"/>
                <a:gd name="T38" fmla="+- 0 4742 4501"/>
                <a:gd name="T39" fmla="*/ 4742 h 3807"/>
                <a:gd name="T40" fmla="+- 0 22126 19810"/>
                <a:gd name="T41" fmla="*/ T40 w 4522"/>
                <a:gd name="T42" fmla="+- 0 4796 4501"/>
                <a:gd name="T43" fmla="*/ 4796 h 3807"/>
                <a:gd name="T44" fmla="+- 0 21989 19810"/>
                <a:gd name="T45" fmla="*/ T44 w 4522"/>
                <a:gd name="T46" fmla="+- 0 4855 4501"/>
                <a:gd name="T47" fmla="*/ 4855 h 3807"/>
                <a:gd name="T48" fmla="+- 0 21855 19810"/>
                <a:gd name="T49" fmla="*/ T48 w 4522"/>
                <a:gd name="T50" fmla="+- 0 4918 4501"/>
                <a:gd name="T51" fmla="*/ 4918 h 3807"/>
                <a:gd name="T52" fmla="+- 0 21725 19810"/>
                <a:gd name="T53" fmla="*/ T52 w 4522"/>
                <a:gd name="T54" fmla="+- 0 4987 4501"/>
                <a:gd name="T55" fmla="*/ 4987 h 3807"/>
                <a:gd name="T56" fmla="+- 0 21598 19810"/>
                <a:gd name="T57" fmla="*/ T56 w 4522"/>
                <a:gd name="T58" fmla="+- 0 5059 4501"/>
                <a:gd name="T59" fmla="*/ 5059 h 3807"/>
                <a:gd name="T60" fmla="+- 0 21475 19810"/>
                <a:gd name="T61" fmla="*/ T60 w 4522"/>
                <a:gd name="T62" fmla="+- 0 5136 4501"/>
                <a:gd name="T63" fmla="*/ 5136 h 3807"/>
                <a:gd name="T64" fmla="+- 0 21355 19810"/>
                <a:gd name="T65" fmla="*/ T64 w 4522"/>
                <a:gd name="T66" fmla="+- 0 5218 4501"/>
                <a:gd name="T67" fmla="*/ 5218 h 3807"/>
                <a:gd name="T68" fmla="+- 0 21239 19810"/>
                <a:gd name="T69" fmla="*/ T68 w 4522"/>
                <a:gd name="T70" fmla="+- 0 5303 4501"/>
                <a:gd name="T71" fmla="*/ 5303 h 3807"/>
                <a:gd name="T72" fmla="+- 0 21128 19810"/>
                <a:gd name="T73" fmla="*/ T72 w 4522"/>
                <a:gd name="T74" fmla="+- 0 5392 4501"/>
                <a:gd name="T75" fmla="*/ 5392 h 3807"/>
                <a:gd name="T76" fmla="+- 0 21020 19810"/>
                <a:gd name="T77" fmla="*/ T76 w 4522"/>
                <a:gd name="T78" fmla="+- 0 5485 4501"/>
                <a:gd name="T79" fmla="*/ 5485 h 3807"/>
                <a:gd name="T80" fmla="+- 0 20916 19810"/>
                <a:gd name="T81" fmla="*/ T80 w 4522"/>
                <a:gd name="T82" fmla="+- 0 5582 4501"/>
                <a:gd name="T83" fmla="*/ 5582 h 3807"/>
                <a:gd name="T84" fmla="+- 0 20816 19810"/>
                <a:gd name="T85" fmla="*/ T84 w 4522"/>
                <a:gd name="T86" fmla="+- 0 5682 4501"/>
                <a:gd name="T87" fmla="*/ 5682 h 3807"/>
                <a:gd name="T88" fmla="+- 0 20720 19810"/>
                <a:gd name="T89" fmla="*/ T88 w 4522"/>
                <a:gd name="T90" fmla="+- 0 5786 4501"/>
                <a:gd name="T91" fmla="*/ 5786 h 3807"/>
                <a:gd name="T92" fmla="+- 0 20629 19810"/>
                <a:gd name="T93" fmla="*/ T92 w 4522"/>
                <a:gd name="T94" fmla="+- 0 5892 4501"/>
                <a:gd name="T95" fmla="*/ 5892 h 3807"/>
                <a:gd name="T96" fmla="+- 0 20542 19810"/>
                <a:gd name="T97" fmla="*/ T96 w 4522"/>
                <a:gd name="T98" fmla="+- 0 6002 4501"/>
                <a:gd name="T99" fmla="*/ 6002 h 3807"/>
                <a:gd name="T100" fmla="+- 0 20460 19810"/>
                <a:gd name="T101" fmla="*/ T100 w 4522"/>
                <a:gd name="T102" fmla="+- 0 6114 4501"/>
                <a:gd name="T103" fmla="*/ 6114 h 3807"/>
                <a:gd name="T104" fmla="+- 0 20382 19810"/>
                <a:gd name="T105" fmla="*/ T104 w 4522"/>
                <a:gd name="T106" fmla="+- 0 6230 4501"/>
                <a:gd name="T107" fmla="*/ 6230 h 3807"/>
                <a:gd name="T108" fmla="+- 0 20308 19810"/>
                <a:gd name="T109" fmla="*/ T108 w 4522"/>
                <a:gd name="T110" fmla="+- 0 6347 4501"/>
                <a:gd name="T111" fmla="*/ 6347 h 3807"/>
                <a:gd name="T112" fmla="+- 0 20240 19810"/>
                <a:gd name="T113" fmla="*/ T112 w 4522"/>
                <a:gd name="T114" fmla="+- 0 6468 4501"/>
                <a:gd name="T115" fmla="*/ 6468 h 3807"/>
                <a:gd name="T116" fmla="+- 0 20176 19810"/>
                <a:gd name="T117" fmla="*/ T116 w 4522"/>
                <a:gd name="T118" fmla="+- 0 6590 4501"/>
                <a:gd name="T119" fmla="*/ 6590 h 3807"/>
                <a:gd name="T120" fmla="+- 0 20117 19810"/>
                <a:gd name="T121" fmla="*/ T120 w 4522"/>
                <a:gd name="T122" fmla="+- 0 6715 4501"/>
                <a:gd name="T123" fmla="*/ 6715 h 3807"/>
                <a:gd name="T124" fmla="+- 0 20063 19810"/>
                <a:gd name="T125" fmla="*/ T124 w 4522"/>
                <a:gd name="T126" fmla="+- 0 6842 4501"/>
                <a:gd name="T127" fmla="*/ 6842 h 3807"/>
                <a:gd name="T128" fmla="+- 0 20014 19810"/>
                <a:gd name="T129" fmla="*/ T128 w 4522"/>
                <a:gd name="T130" fmla="+- 0 6971 4501"/>
                <a:gd name="T131" fmla="*/ 6971 h 3807"/>
                <a:gd name="T132" fmla="+- 0 19970 19810"/>
                <a:gd name="T133" fmla="*/ T132 w 4522"/>
                <a:gd name="T134" fmla="+- 0 7101 4501"/>
                <a:gd name="T135" fmla="*/ 7101 h 3807"/>
                <a:gd name="T136" fmla="+- 0 19931 19810"/>
                <a:gd name="T137" fmla="*/ T136 w 4522"/>
                <a:gd name="T138" fmla="+- 0 7233 4501"/>
                <a:gd name="T139" fmla="*/ 7233 h 3807"/>
                <a:gd name="T140" fmla="+- 0 19898 19810"/>
                <a:gd name="T141" fmla="*/ T140 w 4522"/>
                <a:gd name="T142" fmla="+- 0 7366 4501"/>
                <a:gd name="T143" fmla="*/ 7366 h 3807"/>
                <a:gd name="T144" fmla="+- 0 19870 19810"/>
                <a:gd name="T145" fmla="*/ T144 w 4522"/>
                <a:gd name="T146" fmla="+- 0 7501 4501"/>
                <a:gd name="T147" fmla="*/ 7501 h 3807"/>
                <a:gd name="T148" fmla="+- 0 19847 19810"/>
                <a:gd name="T149" fmla="*/ T148 w 4522"/>
                <a:gd name="T150" fmla="+- 0 7637 4501"/>
                <a:gd name="T151" fmla="*/ 7637 h 3807"/>
                <a:gd name="T152" fmla="+- 0 19830 19810"/>
                <a:gd name="T153" fmla="*/ T152 w 4522"/>
                <a:gd name="T154" fmla="+- 0 7774 4501"/>
                <a:gd name="T155" fmla="*/ 7774 h 3807"/>
                <a:gd name="T156" fmla="+- 0 19819 19810"/>
                <a:gd name="T157" fmla="*/ T156 w 4522"/>
                <a:gd name="T158" fmla="+- 0 7911 4501"/>
                <a:gd name="T159" fmla="*/ 7911 h 3807"/>
                <a:gd name="T160" fmla="+- 0 19813 19810"/>
                <a:gd name="T161" fmla="*/ T160 w 4522"/>
                <a:gd name="T162" fmla="+- 0 8050 4501"/>
                <a:gd name="T163" fmla="*/ 8050 h 3807"/>
                <a:gd name="T164" fmla="+- 0 22775 19810"/>
                <a:gd name="T165" fmla="*/ T164 w 4522"/>
                <a:gd name="T166" fmla="+- 0 8308 4501"/>
                <a:gd name="T167" fmla="*/ 8308 h 3807"/>
                <a:gd name="T168" fmla="+- 0 22779 19810"/>
                <a:gd name="T169" fmla="*/ T168 w 4522"/>
                <a:gd name="T170" fmla="+- 0 8105 4501"/>
                <a:gd name="T171" fmla="*/ 8105 h 3807"/>
                <a:gd name="T172" fmla="+- 0 22834 19810"/>
                <a:gd name="T173" fmla="*/ T172 w 4522"/>
                <a:gd name="T174" fmla="+- 0 7960 4501"/>
                <a:gd name="T175" fmla="*/ 7960 h 3807"/>
                <a:gd name="T176" fmla="+- 0 22936 19810"/>
                <a:gd name="T177" fmla="*/ T176 w 4522"/>
                <a:gd name="T178" fmla="+- 0 7801 4501"/>
                <a:gd name="T179" fmla="*/ 7801 h 3807"/>
                <a:gd name="T180" fmla="+- 0 23038 19810"/>
                <a:gd name="T181" fmla="*/ T180 w 4522"/>
                <a:gd name="T182" fmla="+- 0 7692 4501"/>
                <a:gd name="T183" fmla="*/ 7692 h 3807"/>
                <a:gd name="T184" fmla="+- 0 23172 19810"/>
                <a:gd name="T185" fmla="*/ T184 w 4522"/>
                <a:gd name="T186" fmla="+- 0 7593 4501"/>
                <a:gd name="T187" fmla="*/ 7593 h 3807"/>
                <a:gd name="T188" fmla="+- 0 23341 19810"/>
                <a:gd name="T189" fmla="*/ T188 w 4522"/>
                <a:gd name="T190" fmla="+- 0 7516 4501"/>
                <a:gd name="T191" fmla="*/ 7516 h 3807"/>
                <a:gd name="T192" fmla="+- 0 23548 19810"/>
                <a:gd name="T193" fmla="*/ T192 w 4522"/>
                <a:gd name="T194" fmla="+- 0 7472 4501"/>
                <a:gd name="T195" fmla="*/ 7472 h 3807"/>
                <a:gd name="T196" fmla="+- 0 24332 19810"/>
                <a:gd name="T197" fmla="*/ T196 w 4522"/>
                <a:gd name="T198" fmla="+- 0 7466 4501"/>
                <a:gd name="T199" fmla="*/ 7466 h 3807"/>
                <a:gd name="T200" fmla="+- 0 24332 19810"/>
                <a:gd name="T201" fmla="*/ T200 w 4522"/>
                <a:gd name="T202" fmla="+- 0 4501 4501"/>
                <a:gd name="T203" fmla="*/ 4501 h 38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522" h="3807">
                  <a:moveTo>
                    <a:pt x="4522" y="0"/>
                  </a:moveTo>
                  <a:lnTo>
                    <a:pt x="3856" y="0"/>
                  </a:lnTo>
                  <a:lnTo>
                    <a:pt x="3773" y="1"/>
                  </a:lnTo>
                  <a:lnTo>
                    <a:pt x="3690" y="3"/>
                  </a:lnTo>
                  <a:lnTo>
                    <a:pt x="3608" y="7"/>
                  </a:lnTo>
                  <a:lnTo>
                    <a:pt x="3526" y="13"/>
                  </a:lnTo>
                  <a:lnTo>
                    <a:pt x="3445" y="20"/>
                  </a:lnTo>
                  <a:lnTo>
                    <a:pt x="3365" y="28"/>
                  </a:lnTo>
                  <a:lnTo>
                    <a:pt x="3285" y="38"/>
                  </a:lnTo>
                  <a:lnTo>
                    <a:pt x="3206" y="50"/>
                  </a:lnTo>
                  <a:lnTo>
                    <a:pt x="3128" y="63"/>
                  </a:lnTo>
                  <a:lnTo>
                    <a:pt x="3050" y="77"/>
                  </a:lnTo>
                  <a:lnTo>
                    <a:pt x="2974" y="93"/>
                  </a:lnTo>
                  <a:lnTo>
                    <a:pt x="2898" y="110"/>
                  </a:lnTo>
                  <a:lnTo>
                    <a:pt x="2822" y="128"/>
                  </a:lnTo>
                  <a:lnTo>
                    <a:pt x="2748" y="148"/>
                  </a:lnTo>
                  <a:lnTo>
                    <a:pt x="2674" y="169"/>
                  </a:lnTo>
                  <a:lnTo>
                    <a:pt x="2601" y="192"/>
                  </a:lnTo>
                  <a:lnTo>
                    <a:pt x="2528" y="216"/>
                  </a:lnTo>
                  <a:lnTo>
                    <a:pt x="2457" y="241"/>
                  </a:lnTo>
                  <a:lnTo>
                    <a:pt x="2386" y="267"/>
                  </a:lnTo>
                  <a:lnTo>
                    <a:pt x="2316" y="295"/>
                  </a:lnTo>
                  <a:lnTo>
                    <a:pt x="2247" y="324"/>
                  </a:lnTo>
                  <a:lnTo>
                    <a:pt x="2179" y="354"/>
                  </a:lnTo>
                  <a:lnTo>
                    <a:pt x="2112" y="385"/>
                  </a:lnTo>
                  <a:lnTo>
                    <a:pt x="2045" y="417"/>
                  </a:lnTo>
                  <a:lnTo>
                    <a:pt x="1980" y="451"/>
                  </a:lnTo>
                  <a:lnTo>
                    <a:pt x="1915" y="486"/>
                  </a:lnTo>
                  <a:lnTo>
                    <a:pt x="1851" y="521"/>
                  </a:lnTo>
                  <a:lnTo>
                    <a:pt x="1788" y="558"/>
                  </a:lnTo>
                  <a:lnTo>
                    <a:pt x="1726" y="596"/>
                  </a:lnTo>
                  <a:lnTo>
                    <a:pt x="1665" y="635"/>
                  </a:lnTo>
                  <a:lnTo>
                    <a:pt x="1605" y="676"/>
                  </a:lnTo>
                  <a:lnTo>
                    <a:pt x="1545" y="717"/>
                  </a:lnTo>
                  <a:lnTo>
                    <a:pt x="1487" y="759"/>
                  </a:lnTo>
                  <a:lnTo>
                    <a:pt x="1429" y="802"/>
                  </a:lnTo>
                  <a:lnTo>
                    <a:pt x="1373" y="846"/>
                  </a:lnTo>
                  <a:lnTo>
                    <a:pt x="1318" y="891"/>
                  </a:lnTo>
                  <a:lnTo>
                    <a:pt x="1263" y="937"/>
                  </a:lnTo>
                  <a:lnTo>
                    <a:pt x="1210" y="984"/>
                  </a:lnTo>
                  <a:lnTo>
                    <a:pt x="1157" y="1032"/>
                  </a:lnTo>
                  <a:lnTo>
                    <a:pt x="1106" y="1081"/>
                  </a:lnTo>
                  <a:lnTo>
                    <a:pt x="1055" y="1131"/>
                  </a:lnTo>
                  <a:lnTo>
                    <a:pt x="1006" y="1181"/>
                  </a:lnTo>
                  <a:lnTo>
                    <a:pt x="958" y="1232"/>
                  </a:lnTo>
                  <a:lnTo>
                    <a:pt x="910" y="1285"/>
                  </a:lnTo>
                  <a:lnTo>
                    <a:pt x="864" y="1337"/>
                  </a:lnTo>
                  <a:lnTo>
                    <a:pt x="819" y="1391"/>
                  </a:lnTo>
                  <a:lnTo>
                    <a:pt x="775" y="1446"/>
                  </a:lnTo>
                  <a:lnTo>
                    <a:pt x="732" y="1501"/>
                  </a:lnTo>
                  <a:lnTo>
                    <a:pt x="690" y="1557"/>
                  </a:lnTo>
                  <a:lnTo>
                    <a:pt x="650" y="1613"/>
                  </a:lnTo>
                  <a:lnTo>
                    <a:pt x="610" y="1671"/>
                  </a:lnTo>
                  <a:lnTo>
                    <a:pt x="572" y="1729"/>
                  </a:lnTo>
                  <a:lnTo>
                    <a:pt x="534" y="1787"/>
                  </a:lnTo>
                  <a:lnTo>
                    <a:pt x="498" y="1846"/>
                  </a:lnTo>
                  <a:lnTo>
                    <a:pt x="463" y="1906"/>
                  </a:lnTo>
                  <a:lnTo>
                    <a:pt x="430" y="1967"/>
                  </a:lnTo>
                  <a:lnTo>
                    <a:pt x="397" y="2028"/>
                  </a:lnTo>
                  <a:lnTo>
                    <a:pt x="366" y="2089"/>
                  </a:lnTo>
                  <a:lnTo>
                    <a:pt x="336" y="2151"/>
                  </a:lnTo>
                  <a:lnTo>
                    <a:pt x="307" y="2214"/>
                  </a:lnTo>
                  <a:lnTo>
                    <a:pt x="279" y="2277"/>
                  </a:lnTo>
                  <a:lnTo>
                    <a:pt x="253" y="2341"/>
                  </a:lnTo>
                  <a:lnTo>
                    <a:pt x="228" y="2405"/>
                  </a:lnTo>
                  <a:lnTo>
                    <a:pt x="204" y="2470"/>
                  </a:lnTo>
                  <a:lnTo>
                    <a:pt x="181" y="2535"/>
                  </a:lnTo>
                  <a:lnTo>
                    <a:pt x="160" y="2600"/>
                  </a:lnTo>
                  <a:lnTo>
                    <a:pt x="140" y="2666"/>
                  </a:lnTo>
                  <a:lnTo>
                    <a:pt x="121" y="2732"/>
                  </a:lnTo>
                  <a:lnTo>
                    <a:pt x="104" y="2798"/>
                  </a:lnTo>
                  <a:lnTo>
                    <a:pt x="88" y="2865"/>
                  </a:lnTo>
                  <a:lnTo>
                    <a:pt x="73" y="2932"/>
                  </a:lnTo>
                  <a:lnTo>
                    <a:pt x="60" y="3000"/>
                  </a:lnTo>
                  <a:lnTo>
                    <a:pt x="48" y="3068"/>
                  </a:lnTo>
                  <a:lnTo>
                    <a:pt x="37" y="3136"/>
                  </a:lnTo>
                  <a:lnTo>
                    <a:pt x="28" y="3204"/>
                  </a:lnTo>
                  <a:lnTo>
                    <a:pt x="20" y="3273"/>
                  </a:lnTo>
                  <a:lnTo>
                    <a:pt x="14" y="3341"/>
                  </a:lnTo>
                  <a:lnTo>
                    <a:pt x="9" y="3410"/>
                  </a:lnTo>
                  <a:lnTo>
                    <a:pt x="5" y="3479"/>
                  </a:lnTo>
                  <a:lnTo>
                    <a:pt x="3" y="3549"/>
                  </a:lnTo>
                  <a:lnTo>
                    <a:pt x="0" y="3807"/>
                  </a:lnTo>
                  <a:lnTo>
                    <a:pt x="2965" y="3807"/>
                  </a:lnTo>
                  <a:lnTo>
                    <a:pt x="2967" y="3618"/>
                  </a:lnTo>
                  <a:lnTo>
                    <a:pt x="2969" y="3604"/>
                  </a:lnTo>
                  <a:lnTo>
                    <a:pt x="2987" y="3546"/>
                  </a:lnTo>
                  <a:lnTo>
                    <a:pt x="3024" y="3459"/>
                  </a:lnTo>
                  <a:lnTo>
                    <a:pt x="3085" y="3355"/>
                  </a:lnTo>
                  <a:lnTo>
                    <a:pt x="3126" y="3300"/>
                  </a:lnTo>
                  <a:lnTo>
                    <a:pt x="3173" y="3245"/>
                  </a:lnTo>
                  <a:lnTo>
                    <a:pt x="3228" y="3191"/>
                  </a:lnTo>
                  <a:lnTo>
                    <a:pt x="3291" y="3140"/>
                  </a:lnTo>
                  <a:lnTo>
                    <a:pt x="3362" y="3092"/>
                  </a:lnTo>
                  <a:lnTo>
                    <a:pt x="3442" y="3050"/>
                  </a:lnTo>
                  <a:lnTo>
                    <a:pt x="3531" y="3015"/>
                  </a:lnTo>
                  <a:lnTo>
                    <a:pt x="3629" y="2989"/>
                  </a:lnTo>
                  <a:lnTo>
                    <a:pt x="3738" y="2971"/>
                  </a:lnTo>
                  <a:lnTo>
                    <a:pt x="3856" y="2965"/>
                  </a:lnTo>
                  <a:lnTo>
                    <a:pt x="4522" y="2965"/>
                  </a:lnTo>
                  <a:lnTo>
                    <a:pt x="4522" y="971"/>
                  </a:lnTo>
                  <a:lnTo>
                    <a:pt x="4522" y="0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C575E32F-AC52-C25E-FD2D-5EBE67039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7" y="7616"/>
              <a:ext cx="571" cy="1034"/>
            </a:xfrm>
            <a:custGeom>
              <a:avLst/>
              <a:gdLst>
                <a:gd name="T0" fmla="+- 0 21253 20967"/>
                <a:gd name="T1" fmla="*/ T0 w 571"/>
                <a:gd name="T2" fmla="+- 0 7617 7617"/>
                <a:gd name="T3" fmla="*/ 7617 h 1034"/>
                <a:gd name="T4" fmla="+- 0 21172 20967"/>
                <a:gd name="T5" fmla="*/ T4 w 571"/>
                <a:gd name="T6" fmla="+- 0 7624 7617"/>
                <a:gd name="T7" fmla="*/ 7624 h 1034"/>
                <a:gd name="T8" fmla="+- 0 21110 20967"/>
                <a:gd name="T9" fmla="*/ T8 w 571"/>
                <a:gd name="T10" fmla="+- 0 7642 7617"/>
                <a:gd name="T11" fmla="*/ 7642 h 1034"/>
                <a:gd name="T12" fmla="+- 0 21026 20967"/>
                <a:gd name="T13" fmla="*/ T12 w 571"/>
                <a:gd name="T14" fmla="+- 0 7704 7617"/>
                <a:gd name="T15" fmla="*/ 7704 h 1034"/>
                <a:gd name="T16" fmla="+- 0 20981 20967"/>
                <a:gd name="T17" fmla="*/ T16 w 571"/>
                <a:gd name="T18" fmla="+- 0 7794 7617"/>
                <a:gd name="T19" fmla="*/ 7794 h 1034"/>
                <a:gd name="T20" fmla="+- 0 20967 20967"/>
                <a:gd name="T21" fmla="*/ T20 w 571"/>
                <a:gd name="T22" fmla="+- 0 7908 7617"/>
                <a:gd name="T23" fmla="*/ 7908 h 1034"/>
                <a:gd name="T24" fmla="+- 0 20973 20967"/>
                <a:gd name="T25" fmla="*/ T24 w 571"/>
                <a:gd name="T26" fmla="+- 0 7956 7617"/>
                <a:gd name="T27" fmla="*/ 7956 h 1034"/>
                <a:gd name="T28" fmla="+- 0 20988 20967"/>
                <a:gd name="T29" fmla="*/ T28 w 571"/>
                <a:gd name="T30" fmla="+- 0 7999 7617"/>
                <a:gd name="T31" fmla="*/ 7999 h 1034"/>
                <a:gd name="T32" fmla="+- 0 21012 20967"/>
                <a:gd name="T33" fmla="*/ T32 w 571"/>
                <a:gd name="T34" fmla="+- 0 8040 7617"/>
                <a:gd name="T35" fmla="*/ 8040 h 1034"/>
                <a:gd name="T36" fmla="+- 0 21042 20967"/>
                <a:gd name="T37" fmla="*/ T36 w 571"/>
                <a:gd name="T38" fmla="+- 0 8080 7617"/>
                <a:gd name="T39" fmla="*/ 8080 h 1034"/>
                <a:gd name="T40" fmla="+- 0 21077 20967"/>
                <a:gd name="T41" fmla="*/ T40 w 571"/>
                <a:gd name="T42" fmla="+- 0 8123 7617"/>
                <a:gd name="T43" fmla="*/ 8123 h 1034"/>
                <a:gd name="T44" fmla="+- 0 21113 20967"/>
                <a:gd name="T45" fmla="*/ T44 w 571"/>
                <a:gd name="T46" fmla="+- 0 8170 7617"/>
                <a:gd name="T47" fmla="*/ 8170 h 1034"/>
                <a:gd name="T48" fmla="+- 0 21142 20967"/>
                <a:gd name="T49" fmla="*/ T48 w 571"/>
                <a:gd name="T50" fmla="+- 0 8223 7617"/>
                <a:gd name="T51" fmla="*/ 8223 h 1034"/>
                <a:gd name="T52" fmla="+- 0 21158 20967"/>
                <a:gd name="T53" fmla="*/ T52 w 571"/>
                <a:gd name="T54" fmla="+- 0 8288 7617"/>
                <a:gd name="T55" fmla="*/ 8288 h 1034"/>
                <a:gd name="T56" fmla="+- 0 21158 20967"/>
                <a:gd name="T57" fmla="*/ T56 w 571"/>
                <a:gd name="T58" fmla="+- 0 8650 7617"/>
                <a:gd name="T59" fmla="*/ 8650 h 1034"/>
                <a:gd name="T60" fmla="+- 0 21372 20967"/>
                <a:gd name="T61" fmla="*/ T60 w 571"/>
                <a:gd name="T62" fmla="+- 0 8650 7617"/>
                <a:gd name="T63" fmla="*/ 8650 h 1034"/>
                <a:gd name="T64" fmla="+- 0 21372 20967"/>
                <a:gd name="T65" fmla="*/ T64 w 571"/>
                <a:gd name="T66" fmla="+- 0 8283 7617"/>
                <a:gd name="T67" fmla="*/ 8283 h 1034"/>
                <a:gd name="T68" fmla="+- 0 21381 20967"/>
                <a:gd name="T69" fmla="*/ T68 w 571"/>
                <a:gd name="T70" fmla="+- 0 8220 7617"/>
                <a:gd name="T71" fmla="*/ 8220 h 1034"/>
                <a:gd name="T72" fmla="+- 0 21406 20967"/>
                <a:gd name="T73" fmla="*/ T72 w 571"/>
                <a:gd name="T74" fmla="+- 0 8167 7617"/>
                <a:gd name="T75" fmla="*/ 8167 h 1034"/>
                <a:gd name="T76" fmla="+- 0 21438 20967"/>
                <a:gd name="T77" fmla="*/ T76 w 571"/>
                <a:gd name="T78" fmla="+- 0 8121 7617"/>
                <a:gd name="T79" fmla="*/ 8121 h 1034"/>
                <a:gd name="T80" fmla="+- 0 21470 20967"/>
                <a:gd name="T81" fmla="*/ T80 w 571"/>
                <a:gd name="T82" fmla="+- 0 8079 7617"/>
                <a:gd name="T83" fmla="*/ 8079 h 1034"/>
                <a:gd name="T84" fmla="+- 0 21497 20967"/>
                <a:gd name="T85" fmla="*/ T84 w 571"/>
                <a:gd name="T86" fmla="+- 0 8039 7617"/>
                <a:gd name="T87" fmla="*/ 8039 h 1034"/>
                <a:gd name="T88" fmla="+- 0 21519 20967"/>
                <a:gd name="T89" fmla="*/ T88 w 571"/>
                <a:gd name="T90" fmla="+- 0 7998 7617"/>
                <a:gd name="T91" fmla="*/ 7998 h 1034"/>
                <a:gd name="T92" fmla="+- 0 21533 20967"/>
                <a:gd name="T93" fmla="*/ T92 w 571"/>
                <a:gd name="T94" fmla="+- 0 7955 7617"/>
                <a:gd name="T95" fmla="*/ 7955 h 1034"/>
                <a:gd name="T96" fmla="+- 0 21538 20967"/>
                <a:gd name="T97" fmla="*/ T96 w 571"/>
                <a:gd name="T98" fmla="+- 0 7908 7617"/>
                <a:gd name="T99" fmla="*/ 7908 h 1034"/>
                <a:gd name="T100" fmla="+- 0 21534 20967"/>
                <a:gd name="T101" fmla="*/ T100 w 571"/>
                <a:gd name="T102" fmla="+- 0 7850 7617"/>
                <a:gd name="T103" fmla="*/ 7850 h 1034"/>
                <a:gd name="T104" fmla="+- 0 21504 20967"/>
                <a:gd name="T105" fmla="*/ T104 w 571"/>
                <a:gd name="T106" fmla="+- 0 7745 7617"/>
                <a:gd name="T107" fmla="*/ 7745 h 1034"/>
                <a:gd name="T108" fmla="+- 0 21442 20967"/>
                <a:gd name="T109" fmla="*/ T108 w 571"/>
                <a:gd name="T110" fmla="+- 0 7666 7617"/>
                <a:gd name="T111" fmla="*/ 7666 h 1034"/>
                <a:gd name="T112" fmla="+- 0 21333 20967"/>
                <a:gd name="T113" fmla="*/ T112 w 571"/>
                <a:gd name="T114" fmla="+- 0 7622 7617"/>
                <a:gd name="T115" fmla="*/ 7622 h 1034"/>
                <a:gd name="T116" fmla="+- 0 21253 20967"/>
                <a:gd name="T117" fmla="*/ T116 w 571"/>
                <a:gd name="T118" fmla="+- 0 7617 7617"/>
                <a:gd name="T119" fmla="*/ 7617 h 10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571" h="1034">
                  <a:moveTo>
                    <a:pt x="286" y="0"/>
                  </a:moveTo>
                  <a:lnTo>
                    <a:pt x="205" y="7"/>
                  </a:lnTo>
                  <a:lnTo>
                    <a:pt x="143" y="25"/>
                  </a:lnTo>
                  <a:lnTo>
                    <a:pt x="59" y="87"/>
                  </a:lnTo>
                  <a:lnTo>
                    <a:pt x="14" y="177"/>
                  </a:lnTo>
                  <a:lnTo>
                    <a:pt x="0" y="291"/>
                  </a:lnTo>
                  <a:lnTo>
                    <a:pt x="6" y="339"/>
                  </a:lnTo>
                  <a:lnTo>
                    <a:pt x="21" y="382"/>
                  </a:lnTo>
                  <a:lnTo>
                    <a:pt x="45" y="423"/>
                  </a:lnTo>
                  <a:lnTo>
                    <a:pt x="75" y="463"/>
                  </a:lnTo>
                  <a:lnTo>
                    <a:pt x="110" y="506"/>
                  </a:lnTo>
                  <a:lnTo>
                    <a:pt x="146" y="553"/>
                  </a:lnTo>
                  <a:lnTo>
                    <a:pt x="175" y="606"/>
                  </a:lnTo>
                  <a:lnTo>
                    <a:pt x="191" y="671"/>
                  </a:lnTo>
                  <a:lnTo>
                    <a:pt x="191" y="1033"/>
                  </a:lnTo>
                  <a:lnTo>
                    <a:pt x="405" y="1033"/>
                  </a:lnTo>
                  <a:lnTo>
                    <a:pt x="405" y="666"/>
                  </a:lnTo>
                  <a:lnTo>
                    <a:pt x="414" y="603"/>
                  </a:lnTo>
                  <a:lnTo>
                    <a:pt x="439" y="550"/>
                  </a:lnTo>
                  <a:lnTo>
                    <a:pt x="471" y="504"/>
                  </a:lnTo>
                  <a:lnTo>
                    <a:pt x="503" y="462"/>
                  </a:lnTo>
                  <a:lnTo>
                    <a:pt x="530" y="422"/>
                  </a:lnTo>
                  <a:lnTo>
                    <a:pt x="552" y="381"/>
                  </a:lnTo>
                  <a:lnTo>
                    <a:pt x="566" y="338"/>
                  </a:lnTo>
                  <a:lnTo>
                    <a:pt x="571" y="291"/>
                  </a:lnTo>
                  <a:lnTo>
                    <a:pt x="567" y="233"/>
                  </a:lnTo>
                  <a:lnTo>
                    <a:pt x="537" y="128"/>
                  </a:lnTo>
                  <a:lnTo>
                    <a:pt x="475" y="49"/>
                  </a:lnTo>
                  <a:lnTo>
                    <a:pt x="366" y="5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E103C6D-2F1B-5C4D-55F4-992AB85C0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7" y="7616"/>
              <a:ext cx="571" cy="1034"/>
            </a:xfrm>
            <a:custGeom>
              <a:avLst/>
              <a:gdLst>
                <a:gd name="T0" fmla="+- 0 21372 20967"/>
                <a:gd name="T1" fmla="*/ T0 w 571"/>
                <a:gd name="T2" fmla="+- 0 8650 7617"/>
                <a:gd name="T3" fmla="*/ 8650 h 1034"/>
                <a:gd name="T4" fmla="+- 0 21372 20967"/>
                <a:gd name="T5" fmla="*/ T4 w 571"/>
                <a:gd name="T6" fmla="+- 0 8283 7617"/>
                <a:gd name="T7" fmla="*/ 8283 h 1034"/>
                <a:gd name="T8" fmla="+- 0 21381 20967"/>
                <a:gd name="T9" fmla="*/ T8 w 571"/>
                <a:gd name="T10" fmla="+- 0 8220 7617"/>
                <a:gd name="T11" fmla="*/ 8220 h 1034"/>
                <a:gd name="T12" fmla="+- 0 21406 20967"/>
                <a:gd name="T13" fmla="*/ T12 w 571"/>
                <a:gd name="T14" fmla="+- 0 8167 7617"/>
                <a:gd name="T15" fmla="*/ 8167 h 1034"/>
                <a:gd name="T16" fmla="+- 0 21438 20967"/>
                <a:gd name="T17" fmla="*/ T16 w 571"/>
                <a:gd name="T18" fmla="+- 0 8121 7617"/>
                <a:gd name="T19" fmla="*/ 8121 h 1034"/>
                <a:gd name="T20" fmla="+- 0 21470 20967"/>
                <a:gd name="T21" fmla="*/ T20 w 571"/>
                <a:gd name="T22" fmla="+- 0 8079 7617"/>
                <a:gd name="T23" fmla="*/ 8079 h 1034"/>
                <a:gd name="T24" fmla="+- 0 21497 20967"/>
                <a:gd name="T25" fmla="*/ T24 w 571"/>
                <a:gd name="T26" fmla="+- 0 8039 7617"/>
                <a:gd name="T27" fmla="*/ 8039 h 1034"/>
                <a:gd name="T28" fmla="+- 0 21519 20967"/>
                <a:gd name="T29" fmla="*/ T28 w 571"/>
                <a:gd name="T30" fmla="+- 0 7998 7617"/>
                <a:gd name="T31" fmla="*/ 7998 h 1034"/>
                <a:gd name="T32" fmla="+- 0 21533 20967"/>
                <a:gd name="T33" fmla="*/ T32 w 571"/>
                <a:gd name="T34" fmla="+- 0 7955 7617"/>
                <a:gd name="T35" fmla="*/ 7955 h 1034"/>
                <a:gd name="T36" fmla="+- 0 21538 20967"/>
                <a:gd name="T37" fmla="*/ T36 w 571"/>
                <a:gd name="T38" fmla="+- 0 7908 7617"/>
                <a:gd name="T39" fmla="*/ 7908 h 1034"/>
                <a:gd name="T40" fmla="+- 0 21534 20967"/>
                <a:gd name="T41" fmla="*/ T40 w 571"/>
                <a:gd name="T42" fmla="+- 0 7850 7617"/>
                <a:gd name="T43" fmla="*/ 7850 h 1034"/>
                <a:gd name="T44" fmla="+- 0 21504 20967"/>
                <a:gd name="T45" fmla="*/ T44 w 571"/>
                <a:gd name="T46" fmla="+- 0 7745 7617"/>
                <a:gd name="T47" fmla="*/ 7745 h 1034"/>
                <a:gd name="T48" fmla="+- 0 21442 20967"/>
                <a:gd name="T49" fmla="*/ T48 w 571"/>
                <a:gd name="T50" fmla="+- 0 7666 7617"/>
                <a:gd name="T51" fmla="*/ 7666 h 1034"/>
                <a:gd name="T52" fmla="+- 0 21333 20967"/>
                <a:gd name="T53" fmla="*/ T52 w 571"/>
                <a:gd name="T54" fmla="+- 0 7622 7617"/>
                <a:gd name="T55" fmla="*/ 7622 h 1034"/>
                <a:gd name="T56" fmla="+- 0 21253 20967"/>
                <a:gd name="T57" fmla="*/ T56 w 571"/>
                <a:gd name="T58" fmla="+- 0 7617 7617"/>
                <a:gd name="T59" fmla="*/ 7617 h 1034"/>
                <a:gd name="T60" fmla="+- 0 21172 20967"/>
                <a:gd name="T61" fmla="*/ T60 w 571"/>
                <a:gd name="T62" fmla="+- 0 7624 7617"/>
                <a:gd name="T63" fmla="*/ 7624 h 1034"/>
                <a:gd name="T64" fmla="+- 0 21110 20967"/>
                <a:gd name="T65" fmla="*/ T64 w 571"/>
                <a:gd name="T66" fmla="+- 0 7642 7617"/>
                <a:gd name="T67" fmla="*/ 7642 h 1034"/>
                <a:gd name="T68" fmla="+- 0 21026 20967"/>
                <a:gd name="T69" fmla="*/ T68 w 571"/>
                <a:gd name="T70" fmla="+- 0 7704 7617"/>
                <a:gd name="T71" fmla="*/ 7704 h 1034"/>
                <a:gd name="T72" fmla="+- 0 20981 20967"/>
                <a:gd name="T73" fmla="*/ T72 w 571"/>
                <a:gd name="T74" fmla="+- 0 7794 7617"/>
                <a:gd name="T75" fmla="*/ 7794 h 1034"/>
                <a:gd name="T76" fmla="+- 0 20967 20967"/>
                <a:gd name="T77" fmla="*/ T76 w 571"/>
                <a:gd name="T78" fmla="+- 0 7908 7617"/>
                <a:gd name="T79" fmla="*/ 7908 h 1034"/>
                <a:gd name="T80" fmla="+- 0 20973 20967"/>
                <a:gd name="T81" fmla="*/ T80 w 571"/>
                <a:gd name="T82" fmla="+- 0 7956 7617"/>
                <a:gd name="T83" fmla="*/ 7956 h 1034"/>
                <a:gd name="T84" fmla="+- 0 20988 20967"/>
                <a:gd name="T85" fmla="*/ T84 w 571"/>
                <a:gd name="T86" fmla="+- 0 7999 7617"/>
                <a:gd name="T87" fmla="*/ 7999 h 1034"/>
                <a:gd name="T88" fmla="+- 0 21012 20967"/>
                <a:gd name="T89" fmla="*/ T88 w 571"/>
                <a:gd name="T90" fmla="+- 0 8040 7617"/>
                <a:gd name="T91" fmla="*/ 8040 h 1034"/>
                <a:gd name="T92" fmla="+- 0 21042 20967"/>
                <a:gd name="T93" fmla="*/ T92 w 571"/>
                <a:gd name="T94" fmla="+- 0 8080 7617"/>
                <a:gd name="T95" fmla="*/ 8080 h 1034"/>
                <a:gd name="T96" fmla="+- 0 21077 20967"/>
                <a:gd name="T97" fmla="*/ T96 w 571"/>
                <a:gd name="T98" fmla="+- 0 8123 7617"/>
                <a:gd name="T99" fmla="*/ 8123 h 1034"/>
                <a:gd name="T100" fmla="+- 0 21113 20967"/>
                <a:gd name="T101" fmla="*/ T100 w 571"/>
                <a:gd name="T102" fmla="+- 0 8170 7617"/>
                <a:gd name="T103" fmla="*/ 8170 h 1034"/>
                <a:gd name="T104" fmla="+- 0 21142 20967"/>
                <a:gd name="T105" fmla="*/ T104 w 571"/>
                <a:gd name="T106" fmla="+- 0 8223 7617"/>
                <a:gd name="T107" fmla="*/ 8223 h 1034"/>
                <a:gd name="T108" fmla="+- 0 21158 20967"/>
                <a:gd name="T109" fmla="*/ T108 w 571"/>
                <a:gd name="T110" fmla="+- 0 8288 7617"/>
                <a:gd name="T111" fmla="*/ 8288 h 1034"/>
                <a:gd name="T112" fmla="+- 0 21158 20967"/>
                <a:gd name="T113" fmla="*/ T112 w 571"/>
                <a:gd name="T114" fmla="+- 0 8290 7617"/>
                <a:gd name="T115" fmla="*/ 8290 h 1034"/>
                <a:gd name="T116" fmla="+- 0 21158 20967"/>
                <a:gd name="T117" fmla="*/ T116 w 571"/>
                <a:gd name="T118" fmla="+- 0 8292 7617"/>
                <a:gd name="T119" fmla="*/ 8292 h 1034"/>
                <a:gd name="T120" fmla="+- 0 21158 20967"/>
                <a:gd name="T121" fmla="*/ T120 w 571"/>
                <a:gd name="T122" fmla="+- 0 8294 7617"/>
                <a:gd name="T123" fmla="*/ 8294 h 1034"/>
                <a:gd name="T124" fmla="+- 0 21158 20967"/>
                <a:gd name="T125" fmla="*/ T124 w 571"/>
                <a:gd name="T126" fmla="+- 0 8650 7617"/>
                <a:gd name="T127" fmla="*/ 8650 h 10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571" h="1034">
                  <a:moveTo>
                    <a:pt x="405" y="1033"/>
                  </a:moveTo>
                  <a:lnTo>
                    <a:pt x="405" y="666"/>
                  </a:lnTo>
                  <a:lnTo>
                    <a:pt x="414" y="603"/>
                  </a:lnTo>
                  <a:lnTo>
                    <a:pt x="439" y="550"/>
                  </a:lnTo>
                  <a:lnTo>
                    <a:pt x="471" y="504"/>
                  </a:lnTo>
                  <a:lnTo>
                    <a:pt x="503" y="462"/>
                  </a:lnTo>
                  <a:lnTo>
                    <a:pt x="530" y="422"/>
                  </a:lnTo>
                  <a:lnTo>
                    <a:pt x="552" y="381"/>
                  </a:lnTo>
                  <a:lnTo>
                    <a:pt x="566" y="338"/>
                  </a:lnTo>
                  <a:lnTo>
                    <a:pt x="571" y="291"/>
                  </a:lnTo>
                  <a:lnTo>
                    <a:pt x="567" y="233"/>
                  </a:lnTo>
                  <a:lnTo>
                    <a:pt x="537" y="128"/>
                  </a:lnTo>
                  <a:lnTo>
                    <a:pt x="475" y="49"/>
                  </a:lnTo>
                  <a:lnTo>
                    <a:pt x="366" y="5"/>
                  </a:lnTo>
                  <a:lnTo>
                    <a:pt x="286" y="0"/>
                  </a:lnTo>
                  <a:lnTo>
                    <a:pt x="205" y="7"/>
                  </a:lnTo>
                  <a:lnTo>
                    <a:pt x="143" y="25"/>
                  </a:lnTo>
                  <a:lnTo>
                    <a:pt x="59" y="87"/>
                  </a:lnTo>
                  <a:lnTo>
                    <a:pt x="14" y="177"/>
                  </a:lnTo>
                  <a:lnTo>
                    <a:pt x="0" y="291"/>
                  </a:lnTo>
                  <a:lnTo>
                    <a:pt x="6" y="339"/>
                  </a:lnTo>
                  <a:lnTo>
                    <a:pt x="21" y="382"/>
                  </a:lnTo>
                  <a:lnTo>
                    <a:pt x="45" y="423"/>
                  </a:lnTo>
                  <a:lnTo>
                    <a:pt x="75" y="463"/>
                  </a:lnTo>
                  <a:lnTo>
                    <a:pt x="110" y="506"/>
                  </a:lnTo>
                  <a:lnTo>
                    <a:pt x="146" y="553"/>
                  </a:lnTo>
                  <a:lnTo>
                    <a:pt x="175" y="606"/>
                  </a:lnTo>
                  <a:lnTo>
                    <a:pt x="191" y="671"/>
                  </a:lnTo>
                  <a:lnTo>
                    <a:pt x="191" y="673"/>
                  </a:lnTo>
                  <a:lnTo>
                    <a:pt x="191" y="675"/>
                  </a:lnTo>
                  <a:lnTo>
                    <a:pt x="191" y="677"/>
                  </a:lnTo>
                  <a:lnTo>
                    <a:pt x="191" y="1033"/>
                  </a:lnTo>
                </a:path>
              </a:pathLst>
            </a:custGeom>
            <a:noFill/>
            <a:ln w="50260">
              <a:solidFill>
                <a:srgbClr val="005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4">
              <a:extLst>
                <a:ext uri="{FF2B5EF4-FFF2-40B4-BE49-F238E27FC236}">
                  <a16:creationId xmlns:a16="http://schemas.microsoft.com/office/drawing/2014/main" id="{F0CB8ABC-1022-CAB5-4FBB-2938B6546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2" y="3906"/>
              <a:ext cx="2966" cy="4153"/>
            </a:xfrm>
            <a:custGeom>
              <a:avLst/>
              <a:gdLst>
                <a:gd name="T0" fmla="+- 0 24939 24652"/>
                <a:gd name="T1" fmla="*/ T0 w 2966"/>
                <a:gd name="T2" fmla="+- 0 3906 3906"/>
                <a:gd name="T3" fmla="*/ 3906 h 4153"/>
                <a:gd name="T4" fmla="+- 0 24929 24652"/>
                <a:gd name="T5" fmla="*/ T4 w 2966"/>
                <a:gd name="T6" fmla="+- 0 3906 3906"/>
                <a:gd name="T7" fmla="*/ 3906 h 4153"/>
                <a:gd name="T8" fmla="+- 0 24919 24652"/>
                <a:gd name="T9" fmla="*/ T8 w 2966"/>
                <a:gd name="T10" fmla="+- 0 3907 3906"/>
                <a:gd name="T11" fmla="*/ 3907 h 4153"/>
                <a:gd name="T12" fmla="+- 0 24846 24652"/>
                <a:gd name="T13" fmla="*/ T12 w 2966"/>
                <a:gd name="T14" fmla="+- 0 3923 3906"/>
                <a:gd name="T15" fmla="*/ 3923 h 4153"/>
                <a:gd name="T16" fmla="+- 0 24781 24652"/>
                <a:gd name="T17" fmla="*/ T16 w 2966"/>
                <a:gd name="T18" fmla="+- 0 3957 3906"/>
                <a:gd name="T19" fmla="*/ 3957 h 4153"/>
                <a:gd name="T20" fmla="+- 0 24728 24652"/>
                <a:gd name="T21" fmla="*/ T20 w 2966"/>
                <a:gd name="T22" fmla="+- 0 4004 3906"/>
                <a:gd name="T23" fmla="*/ 4004 h 4153"/>
                <a:gd name="T24" fmla="+- 0 24687 24652"/>
                <a:gd name="T25" fmla="*/ T24 w 2966"/>
                <a:gd name="T26" fmla="+- 0 4063 3906"/>
                <a:gd name="T27" fmla="*/ 4063 h 4153"/>
                <a:gd name="T28" fmla="+- 0 24661 24652"/>
                <a:gd name="T29" fmla="*/ T28 w 2966"/>
                <a:gd name="T30" fmla="+- 0 4131 3906"/>
                <a:gd name="T31" fmla="*/ 4131 h 4153"/>
                <a:gd name="T32" fmla="+- 0 24652 24652"/>
                <a:gd name="T33" fmla="*/ T32 w 2966"/>
                <a:gd name="T34" fmla="+- 0 4205 3906"/>
                <a:gd name="T35" fmla="*/ 4205 h 4153"/>
                <a:gd name="T36" fmla="+- 0 24652 24652"/>
                <a:gd name="T37" fmla="*/ T36 w 2966"/>
                <a:gd name="T38" fmla="+- 0 6142 3906"/>
                <a:gd name="T39" fmla="*/ 6142 h 4153"/>
                <a:gd name="T40" fmla="+- 0 24652 24652"/>
                <a:gd name="T41" fmla="*/ T40 w 2966"/>
                <a:gd name="T42" fmla="+- 0 7763 3906"/>
                <a:gd name="T43" fmla="*/ 7763 h 4153"/>
                <a:gd name="T44" fmla="+- 0 24663 24652"/>
                <a:gd name="T45" fmla="*/ T44 w 2966"/>
                <a:gd name="T46" fmla="+- 0 7841 3906"/>
                <a:gd name="T47" fmla="*/ 7841 h 4153"/>
                <a:gd name="T48" fmla="+- 0 24693 24652"/>
                <a:gd name="T49" fmla="*/ T48 w 2966"/>
                <a:gd name="T50" fmla="+- 0 7912 3906"/>
                <a:gd name="T51" fmla="*/ 7912 h 4153"/>
                <a:gd name="T52" fmla="+- 0 24739 24652"/>
                <a:gd name="T53" fmla="*/ T52 w 2966"/>
                <a:gd name="T54" fmla="+- 0 7972 3906"/>
                <a:gd name="T55" fmla="*/ 7972 h 4153"/>
                <a:gd name="T56" fmla="+- 0 24799 24652"/>
                <a:gd name="T57" fmla="*/ T56 w 2966"/>
                <a:gd name="T58" fmla="+- 0 8019 3906"/>
                <a:gd name="T59" fmla="*/ 8019 h 4153"/>
                <a:gd name="T60" fmla="+- 0 24870 24652"/>
                <a:gd name="T61" fmla="*/ T60 w 2966"/>
                <a:gd name="T62" fmla="+- 0 8048 3906"/>
                <a:gd name="T63" fmla="*/ 8048 h 4153"/>
                <a:gd name="T64" fmla="+- 0 24949 24652"/>
                <a:gd name="T65" fmla="*/ T64 w 2966"/>
                <a:gd name="T66" fmla="+- 0 8059 3906"/>
                <a:gd name="T67" fmla="*/ 8059 h 4153"/>
                <a:gd name="T68" fmla="+- 0 27321 24652"/>
                <a:gd name="T69" fmla="*/ T68 w 2966"/>
                <a:gd name="T70" fmla="+- 0 8059 3906"/>
                <a:gd name="T71" fmla="*/ 8059 h 4153"/>
                <a:gd name="T72" fmla="+- 0 27400 24652"/>
                <a:gd name="T73" fmla="*/ T72 w 2966"/>
                <a:gd name="T74" fmla="+- 0 8048 3906"/>
                <a:gd name="T75" fmla="*/ 8048 h 4153"/>
                <a:gd name="T76" fmla="+- 0 27471 24652"/>
                <a:gd name="T77" fmla="*/ T76 w 2966"/>
                <a:gd name="T78" fmla="+- 0 8019 3906"/>
                <a:gd name="T79" fmla="*/ 8019 h 4153"/>
                <a:gd name="T80" fmla="+- 0 27531 24652"/>
                <a:gd name="T81" fmla="*/ T80 w 2966"/>
                <a:gd name="T82" fmla="+- 0 7972 3906"/>
                <a:gd name="T83" fmla="*/ 7972 h 4153"/>
                <a:gd name="T84" fmla="+- 0 27577 24652"/>
                <a:gd name="T85" fmla="*/ T84 w 2966"/>
                <a:gd name="T86" fmla="+- 0 7912 3906"/>
                <a:gd name="T87" fmla="*/ 7912 h 4153"/>
                <a:gd name="T88" fmla="+- 0 27607 24652"/>
                <a:gd name="T89" fmla="*/ T88 w 2966"/>
                <a:gd name="T90" fmla="+- 0 7841 3906"/>
                <a:gd name="T91" fmla="*/ 7841 h 4153"/>
                <a:gd name="T92" fmla="+- 0 27617 24652"/>
                <a:gd name="T93" fmla="*/ T92 w 2966"/>
                <a:gd name="T94" fmla="+- 0 7763 3906"/>
                <a:gd name="T95" fmla="*/ 7763 h 4153"/>
                <a:gd name="T96" fmla="+- 0 27617 24652"/>
                <a:gd name="T97" fmla="*/ T96 w 2966"/>
                <a:gd name="T98" fmla="+- 0 4205 3906"/>
                <a:gd name="T99" fmla="*/ 4205 h 4153"/>
                <a:gd name="T100" fmla="+- 0 27607 24652"/>
                <a:gd name="T101" fmla="*/ T100 w 2966"/>
                <a:gd name="T102" fmla="+- 0 4126 3906"/>
                <a:gd name="T103" fmla="*/ 4126 h 4153"/>
                <a:gd name="T104" fmla="+- 0 27578 24652"/>
                <a:gd name="T105" fmla="*/ T104 w 2966"/>
                <a:gd name="T106" fmla="+- 0 4055 3906"/>
                <a:gd name="T107" fmla="*/ 4055 h 4153"/>
                <a:gd name="T108" fmla="+- 0 27532 24652"/>
                <a:gd name="T109" fmla="*/ T108 w 2966"/>
                <a:gd name="T110" fmla="+- 0 3995 3906"/>
                <a:gd name="T111" fmla="*/ 3995 h 4153"/>
                <a:gd name="T112" fmla="+- 0 27472 24652"/>
                <a:gd name="T113" fmla="*/ T112 w 2966"/>
                <a:gd name="T114" fmla="+- 0 3948 3906"/>
                <a:gd name="T115" fmla="*/ 3948 h 4153"/>
                <a:gd name="T116" fmla="+- 0 27402 24652"/>
                <a:gd name="T117" fmla="*/ T116 w 2966"/>
                <a:gd name="T118" fmla="+- 0 3918 3906"/>
                <a:gd name="T119" fmla="*/ 3918 h 4153"/>
                <a:gd name="T120" fmla="+- 0 27323 24652"/>
                <a:gd name="T121" fmla="*/ T120 w 2966"/>
                <a:gd name="T122" fmla="+- 0 3907 3906"/>
                <a:gd name="T123" fmla="*/ 3907 h 4153"/>
                <a:gd name="T124" fmla="+- 0 24949 24652"/>
                <a:gd name="T125" fmla="*/ T124 w 2966"/>
                <a:gd name="T126" fmla="+- 0 3907 3906"/>
                <a:gd name="T127" fmla="*/ 3907 h 4153"/>
                <a:gd name="T128" fmla="+- 0 24939 24652"/>
                <a:gd name="T129" fmla="*/ T128 w 2966"/>
                <a:gd name="T130" fmla="+- 0 3906 3906"/>
                <a:gd name="T131" fmla="*/ 3906 h 41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2966" h="4153">
                  <a:moveTo>
                    <a:pt x="287" y="0"/>
                  </a:moveTo>
                  <a:lnTo>
                    <a:pt x="277" y="0"/>
                  </a:lnTo>
                  <a:lnTo>
                    <a:pt x="267" y="1"/>
                  </a:lnTo>
                  <a:lnTo>
                    <a:pt x="194" y="17"/>
                  </a:lnTo>
                  <a:lnTo>
                    <a:pt x="129" y="51"/>
                  </a:lnTo>
                  <a:lnTo>
                    <a:pt x="76" y="98"/>
                  </a:lnTo>
                  <a:lnTo>
                    <a:pt x="35" y="157"/>
                  </a:lnTo>
                  <a:lnTo>
                    <a:pt x="9" y="225"/>
                  </a:lnTo>
                  <a:lnTo>
                    <a:pt x="0" y="299"/>
                  </a:lnTo>
                  <a:lnTo>
                    <a:pt x="0" y="2236"/>
                  </a:lnTo>
                  <a:lnTo>
                    <a:pt x="0" y="3857"/>
                  </a:lnTo>
                  <a:lnTo>
                    <a:pt x="11" y="3935"/>
                  </a:lnTo>
                  <a:lnTo>
                    <a:pt x="41" y="4006"/>
                  </a:lnTo>
                  <a:lnTo>
                    <a:pt x="87" y="4066"/>
                  </a:lnTo>
                  <a:lnTo>
                    <a:pt x="147" y="4113"/>
                  </a:lnTo>
                  <a:lnTo>
                    <a:pt x="218" y="4142"/>
                  </a:lnTo>
                  <a:lnTo>
                    <a:pt x="297" y="4153"/>
                  </a:lnTo>
                  <a:lnTo>
                    <a:pt x="2669" y="4153"/>
                  </a:lnTo>
                  <a:lnTo>
                    <a:pt x="2748" y="4142"/>
                  </a:lnTo>
                  <a:lnTo>
                    <a:pt x="2819" y="4113"/>
                  </a:lnTo>
                  <a:lnTo>
                    <a:pt x="2879" y="4066"/>
                  </a:lnTo>
                  <a:lnTo>
                    <a:pt x="2925" y="4006"/>
                  </a:lnTo>
                  <a:lnTo>
                    <a:pt x="2955" y="3935"/>
                  </a:lnTo>
                  <a:lnTo>
                    <a:pt x="2965" y="3857"/>
                  </a:lnTo>
                  <a:lnTo>
                    <a:pt x="2965" y="299"/>
                  </a:lnTo>
                  <a:lnTo>
                    <a:pt x="2955" y="220"/>
                  </a:lnTo>
                  <a:lnTo>
                    <a:pt x="2926" y="149"/>
                  </a:lnTo>
                  <a:lnTo>
                    <a:pt x="2880" y="89"/>
                  </a:lnTo>
                  <a:lnTo>
                    <a:pt x="2820" y="42"/>
                  </a:lnTo>
                  <a:lnTo>
                    <a:pt x="2750" y="12"/>
                  </a:lnTo>
                  <a:lnTo>
                    <a:pt x="2671" y="1"/>
                  </a:lnTo>
                  <a:lnTo>
                    <a:pt x="297" y="1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5">
              <a:extLst>
                <a:ext uri="{FF2B5EF4-FFF2-40B4-BE49-F238E27FC236}">
                  <a16:creationId xmlns:a16="http://schemas.microsoft.com/office/drawing/2014/main" id="{479F5501-8B08-6888-D485-38EC56F6D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4" y="5715"/>
              <a:ext cx="1034" cy="571"/>
            </a:xfrm>
            <a:custGeom>
              <a:avLst/>
              <a:gdLst>
                <a:gd name="T0" fmla="+- 0 25076 24334"/>
                <a:gd name="T1" fmla="*/ T0 w 1034"/>
                <a:gd name="T2" fmla="+- 0 5715 5715"/>
                <a:gd name="T3" fmla="*/ 5715 h 571"/>
                <a:gd name="T4" fmla="+- 0 24985 24334"/>
                <a:gd name="T5" fmla="*/ T4 w 1034"/>
                <a:gd name="T6" fmla="+- 0 5736 5715"/>
                <a:gd name="T7" fmla="*/ 5736 h 571"/>
                <a:gd name="T8" fmla="+- 0 24904 24334"/>
                <a:gd name="T9" fmla="*/ T8 w 1034"/>
                <a:gd name="T10" fmla="+- 0 5790 5715"/>
                <a:gd name="T11" fmla="*/ 5790 h 571"/>
                <a:gd name="T12" fmla="+- 0 24861 24334"/>
                <a:gd name="T13" fmla="*/ T12 w 1034"/>
                <a:gd name="T14" fmla="+- 0 5825 5715"/>
                <a:gd name="T15" fmla="*/ 5825 h 571"/>
                <a:gd name="T16" fmla="+- 0 24815 24334"/>
                <a:gd name="T17" fmla="*/ T16 w 1034"/>
                <a:gd name="T18" fmla="+- 0 5861 5715"/>
                <a:gd name="T19" fmla="*/ 5861 h 571"/>
                <a:gd name="T20" fmla="+- 0 24761 24334"/>
                <a:gd name="T21" fmla="*/ T20 w 1034"/>
                <a:gd name="T22" fmla="+- 0 5890 5715"/>
                <a:gd name="T23" fmla="*/ 5890 h 571"/>
                <a:gd name="T24" fmla="+- 0 24696 24334"/>
                <a:gd name="T25" fmla="*/ T24 w 1034"/>
                <a:gd name="T26" fmla="+- 0 5906 5715"/>
                <a:gd name="T27" fmla="*/ 5906 h 571"/>
                <a:gd name="T28" fmla="+- 0 24334 24334"/>
                <a:gd name="T29" fmla="*/ T28 w 1034"/>
                <a:gd name="T30" fmla="+- 0 5906 5715"/>
                <a:gd name="T31" fmla="*/ 5906 h 571"/>
                <a:gd name="T32" fmla="+- 0 24334 24334"/>
                <a:gd name="T33" fmla="*/ T32 w 1034"/>
                <a:gd name="T34" fmla="+- 0 6120 5715"/>
                <a:gd name="T35" fmla="*/ 6120 h 571"/>
                <a:gd name="T36" fmla="+- 0 24701 24334"/>
                <a:gd name="T37" fmla="*/ T36 w 1034"/>
                <a:gd name="T38" fmla="+- 0 6120 5715"/>
                <a:gd name="T39" fmla="*/ 6120 h 571"/>
                <a:gd name="T40" fmla="+- 0 24764 24334"/>
                <a:gd name="T41" fmla="*/ T40 w 1034"/>
                <a:gd name="T42" fmla="+- 0 6129 5715"/>
                <a:gd name="T43" fmla="*/ 6129 h 571"/>
                <a:gd name="T44" fmla="+- 0 24817 24334"/>
                <a:gd name="T45" fmla="*/ T44 w 1034"/>
                <a:gd name="T46" fmla="+- 0 6154 5715"/>
                <a:gd name="T47" fmla="*/ 6154 h 571"/>
                <a:gd name="T48" fmla="+- 0 24863 24334"/>
                <a:gd name="T49" fmla="*/ T48 w 1034"/>
                <a:gd name="T50" fmla="+- 0 6186 5715"/>
                <a:gd name="T51" fmla="*/ 6186 h 571"/>
                <a:gd name="T52" fmla="+- 0 24905 24334"/>
                <a:gd name="T53" fmla="*/ T52 w 1034"/>
                <a:gd name="T54" fmla="+- 0 6218 5715"/>
                <a:gd name="T55" fmla="*/ 6218 h 571"/>
                <a:gd name="T56" fmla="+- 0 24945 24334"/>
                <a:gd name="T57" fmla="*/ T56 w 1034"/>
                <a:gd name="T58" fmla="+- 0 6245 5715"/>
                <a:gd name="T59" fmla="*/ 6245 h 571"/>
                <a:gd name="T60" fmla="+- 0 24986 24334"/>
                <a:gd name="T61" fmla="*/ T60 w 1034"/>
                <a:gd name="T62" fmla="+- 0 6266 5715"/>
                <a:gd name="T63" fmla="*/ 6266 h 571"/>
                <a:gd name="T64" fmla="+- 0 25029 24334"/>
                <a:gd name="T65" fmla="*/ T64 w 1034"/>
                <a:gd name="T66" fmla="+- 0 6281 5715"/>
                <a:gd name="T67" fmla="*/ 6281 h 571"/>
                <a:gd name="T68" fmla="+- 0 25076 24334"/>
                <a:gd name="T69" fmla="*/ T68 w 1034"/>
                <a:gd name="T70" fmla="+- 0 6286 5715"/>
                <a:gd name="T71" fmla="*/ 6286 h 571"/>
                <a:gd name="T72" fmla="+- 0 25134 24334"/>
                <a:gd name="T73" fmla="*/ T72 w 1034"/>
                <a:gd name="T74" fmla="+- 0 6282 5715"/>
                <a:gd name="T75" fmla="*/ 6282 h 571"/>
                <a:gd name="T76" fmla="+- 0 25239 24334"/>
                <a:gd name="T77" fmla="*/ T76 w 1034"/>
                <a:gd name="T78" fmla="+- 0 6252 5715"/>
                <a:gd name="T79" fmla="*/ 6252 h 571"/>
                <a:gd name="T80" fmla="+- 0 25318 24334"/>
                <a:gd name="T81" fmla="*/ T80 w 1034"/>
                <a:gd name="T82" fmla="+- 0 6190 5715"/>
                <a:gd name="T83" fmla="*/ 6190 h 571"/>
                <a:gd name="T84" fmla="+- 0 25362 24334"/>
                <a:gd name="T85" fmla="*/ T84 w 1034"/>
                <a:gd name="T86" fmla="+- 0 6081 5715"/>
                <a:gd name="T87" fmla="*/ 6081 h 571"/>
                <a:gd name="T88" fmla="+- 0 25367 24334"/>
                <a:gd name="T89" fmla="*/ T88 w 1034"/>
                <a:gd name="T90" fmla="+- 0 6001 5715"/>
                <a:gd name="T91" fmla="*/ 6001 h 571"/>
                <a:gd name="T92" fmla="+- 0 25360 24334"/>
                <a:gd name="T93" fmla="*/ T92 w 1034"/>
                <a:gd name="T94" fmla="+- 0 5920 5715"/>
                <a:gd name="T95" fmla="*/ 5920 h 571"/>
                <a:gd name="T96" fmla="+- 0 25342 24334"/>
                <a:gd name="T97" fmla="*/ T96 w 1034"/>
                <a:gd name="T98" fmla="+- 0 5858 5715"/>
                <a:gd name="T99" fmla="*/ 5858 h 571"/>
                <a:gd name="T100" fmla="+- 0 25280 24334"/>
                <a:gd name="T101" fmla="*/ T100 w 1034"/>
                <a:gd name="T102" fmla="+- 0 5774 5715"/>
                <a:gd name="T103" fmla="*/ 5774 h 571"/>
                <a:gd name="T104" fmla="+- 0 25190 24334"/>
                <a:gd name="T105" fmla="*/ T104 w 1034"/>
                <a:gd name="T106" fmla="+- 0 5729 5715"/>
                <a:gd name="T107" fmla="*/ 5729 h 571"/>
                <a:gd name="T108" fmla="+- 0 25135 24334"/>
                <a:gd name="T109" fmla="*/ T108 w 1034"/>
                <a:gd name="T110" fmla="+- 0 5719 5715"/>
                <a:gd name="T111" fmla="*/ 5719 h 571"/>
                <a:gd name="T112" fmla="+- 0 25076 24334"/>
                <a:gd name="T113" fmla="*/ T112 w 1034"/>
                <a:gd name="T114" fmla="+- 0 5715 5715"/>
                <a:gd name="T115" fmla="*/ 5715 h 5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034" h="571">
                  <a:moveTo>
                    <a:pt x="742" y="0"/>
                  </a:moveTo>
                  <a:lnTo>
                    <a:pt x="651" y="21"/>
                  </a:lnTo>
                  <a:lnTo>
                    <a:pt x="570" y="75"/>
                  </a:lnTo>
                  <a:lnTo>
                    <a:pt x="527" y="110"/>
                  </a:lnTo>
                  <a:lnTo>
                    <a:pt x="481" y="146"/>
                  </a:lnTo>
                  <a:lnTo>
                    <a:pt x="427" y="175"/>
                  </a:lnTo>
                  <a:lnTo>
                    <a:pt x="362" y="191"/>
                  </a:lnTo>
                  <a:lnTo>
                    <a:pt x="0" y="191"/>
                  </a:lnTo>
                  <a:lnTo>
                    <a:pt x="0" y="405"/>
                  </a:lnTo>
                  <a:lnTo>
                    <a:pt x="367" y="405"/>
                  </a:lnTo>
                  <a:lnTo>
                    <a:pt x="430" y="414"/>
                  </a:lnTo>
                  <a:lnTo>
                    <a:pt x="483" y="439"/>
                  </a:lnTo>
                  <a:lnTo>
                    <a:pt x="529" y="471"/>
                  </a:lnTo>
                  <a:lnTo>
                    <a:pt x="571" y="503"/>
                  </a:lnTo>
                  <a:lnTo>
                    <a:pt x="611" y="530"/>
                  </a:lnTo>
                  <a:lnTo>
                    <a:pt x="652" y="551"/>
                  </a:lnTo>
                  <a:lnTo>
                    <a:pt x="695" y="566"/>
                  </a:lnTo>
                  <a:lnTo>
                    <a:pt x="742" y="571"/>
                  </a:lnTo>
                  <a:lnTo>
                    <a:pt x="800" y="567"/>
                  </a:lnTo>
                  <a:lnTo>
                    <a:pt x="905" y="537"/>
                  </a:lnTo>
                  <a:lnTo>
                    <a:pt x="984" y="475"/>
                  </a:lnTo>
                  <a:lnTo>
                    <a:pt x="1028" y="366"/>
                  </a:lnTo>
                  <a:lnTo>
                    <a:pt x="1033" y="286"/>
                  </a:lnTo>
                  <a:lnTo>
                    <a:pt x="1026" y="205"/>
                  </a:lnTo>
                  <a:lnTo>
                    <a:pt x="1008" y="143"/>
                  </a:lnTo>
                  <a:lnTo>
                    <a:pt x="946" y="59"/>
                  </a:lnTo>
                  <a:lnTo>
                    <a:pt x="856" y="14"/>
                  </a:lnTo>
                  <a:lnTo>
                    <a:pt x="801" y="4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Freeform 36">
              <a:extLst>
                <a:ext uri="{FF2B5EF4-FFF2-40B4-BE49-F238E27FC236}">
                  <a16:creationId xmlns:a16="http://schemas.microsoft.com/office/drawing/2014/main" id="{F59A318D-6A2A-561B-6388-25BD7C3D7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4" y="5715"/>
              <a:ext cx="1034" cy="571"/>
            </a:xfrm>
            <a:custGeom>
              <a:avLst/>
              <a:gdLst>
                <a:gd name="T0" fmla="+- 0 24334 24334"/>
                <a:gd name="T1" fmla="*/ T0 w 1034"/>
                <a:gd name="T2" fmla="+- 0 6120 5715"/>
                <a:gd name="T3" fmla="*/ 6120 h 571"/>
                <a:gd name="T4" fmla="+- 0 24701 24334"/>
                <a:gd name="T5" fmla="*/ T4 w 1034"/>
                <a:gd name="T6" fmla="+- 0 6120 5715"/>
                <a:gd name="T7" fmla="*/ 6120 h 571"/>
                <a:gd name="T8" fmla="+- 0 24764 24334"/>
                <a:gd name="T9" fmla="*/ T8 w 1034"/>
                <a:gd name="T10" fmla="+- 0 6129 5715"/>
                <a:gd name="T11" fmla="*/ 6129 h 571"/>
                <a:gd name="T12" fmla="+- 0 24817 24334"/>
                <a:gd name="T13" fmla="*/ T12 w 1034"/>
                <a:gd name="T14" fmla="+- 0 6154 5715"/>
                <a:gd name="T15" fmla="*/ 6154 h 571"/>
                <a:gd name="T16" fmla="+- 0 24863 24334"/>
                <a:gd name="T17" fmla="*/ T16 w 1034"/>
                <a:gd name="T18" fmla="+- 0 6186 5715"/>
                <a:gd name="T19" fmla="*/ 6186 h 571"/>
                <a:gd name="T20" fmla="+- 0 24905 24334"/>
                <a:gd name="T21" fmla="*/ T20 w 1034"/>
                <a:gd name="T22" fmla="+- 0 6218 5715"/>
                <a:gd name="T23" fmla="*/ 6218 h 571"/>
                <a:gd name="T24" fmla="+- 0 24945 24334"/>
                <a:gd name="T25" fmla="*/ T24 w 1034"/>
                <a:gd name="T26" fmla="+- 0 6245 5715"/>
                <a:gd name="T27" fmla="*/ 6245 h 571"/>
                <a:gd name="T28" fmla="+- 0 24986 24334"/>
                <a:gd name="T29" fmla="*/ T28 w 1034"/>
                <a:gd name="T30" fmla="+- 0 6266 5715"/>
                <a:gd name="T31" fmla="*/ 6266 h 571"/>
                <a:gd name="T32" fmla="+- 0 25029 24334"/>
                <a:gd name="T33" fmla="*/ T32 w 1034"/>
                <a:gd name="T34" fmla="+- 0 6281 5715"/>
                <a:gd name="T35" fmla="*/ 6281 h 571"/>
                <a:gd name="T36" fmla="+- 0 25076 24334"/>
                <a:gd name="T37" fmla="*/ T36 w 1034"/>
                <a:gd name="T38" fmla="+- 0 6286 5715"/>
                <a:gd name="T39" fmla="*/ 6286 h 571"/>
                <a:gd name="T40" fmla="+- 0 25134 24334"/>
                <a:gd name="T41" fmla="*/ T40 w 1034"/>
                <a:gd name="T42" fmla="+- 0 6282 5715"/>
                <a:gd name="T43" fmla="*/ 6282 h 571"/>
                <a:gd name="T44" fmla="+- 0 25239 24334"/>
                <a:gd name="T45" fmla="*/ T44 w 1034"/>
                <a:gd name="T46" fmla="+- 0 6252 5715"/>
                <a:gd name="T47" fmla="*/ 6252 h 571"/>
                <a:gd name="T48" fmla="+- 0 25318 24334"/>
                <a:gd name="T49" fmla="*/ T48 w 1034"/>
                <a:gd name="T50" fmla="+- 0 6190 5715"/>
                <a:gd name="T51" fmla="*/ 6190 h 571"/>
                <a:gd name="T52" fmla="+- 0 25362 24334"/>
                <a:gd name="T53" fmla="*/ T52 w 1034"/>
                <a:gd name="T54" fmla="+- 0 6081 5715"/>
                <a:gd name="T55" fmla="*/ 6081 h 571"/>
                <a:gd name="T56" fmla="+- 0 25367 24334"/>
                <a:gd name="T57" fmla="*/ T56 w 1034"/>
                <a:gd name="T58" fmla="+- 0 6001 5715"/>
                <a:gd name="T59" fmla="*/ 6001 h 571"/>
                <a:gd name="T60" fmla="+- 0 25360 24334"/>
                <a:gd name="T61" fmla="*/ T60 w 1034"/>
                <a:gd name="T62" fmla="+- 0 5920 5715"/>
                <a:gd name="T63" fmla="*/ 5920 h 571"/>
                <a:gd name="T64" fmla="+- 0 25342 24334"/>
                <a:gd name="T65" fmla="*/ T64 w 1034"/>
                <a:gd name="T66" fmla="+- 0 5858 5715"/>
                <a:gd name="T67" fmla="*/ 5858 h 571"/>
                <a:gd name="T68" fmla="+- 0 25280 24334"/>
                <a:gd name="T69" fmla="*/ T68 w 1034"/>
                <a:gd name="T70" fmla="+- 0 5774 5715"/>
                <a:gd name="T71" fmla="*/ 5774 h 571"/>
                <a:gd name="T72" fmla="+- 0 25190 24334"/>
                <a:gd name="T73" fmla="*/ T72 w 1034"/>
                <a:gd name="T74" fmla="+- 0 5729 5715"/>
                <a:gd name="T75" fmla="*/ 5729 h 571"/>
                <a:gd name="T76" fmla="+- 0 25076 24334"/>
                <a:gd name="T77" fmla="*/ T76 w 1034"/>
                <a:gd name="T78" fmla="+- 0 5715 5715"/>
                <a:gd name="T79" fmla="*/ 5715 h 571"/>
                <a:gd name="T80" fmla="+- 0 25028 24334"/>
                <a:gd name="T81" fmla="*/ T80 w 1034"/>
                <a:gd name="T82" fmla="+- 0 5721 5715"/>
                <a:gd name="T83" fmla="*/ 5721 h 571"/>
                <a:gd name="T84" fmla="+- 0 24985 24334"/>
                <a:gd name="T85" fmla="*/ T84 w 1034"/>
                <a:gd name="T86" fmla="+- 0 5736 5715"/>
                <a:gd name="T87" fmla="*/ 5736 h 571"/>
                <a:gd name="T88" fmla="+- 0 24944 24334"/>
                <a:gd name="T89" fmla="*/ T88 w 1034"/>
                <a:gd name="T90" fmla="+- 0 5760 5715"/>
                <a:gd name="T91" fmla="*/ 5760 h 571"/>
                <a:gd name="T92" fmla="+- 0 24904 24334"/>
                <a:gd name="T93" fmla="*/ T92 w 1034"/>
                <a:gd name="T94" fmla="+- 0 5790 5715"/>
                <a:gd name="T95" fmla="*/ 5790 h 571"/>
                <a:gd name="T96" fmla="+- 0 24861 24334"/>
                <a:gd name="T97" fmla="*/ T96 w 1034"/>
                <a:gd name="T98" fmla="+- 0 5825 5715"/>
                <a:gd name="T99" fmla="*/ 5825 h 571"/>
                <a:gd name="T100" fmla="+- 0 24815 24334"/>
                <a:gd name="T101" fmla="*/ T100 w 1034"/>
                <a:gd name="T102" fmla="+- 0 5861 5715"/>
                <a:gd name="T103" fmla="*/ 5861 h 571"/>
                <a:gd name="T104" fmla="+- 0 24761 24334"/>
                <a:gd name="T105" fmla="*/ T104 w 1034"/>
                <a:gd name="T106" fmla="+- 0 5890 5715"/>
                <a:gd name="T107" fmla="*/ 5890 h 571"/>
                <a:gd name="T108" fmla="+- 0 24696 24334"/>
                <a:gd name="T109" fmla="*/ T108 w 1034"/>
                <a:gd name="T110" fmla="+- 0 5906 5715"/>
                <a:gd name="T111" fmla="*/ 5906 h 571"/>
                <a:gd name="T112" fmla="+- 0 24694 24334"/>
                <a:gd name="T113" fmla="*/ T112 w 1034"/>
                <a:gd name="T114" fmla="+- 0 5906 5715"/>
                <a:gd name="T115" fmla="*/ 5906 h 571"/>
                <a:gd name="T116" fmla="+- 0 24692 24334"/>
                <a:gd name="T117" fmla="*/ T116 w 1034"/>
                <a:gd name="T118" fmla="+- 0 5906 5715"/>
                <a:gd name="T119" fmla="*/ 5906 h 571"/>
                <a:gd name="T120" fmla="+- 0 24690 24334"/>
                <a:gd name="T121" fmla="*/ T120 w 1034"/>
                <a:gd name="T122" fmla="+- 0 5906 5715"/>
                <a:gd name="T123" fmla="*/ 5906 h 571"/>
                <a:gd name="T124" fmla="+- 0 24334 24334"/>
                <a:gd name="T125" fmla="*/ T124 w 1034"/>
                <a:gd name="T126" fmla="+- 0 5906 5715"/>
                <a:gd name="T127" fmla="*/ 5906 h 5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034" h="571">
                  <a:moveTo>
                    <a:pt x="0" y="405"/>
                  </a:moveTo>
                  <a:lnTo>
                    <a:pt x="367" y="405"/>
                  </a:lnTo>
                  <a:lnTo>
                    <a:pt x="430" y="414"/>
                  </a:lnTo>
                  <a:lnTo>
                    <a:pt x="483" y="439"/>
                  </a:lnTo>
                  <a:lnTo>
                    <a:pt x="529" y="471"/>
                  </a:lnTo>
                  <a:lnTo>
                    <a:pt x="571" y="503"/>
                  </a:lnTo>
                  <a:lnTo>
                    <a:pt x="611" y="530"/>
                  </a:lnTo>
                  <a:lnTo>
                    <a:pt x="652" y="551"/>
                  </a:lnTo>
                  <a:lnTo>
                    <a:pt x="695" y="566"/>
                  </a:lnTo>
                  <a:lnTo>
                    <a:pt x="742" y="571"/>
                  </a:lnTo>
                  <a:lnTo>
                    <a:pt x="800" y="567"/>
                  </a:lnTo>
                  <a:lnTo>
                    <a:pt x="905" y="537"/>
                  </a:lnTo>
                  <a:lnTo>
                    <a:pt x="984" y="475"/>
                  </a:lnTo>
                  <a:lnTo>
                    <a:pt x="1028" y="366"/>
                  </a:lnTo>
                  <a:lnTo>
                    <a:pt x="1033" y="286"/>
                  </a:lnTo>
                  <a:lnTo>
                    <a:pt x="1026" y="205"/>
                  </a:lnTo>
                  <a:lnTo>
                    <a:pt x="1008" y="143"/>
                  </a:lnTo>
                  <a:lnTo>
                    <a:pt x="946" y="59"/>
                  </a:lnTo>
                  <a:lnTo>
                    <a:pt x="856" y="14"/>
                  </a:lnTo>
                  <a:lnTo>
                    <a:pt x="742" y="0"/>
                  </a:lnTo>
                  <a:lnTo>
                    <a:pt x="694" y="6"/>
                  </a:lnTo>
                  <a:lnTo>
                    <a:pt x="651" y="21"/>
                  </a:lnTo>
                  <a:lnTo>
                    <a:pt x="610" y="45"/>
                  </a:lnTo>
                  <a:lnTo>
                    <a:pt x="570" y="75"/>
                  </a:lnTo>
                  <a:lnTo>
                    <a:pt x="527" y="110"/>
                  </a:lnTo>
                  <a:lnTo>
                    <a:pt x="481" y="146"/>
                  </a:lnTo>
                  <a:lnTo>
                    <a:pt x="427" y="175"/>
                  </a:lnTo>
                  <a:lnTo>
                    <a:pt x="362" y="191"/>
                  </a:lnTo>
                  <a:lnTo>
                    <a:pt x="360" y="191"/>
                  </a:lnTo>
                  <a:lnTo>
                    <a:pt x="358" y="191"/>
                  </a:lnTo>
                  <a:lnTo>
                    <a:pt x="356" y="191"/>
                  </a:lnTo>
                  <a:lnTo>
                    <a:pt x="0" y="191"/>
                  </a:lnTo>
                </a:path>
              </a:pathLst>
            </a:custGeom>
            <a:noFill/>
            <a:ln w="50260">
              <a:solidFill>
                <a:srgbClr val="00547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Freeform 37">
              <a:extLst>
                <a:ext uri="{FF2B5EF4-FFF2-40B4-BE49-F238E27FC236}">
                  <a16:creationId xmlns:a16="http://schemas.microsoft.com/office/drawing/2014/main" id="{EEF9A4C2-F0FD-6904-E2B5-97190CC40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9" y="4888"/>
              <a:ext cx="993" cy="907"/>
            </a:xfrm>
            <a:custGeom>
              <a:avLst/>
              <a:gdLst>
                <a:gd name="T0" fmla="+- 0 8659 8659"/>
                <a:gd name="T1" fmla="*/ T0 w 993"/>
                <a:gd name="T2" fmla="+- 0 4889 4889"/>
                <a:gd name="T3" fmla="*/ 4889 h 907"/>
                <a:gd name="T4" fmla="+- 0 9651 8659"/>
                <a:gd name="T5" fmla="*/ T4 w 993"/>
                <a:gd name="T6" fmla="+- 0 4889 4889"/>
                <a:gd name="T7" fmla="*/ 4889 h 907"/>
                <a:gd name="T8" fmla="+- 0 9651 8659"/>
                <a:gd name="T9" fmla="*/ T8 w 993"/>
                <a:gd name="T10" fmla="+- 0 5796 4889"/>
                <a:gd name="T11" fmla="*/ 5796 h 9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993" h="907">
                  <a:moveTo>
                    <a:pt x="0" y="0"/>
                  </a:moveTo>
                  <a:lnTo>
                    <a:pt x="992" y="0"/>
                  </a:lnTo>
                  <a:lnTo>
                    <a:pt x="992" y="907"/>
                  </a:lnTo>
                </a:path>
              </a:pathLst>
            </a:custGeom>
            <a:noFill/>
            <a:ln w="62825">
              <a:solidFill>
                <a:srgbClr val="00944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8">
              <a:extLst>
                <a:ext uri="{FF2B5EF4-FFF2-40B4-BE49-F238E27FC236}">
                  <a16:creationId xmlns:a16="http://schemas.microsoft.com/office/drawing/2014/main" id="{8954B4F4-78BA-A282-721F-DC62C8561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4" y="18256"/>
              <a:ext cx="907" cy="921"/>
            </a:xfrm>
            <a:custGeom>
              <a:avLst/>
              <a:gdLst>
                <a:gd name="T0" fmla="+- 0 19054 19054"/>
                <a:gd name="T1" fmla="*/ T0 w 907"/>
                <a:gd name="T2" fmla="+- 0 19177 18257"/>
                <a:gd name="T3" fmla="*/ 19177 h 921"/>
                <a:gd name="T4" fmla="+- 0 19054 19054"/>
                <a:gd name="T5" fmla="*/ T4 w 907"/>
                <a:gd name="T6" fmla="+- 0 18257 18257"/>
                <a:gd name="T7" fmla="*/ 18257 h 921"/>
                <a:gd name="T8" fmla="+- 0 19961 19054"/>
                <a:gd name="T9" fmla="*/ T8 w 907"/>
                <a:gd name="T10" fmla="+- 0 18257 18257"/>
                <a:gd name="T11" fmla="*/ 18257 h 9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907" h="921">
                  <a:moveTo>
                    <a:pt x="0" y="920"/>
                  </a:moveTo>
                  <a:lnTo>
                    <a:pt x="0" y="0"/>
                  </a:lnTo>
                  <a:lnTo>
                    <a:pt x="907" y="0"/>
                  </a:lnTo>
                </a:path>
              </a:pathLst>
            </a:custGeom>
            <a:noFill/>
            <a:ln w="62825">
              <a:solidFill>
                <a:srgbClr val="92278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9">
              <a:extLst>
                <a:ext uri="{FF2B5EF4-FFF2-40B4-BE49-F238E27FC236}">
                  <a16:creationId xmlns:a16="http://schemas.microsoft.com/office/drawing/2014/main" id="{27F57134-5CBD-240F-19FE-394F048A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7" y="8738"/>
              <a:ext cx="907" cy="921"/>
            </a:xfrm>
            <a:custGeom>
              <a:avLst/>
              <a:gdLst>
                <a:gd name="T0" fmla="+- 0 24047 24047"/>
                <a:gd name="T1" fmla="*/ T0 w 907"/>
                <a:gd name="T2" fmla="+- 0 9659 8739"/>
                <a:gd name="T3" fmla="*/ 9659 h 921"/>
                <a:gd name="T4" fmla="+- 0 24047 24047"/>
                <a:gd name="T5" fmla="*/ T4 w 907"/>
                <a:gd name="T6" fmla="+- 0 8739 8739"/>
                <a:gd name="T7" fmla="*/ 8739 h 921"/>
                <a:gd name="T8" fmla="+- 0 24954 24047"/>
                <a:gd name="T9" fmla="*/ T8 w 907"/>
                <a:gd name="T10" fmla="+- 0 8739 8739"/>
                <a:gd name="T11" fmla="*/ 8739 h 9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907" h="921">
                  <a:moveTo>
                    <a:pt x="0" y="920"/>
                  </a:moveTo>
                  <a:lnTo>
                    <a:pt x="0" y="0"/>
                  </a:lnTo>
                  <a:lnTo>
                    <a:pt x="907" y="0"/>
                  </a:lnTo>
                </a:path>
              </a:pathLst>
            </a:custGeom>
            <a:noFill/>
            <a:ln w="62825">
              <a:solidFill>
                <a:srgbClr val="F15A2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40">
              <a:extLst>
                <a:ext uri="{FF2B5EF4-FFF2-40B4-BE49-F238E27FC236}">
                  <a16:creationId xmlns:a16="http://schemas.microsoft.com/office/drawing/2014/main" id="{FD714F42-44A0-D60E-601B-6C745FE27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0" y="1761"/>
              <a:ext cx="5081" cy="12282"/>
            </a:xfrm>
            <a:custGeom>
              <a:avLst/>
              <a:gdLst>
                <a:gd name="T0" fmla="+- 0 17773 14206"/>
                <a:gd name="T1" fmla="*/ T0 w 4831"/>
                <a:gd name="T2" fmla="+- 0 6529 5716"/>
                <a:gd name="T3" fmla="*/ 6529 h 8377"/>
                <a:gd name="T4" fmla="+- 0 16581 14206"/>
                <a:gd name="T5" fmla="*/ T4 w 4831"/>
                <a:gd name="T6" fmla="+- 0 7698 5716"/>
                <a:gd name="T7" fmla="*/ 7698 h 8377"/>
                <a:gd name="T8" fmla="+- 0 16131 14206"/>
                <a:gd name="T9" fmla="*/ T8 w 4831"/>
                <a:gd name="T10" fmla="+- 0 8162 5716"/>
                <a:gd name="T11" fmla="*/ 8162 h 8377"/>
                <a:gd name="T12" fmla="+- 0 15816 14206"/>
                <a:gd name="T13" fmla="*/ T12 w 4831"/>
                <a:gd name="T14" fmla="+- 0 8503 5716"/>
                <a:gd name="T15" fmla="*/ 8503 h 8377"/>
                <a:gd name="T16" fmla="+- 0 15618 14206"/>
                <a:gd name="T17" fmla="*/ T16 w 4831"/>
                <a:gd name="T18" fmla="+- 0 8729 5716"/>
                <a:gd name="T19" fmla="*/ 8729 h 8377"/>
                <a:gd name="T20" fmla="+- 0 15430 14206"/>
                <a:gd name="T21" fmla="*/ T20 w 4831"/>
                <a:gd name="T22" fmla="+- 0 8954 5716"/>
                <a:gd name="T23" fmla="*/ 8954 h 8377"/>
                <a:gd name="T24" fmla="+- 0 15252 14206"/>
                <a:gd name="T25" fmla="*/ T24 w 4831"/>
                <a:gd name="T26" fmla="+- 0 9179 5716"/>
                <a:gd name="T27" fmla="*/ 9179 h 8377"/>
                <a:gd name="T28" fmla="+- 0 15085 14206"/>
                <a:gd name="T29" fmla="*/ T28 w 4831"/>
                <a:gd name="T30" fmla="+- 0 9405 5716"/>
                <a:gd name="T31" fmla="*/ 9405 h 8377"/>
                <a:gd name="T32" fmla="+- 0 14930 14206"/>
                <a:gd name="T33" fmla="*/ T32 w 4831"/>
                <a:gd name="T34" fmla="+- 0 9632 5716"/>
                <a:gd name="T35" fmla="*/ 9632 h 8377"/>
                <a:gd name="T36" fmla="+- 0 14786 14206"/>
                <a:gd name="T37" fmla="*/ T36 w 4831"/>
                <a:gd name="T38" fmla="+- 0 9862 5716"/>
                <a:gd name="T39" fmla="*/ 9862 h 8377"/>
                <a:gd name="T40" fmla="+- 0 14654 14206"/>
                <a:gd name="T41" fmla="*/ T40 w 4831"/>
                <a:gd name="T42" fmla="+- 0 10094 5716"/>
                <a:gd name="T43" fmla="*/ 10094 h 8377"/>
                <a:gd name="T44" fmla="+- 0 14534 14206"/>
                <a:gd name="T45" fmla="*/ T44 w 4831"/>
                <a:gd name="T46" fmla="+- 0 10329 5716"/>
                <a:gd name="T47" fmla="*/ 10329 h 8377"/>
                <a:gd name="T48" fmla="+- 0 14428 14206"/>
                <a:gd name="T49" fmla="*/ T48 w 4831"/>
                <a:gd name="T50" fmla="+- 0 10568 5716"/>
                <a:gd name="T51" fmla="*/ 10568 h 8377"/>
                <a:gd name="T52" fmla="+- 0 14332 14206"/>
                <a:gd name="T53" fmla="*/ T52 w 4831"/>
                <a:gd name="T54" fmla="+- 0 10823 5716"/>
                <a:gd name="T55" fmla="*/ 10823 h 8377"/>
                <a:gd name="T56" fmla="+- 0 14255 14206"/>
                <a:gd name="T57" fmla="*/ T56 w 4831"/>
                <a:gd name="T58" fmla="+- 0 11114 5716"/>
                <a:gd name="T59" fmla="*/ 11114 h 8377"/>
                <a:gd name="T60" fmla="+- 0 14214 14206"/>
                <a:gd name="T61" fmla="*/ T60 w 4831"/>
                <a:gd name="T62" fmla="+- 0 11407 5716"/>
                <a:gd name="T63" fmla="*/ 11407 h 8377"/>
                <a:gd name="T64" fmla="+- 0 14208 14206"/>
                <a:gd name="T65" fmla="*/ T64 w 4831"/>
                <a:gd name="T66" fmla="+- 0 11698 5716"/>
                <a:gd name="T67" fmla="*/ 11698 h 8377"/>
                <a:gd name="T68" fmla="+- 0 14236 14206"/>
                <a:gd name="T69" fmla="*/ T68 w 4831"/>
                <a:gd name="T70" fmla="+- 0 11986 5716"/>
                <a:gd name="T71" fmla="*/ 11986 h 8377"/>
                <a:gd name="T72" fmla="+- 0 14297 14206"/>
                <a:gd name="T73" fmla="*/ T72 w 4831"/>
                <a:gd name="T74" fmla="+- 0 12266 5716"/>
                <a:gd name="T75" fmla="*/ 12266 h 8377"/>
                <a:gd name="T76" fmla="+- 0 14390 14206"/>
                <a:gd name="T77" fmla="*/ T76 w 4831"/>
                <a:gd name="T78" fmla="+- 0 12537 5716"/>
                <a:gd name="T79" fmla="*/ 12537 h 8377"/>
                <a:gd name="T80" fmla="+- 0 14512 14206"/>
                <a:gd name="T81" fmla="*/ T80 w 4831"/>
                <a:gd name="T82" fmla="+- 0 12796 5716"/>
                <a:gd name="T83" fmla="*/ 12796 h 8377"/>
                <a:gd name="T84" fmla="+- 0 14663 14206"/>
                <a:gd name="T85" fmla="*/ T84 w 4831"/>
                <a:gd name="T86" fmla="+- 0 13039 5716"/>
                <a:gd name="T87" fmla="*/ 13039 h 8377"/>
                <a:gd name="T88" fmla="+- 0 14841 14206"/>
                <a:gd name="T89" fmla="*/ T88 w 4831"/>
                <a:gd name="T90" fmla="+- 0 13264 5716"/>
                <a:gd name="T91" fmla="*/ 13264 h 8377"/>
                <a:gd name="T92" fmla="+- 0 15046 14206"/>
                <a:gd name="T93" fmla="*/ T92 w 4831"/>
                <a:gd name="T94" fmla="+- 0 13469 5716"/>
                <a:gd name="T95" fmla="*/ 13469 h 8377"/>
                <a:gd name="T96" fmla="+- 0 15276 14206"/>
                <a:gd name="T97" fmla="*/ T96 w 4831"/>
                <a:gd name="T98" fmla="+- 0 13650 5716"/>
                <a:gd name="T99" fmla="*/ 13650 h 8377"/>
                <a:gd name="T100" fmla="+- 0 15529 14206"/>
                <a:gd name="T101" fmla="*/ T100 w 4831"/>
                <a:gd name="T102" fmla="+- 0 13804 5716"/>
                <a:gd name="T103" fmla="*/ 13804 h 8377"/>
                <a:gd name="T104" fmla="+- 0 15805 14206"/>
                <a:gd name="T105" fmla="*/ T104 w 4831"/>
                <a:gd name="T106" fmla="+- 0 13929 5716"/>
                <a:gd name="T107" fmla="*/ 13929 h 8377"/>
                <a:gd name="T108" fmla="+- 0 16093 14206"/>
                <a:gd name="T109" fmla="*/ T108 w 4831"/>
                <a:gd name="T110" fmla="+- 0 14020 5716"/>
                <a:gd name="T111" fmla="*/ 14020 h 8377"/>
                <a:gd name="T112" fmla="+- 0 16384 14206"/>
                <a:gd name="T113" fmla="*/ T112 w 4831"/>
                <a:gd name="T114" fmla="+- 0 14074 5716"/>
                <a:gd name="T115" fmla="*/ 14074 h 8377"/>
                <a:gd name="T116" fmla="+- 0 16673 14206"/>
                <a:gd name="T117" fmla="*/ T116 w 4831"/>
                <a:gd name="T118" fmla="+- 0 14092 5716"/>
                <a:gd name="T119" fmla="*/ 14092 h 8377"/>
                <a:gd name="T120" fmla="+- 0 16958 14206"/>
                <a:gd name="T121" fmla="*/ T120 w 4831"/>
                <a:gd name="T122" fmla="+- 0 14075 5716"/>
                <a:gd name="T123" fmla="*/ 14075 h 8377"/>
                <a:gd name="T124" fmla="+- 0 17237 14206"/>
                <a:gd name="T125" fmla="*/ T124 w 4831"/>
                <a:gd name="T126" fmla="+- 0 14026 5716"/>
                <a:gd name="T127" fmla="*/ 14026 h 8377"/>
                <a:gd name="T128" fmla="+- 0 17507 14206"/>
                <a:gd name="T129" fmla="*/ T128 w 4831"/>
                <a:gd name="T130" fmla="+- 0 13944 5716"/>
                <a:gd name="T131" fmla="*/ 13944 h 8377"/>
                <a:gd name="T132" fmla="+- 0 17765 14206"/>
                <a:gd name="T133" fmla="*/ T132 w 4831"/>
                <a:gd name="T134" fmla="+- 0 13831 5716"/>
                <a:gd name="T135" fmla="*/ 13831 h 8377"/>
                <a:gd name="T136" fmla="+- 0 18008 14206"/>
                <a:gd name="T137" fmla="*/ T136 w 4831"/>
                <a:gd name="T138" fmla="+- 0 13688 5716"/>
                <a:gd name="T139" fmla="*/ 13688 h 8377"/>
                <a:gd name="T140" fmla="+- 0 18234 14206"/>
                <a:gd name="T141" fmla="*/ T140 w 4831"/>
                <a:gd name="T142" fmla="+- 0 13518 5716"/>
                <a:gd name="T143" fmla="*/ 13518 h 8377"/>
                <a:gd name="T144" fmla="+- 0 18439 14206"/>
                <a:gd name="T145" fmla="*/ T144 w 4831"/>
                <a:gd name="T146" fmla="+- 0 13320 5716"/>
                <a:gd name="T147" fmla="*/ 13320 h 8377"/>
                <a:gd name="T148" fmla="+- 0 18622 14206"/>
                <a:gd name="T149" fmla="*/ T148 w 4831"/>
                <a:gd name="T150" fmla="+- 0 13096 5716"/>
                <a:gd name="T151" fmla="*/ 13096 h 8377"/>
                <a:gd name="T152" fmla="+- 0 18778 14206"/>
                <a:gd name="T153" fmla="*/ T152 w 4831"/>
                <a:gd name="T154" fmla="+- 0 12848 5716"/>
                <a:gd name="T155" fmla="*/ 12848 h 8377"/>
                <a:gd name="T156" fmla="+- 0 18907 14206"/>
                <a:gd name="T157" fmla="*/ T156 w 4831"/>
                <a:gd name="T158" fmla="+- 0 12576 5716"/>
                <a:gd name="T159" fmla="*/ 12576 h 8377"/>
                <a:gd name="T160" fmla="+- 0 19010 14206"/>
                <a:gd name="T161" fmla="*/ T160 w 4831"/>
                <a:gd name="T162" fmla="+- 0 12197 5716"/>
                <a:gd name="T163" fmla="*/ 12197 h 8377"/>
                <a:gd name="T164" fmla="+- 0 19037 14206"/>
                <a:gd name="T165" fmla="*/ T164 w 4831"/>
                <a:gd name="T166" fmla="+- 0 11827 5716"/>
                <a:gd name="T167" fmla="*/ 11827 h 8377"/>
                <a:gd name="T168" fmla="+- 0 19007 14206"/>
                <a:gd name="T169" fmla="*/ T168 w 4831"/>
                <a:gd name="T170" fmla="+- 0 11446 5716"/>
                <a:gd name="T171" fmla="*/ 11446 h 8377"/>
                <a:gd name="T172" fmla="+- 0 18920 14206"/>
                <a:gd name="T173" fmla="*/ T172 w 4831"/>
                <a:gd name="T174" fmla="+- 0 10994 5716"/>
                <a:gd name="T175" fmla="*/ 10994 h 8377"/>
                <a:gd name="T176" fmla="+- 0 18828 14206"/>
                <a:gd name="T177" fmla="*/ T176 w 4831"/>
                <a:gd name="T178" fmla="+- 0 10643 5716"/>
                <a:gd name="T179" fmla="*/ 10643 h 8377"/>
                <a:gd name="T180" fmla="+- 0 18572 14206"/>
                <a:gd name="T181" fmla="*/ T180 w 4831"/>
                <a:gd name="T182" fmla="+- 0 9776 5716"/>
                <a:gd name="T183" fmla="*/ 9776 h 8377"/>
                <a:gd name="T184" fmla="+- 0 18462 14206"/>
                <a:gd name="T185" fmla="*/ T184 w 4831"/>
                <a:gd name="T186" fmla="+- 0 9382 5716"/>
                <a:gd name="T187" fmla="*/ 9382 h 8377"/>
                <a:gd name="T188" fmla="+- 0 18395 14206"/>
                <a:gd name="T189" fmla="*/ T188 w 4831"/>
                <a:gd name="T190" fmla="+- 0 9111 5716"/>
                <a:gd name="T191" fmla="*/ 9111 h 8377"/>
                <a:gd name="T192" fmla="+- 0 18335 14206"/>
                <a:gd name="T193" fmla="*/ T192 w 4831"/>
                <a:gd name="T194" fmla="+- 0 8834 5716"/>
                <a:gd name="T195" fmla="*/ 8834 h 8377"/>
                <a:gd name="T196" fmla="+- 0 18284 14206"/>
                <a:gd name="T197" fmla="*/ T196 w 4831"/>
                <a:gd name="T198" fmla="+- 0 8549 5716"/>
                <a:gd name="T199" fmla="*/ 8549 h 8377"/>
                <a:gd name="T200" fmla="+- 0 18246 14206"/>
                <a:gd name="T201" fmla="*/ T200 w 4831"/>
                <a:gd name="T202" fmla="+- 0 8257 5716"/>
                <a:gd name="T203" fmla="*/ 8257 h 8377"/>
                <a:gd name="T204" fmla="+- 0 18221 14206"/>
                <a:gd name="T205" fmla="*/ T204 w 4831"/>
                <a:gd name="T206" fmla="+- 0 7957 5716"/>
                <a:gd name="T207" fmla="*/ 7957 h 8377"/>
                <a:gd name="T208" fmla="+- 0 18213 14206"/>
                <a:gd name="T209" fmla="*/ T208 w 4831"/>
                <a:gd name="T210" fmla="+- 0 7650 5716"/>
                <a:gd name="T211" fmla="*/ 7650 h 8377"/>
                <a:gd name="T212" fmla="+- 0 18223 14206"/>
                <a:gd name="T213" fmla="*/ T212 w 4831"/>
                <a:gd name="T214" fmla="+- 0 7334 5716"/>
                <a:gd name="T215" fmla="*/ 7334 h 8377"/>
                <a:gd name="T216" fmla="+- 0 18255 14206"/>
                <a:gd name="T217" fmla="*/ T216 w 4831"/>
                <a:gd name="T218" fmla="+- 0 7010 5716"/>
                <a:gd name="T219" fmla="*/ 7010 h 8377"/>
                <a:gd name="T220" fmla="+- 0 18309 14206"/>
                <a:gd name="T221" fmla="*/ T220 w 4831"/>
                <a:gd name="T222" fmla="+- 0 6678 5716"/>
                <a:gd name="T223" fmla="*/ 6678 h 8377"/>
                <a:gd name="T224" fmla="+- 0 18389 14206"/>
                <a:gd name="T225" fmla="*/ T224 w 4831"/>
                <a:gd name="T226" fmla="+- 0 6336 5716"/>
                <a:gd name="T227" fmla="*/ 6336 h 8377"/>
                <a:gd name="T228" fmla="+- 0 18497 14206"/>
                <a:gd name="T229" fmla="*/ T228 w 4831"/>
                <a:gd name="T230" fmla="+- 0 5985 5716"/>
                <a:gd name="T231" fmla="*/ 5985 h 837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4831" h="8377">
                  <a:moveTo>
                    <a:pt x="4391" y="0"/>
                  </a:moveTo>
                  <a:lnTo>
                    <a:pt x="4181" y="210"/>
                  </a:lnTo>
                  <a:lnTo>
                    <a:pt x="3973" y="415"/>
                  </a:lnTo>
                  <a:lnTo>
                    <a:pt x="3567" y="813"/>
                  </a:lnTo>
                  <a:lnTo>
                    <a:pt x="2920" y="1443"/>
                  </a:lnTo>
                  <a:lnTo>
                    <a:pt x="2673" y="1685"/>
                  </a:lnTo>
                  <a:lnTo>
                    <a:pt x="2493" y="1864"/>
                  </a:lnTo>
                  <a:lnTo>
                    <a:pt x="2375" y="1982"/>
                  </a:lnTo>
                  <a:lnTo>
                    <a:pt x="2260" y="2099"/>
                  </a:lnTo>
                  <a:lnTo>
                    <a:pt x="2146" y="2215"/>
                  </a:lnTo>
                  <a:lnTo>
                    <a:pt x="2034" y="2331"/>
                  </a:lnTo>
                  <a:lnTo>
                    <a:pt x="1925" y="2446"/>
                  </a:lnTo>
                  <a:lnTo>
                    <a:pt x="1818" y="2560"/>
                  </a:lnTo>
                  <a:lnTo>
                    <a:pt x="1713" y="2674"/>
                  </a:lnTo>
                  <a:lnTo>
                    <a:pt x="1661" y="2730"/>
                  </a:lnTo>
                  <a:lnTo>
                    <a:pt x="1610" y="2787"/>
                  </a:lnTo>
                  <a:lnTo>
                    <a:pt x="1560" y="2844"/>
                  </a:lnTo>
                  <a:lnTo>
                    <a:pt x="1510" y="2900"/>
                  </a:lnTo>
                  <a:lnTo>
                    <a:pt x="1461" y="2956"/>
                  </a:lnTo>
                  <a:lnTo>
                    <a:pt x="1412" y="3013"/>
                  </a:lnTo>
                  <a:lnTo>
                    <a:pt x="1364" y="3069"/>
                  </a:lnTo>
                  <a:lnTo>
                    <a:pt x="1317" y="3125"/>
                  </a:lnTo>
                  <a:lnTo>
                    <a:pt x="1270" y="3182"/>
                  </a:lnTo>
                  <a:lnTo>
                    <a:pt x="1224" y="3238"/>
                  </a:lnTo>
                  <a:lnTo>
                    <a:pt x="1179" y="3294"/>
                  </a:lnTo>
                  <a:lnTo>
                    <a:pt x="1134" y="3351"/>
                  </a:lnTo>
                  <a:lnTo>
                    <a:pt x="1090" y="3407"/>
                  </a:lnTo>
                  <a:lnTo>
                    <a:pt x="1046" y="3463"/>
                  </a:lnTo>
                  <a:lnTo>
                    <a:pt x="1003" y="3520"/>
                  </a:lnTo>
                  <a:lnTo>
                    <a:pt x="961" y="3576"/>
                  </a:lnTo>
                  <a:lnTo>
                    <a:pt x="920" y="3633"/>
                  </a:lnTo>
                  <a:lnTo>
                    <a:pt x="879" y="3689"/>
                  </a:lnTo>
                  <a:lnTo>
                    <a:pt x="839" y="3746"/>
                  </a:lnTo>
                  <a:lnTo>
                    <a:pt x="800" y="3803"/>
                  </a:lnTo>
                  <a:lnTo>
                    <a:pt x="761" y="3859"/>
                  </a:lnTo>
                  <a:lnTo>
                    <a:pt x="724" y="3916"/>
                  </a:lnTo>
                  <a:lnTo>
                    <a:pt x="686" y="3973"/>
                  </a:lnTo>
                  <a:lnTo>
                    <a:pt x="650" y="4031"/>
                  </a:lnTo>
                  <a:lnTo>
                    <a:pt x="614" y="4088"/>
                  </a:lnTo>
                  <a:lnTo>
                    <a:pt x="580" y="4146"/>
                  </a:lnTo>
                  <a:lnTo>
                    <a:pt x="545" y="4203"/>
                  </a:lnTo>
                  <a:lnTo>
                    <a:pt x="512" y="4261"/>
                  </a:lnTo>
                  <a:lnTo>
                    <a:pt x="479" y="4319"/>
                  </a:lnTo>
                  <a:lnTo>
                    <a:pt x="448" y="4378"/>
                  </a:lnTo>
                  <a:lnTo>
                    <a:pt x="417" y="4436"/>
                  </a:lnTo>
                  <a:lnTo>
                    <a:pt x="386" y="4495"/>
                  </a:lnTo>
                  <a:lnTo>
                    <a:pt x="357" y="4554"/>
                  </a:lnTo>
                  <a:lnTo>
                    <a:pt x="328" y="4613"/>
                  </a:lnTo>
                  <a:lnTo>
                    <a:pt x="300" y="4672"/>
                  </a:lnTo>
                  <a:lnTo>
                    <a:pt x="273" y="4732"/>
                  </a:lnTo>
                  <a:lnTo>
                    <a:pt x="247" y="4792"/>
                  </a:lnTo>
                  <a:lnTo>
                    <a:pt x="222" y="4852"/>
                  </a:lnTo>
                  <a:lnTo>
                    <a:pt x="197" y="4913"/>
                  </a:lnTo>
                  <a:lnTo>
                    <a:pt x="174" y="4974"/>
                  </a:lnTo>
                  <a:lnTo>
                    <a:pt x="151" y="5035"/>
                  </a:lnTo>
                  <a:lnTo>
                    <a:pt x="126" y="5107"/>
                  </a:lnTo>
                  <a:lnTo>
                    <a:pt x="103" y="5179"/>
                  </a:lnTo>
                  <a:lnTo>
                    <a:pt x="83" y="5252"/>
                  </a:lnTo>
                  <a:lnTo>
                    <a:pt x="64" y="5325"/>
                  </a:lnTo>
                  <a:lnTo>
                    <a:pt x="49" y="5398"/>
                  </a:lnTo>
                  <a:lnTo>
                    <a:pt x="35" y="5471"/>
                  </a:lnTo>
                  <a:lnTo>
                    <a:pt x="24" y="5544"/>
                  </a:lnTo>
                  <a:lnTo>
                    <a:pt x="15" y="5618"/>
                  </a:lnTo>
                  <a:lnTo>
                    <a:pt x="8" y="5691"/>
                  </a:lnTo>
                  <a:lnTo>
                    <a:pt x="3" y="5764"/>
                  </a:lnTo>
                  <a:lnTo>
                    <a:pt x="1" y="5837"/>
                  </a:lnTo>
                  <a:lnTo>
                    <a:pt x="0" y="5910"/>
                  </a:lnTo>
                  <a:lnTo>
                    <a:pt x="2" y="5982"/>
                  </a:lnTo>
                  <a:lnTo>
                    <a:pt x="6" y="6054"/>
                  </a:lnTo>
                  <a:lnTo>
                    <a:pt x="12" y="6127"/>
                  </a:lnTo>
                  <a:lnTo>
                    <a:pt x="20" y="6198"/>
                  </a:lnTo>
                  <a:lnTo>
                    <a:pt x="30" y="6270"/>
                  </a:lnTo>
                  <a:lnTo>
                    <a:pt x="43" y="6340"/>
                  </a:lnTo>
                  <a:lnTo>
                    <a:pt x="57" y="6411"/>
                  </a:lnTo>
                  <a:lnTo>
                    <a:pt x="73" y="6481"/>
                  </a:lnTo>
                  <a:lnTo>
                    <a:pt x="91" y="6550"/>
                  </a:lnTo>
                  <a:lnTo>
                    <a:pt x="111" y="6619"/>
                  </a:lnTo>
                  <a:lnTo>
                    <a:pt x="134" y="6687"/>
                  </a:lnTo>
                  <a:lnTo>
                    <a:pt x="158" y="6754"/>
                  </a:lnTo>
                  <a:lnTo>
                    <a:pt x="184" y="6821"/>
                  </a:lnTo>
                  <a:lnTo>
                    <a:pt x="211" y="6887"/>
                  </a:lnTo>
                  <a:lnTo>
                    <a:pt x="241" y="6952"/>
                  </a:lnTo>
                  <a:lnTo>
                    <a:pt x="272" y="7016"/>
                  </a:lnTo>
                  <a:lnTo>
                    <a:pt x="306" y="7080"/>
                  </a:lnTo>
                  <a:lnTo>
                    <a:pt x="341" y="7142"/>
                  </a:lnTo>
                  <a:lnTo>
                    <a:pt x="378" y="7203"/>
                  </a:lnTo>
                  <a:lnTo>
                    <a:pt x="416" y="7264"/>
                  </a:lnTo>
                  <a:lnTo>
                    <a:pt x="457" y="7323"/>
                  </a:lnTo>
                  <a:lnTo>
                    <a:pt x="499" y="7381"/>
                  </a:lnTo>
                  <a:lnTo>
                    <a:pt x="543" y="7438"/>
                  </a:lnTo>
                  <a:lnTo>
                    <a:pt x="588" y="7494"/>
                  </a:lnTo>
                  <a:lnTo>
                    <a:pt x="635" y="7548"/>
                  </a:lnTo>
                  <a:lnTo>
                    <a:pt x="684" y="7601"/>
                  </a:lnTo>
                  <a:lnTo>
                    <a:pt x="734" y="7653"/>
                  </a:lnTo>
                  <a:lnTo>
                    <a:pt x="786" y="7704"/>
                  </a:lnTo>
                  <a:lnTo>
                    <a:pt x="840" y="7753"/>
                  </a:lnTo>
                  <a:lnTo>
                    <a:pt x="895" y="7800"/>
                  </a:lnTo>
                  <a:lnTo>
                    <a:pt x="952" y="7846"/>
                  </a:lnTo>
                  <a:lnTo>
                    <a:pt x="1010" y="7891"/>
                  </a:lnTo>
                  <a:lnTo>
                    <a:pt x="1070" y="7934"/>
                  </a:lnTo>
                  <a:lnTo>
                    <a:pt x="1131" y="7975"/>
                  </a:lnTo>
                  <a:lnTo>
                    <a:pt x="1194" y="8014"/>
                  </a:lnTo>
                  <a:lnTo>
                    <a:pt x="1258" y="8052"/>
                  </a:lnTo>
                  <a:lnTo>
                    <a:pt x="1323" y="8088"/>
                  </a:lnTo>
                  <a:lnTo>
                    <a:pt x="1390" y="8122"/>
                  </a:lnTo>
                  <a:lnTo>
                    <a:pt x="1458" y="8155"/>
                  </a:lnTo>
                  <a:lnTo>
                    <a:pt x="1528" y="8185"/>
                  </a:lnTo>
                  <a:lnTo>
                    <a:pt x="1599" y="8213"/>
                  </a:lnTo>
                  <a:lnTo>
                    <a:pt x="1671" y="8240"/>
                  </a:lnTo>
                  <a:lnTo>
                    <a:pt x="1743" y="8264"/>
                  </a:lnTo>
                  <a:lnTo>
                    <a:pt x="1815" y="8285"/>
                  </a:lnTo>
                  <a:lnTo>
                    <a:pt x="1887" y="8304"/>
                  </a:lnTo>
                  <a:lnTo>
                    <a:pt x="1960" y="8321"/>
                  </a:lnTo>
                  <a:lnTo>
                    <a:pt x="2032" y="8336"/>
                  </a:lnTo>
                  <a:lnTo>
                    <a:pt x="2105" y="8348"/>
                  </a:lnTo>
                  <a:lnTo>
                    <a:pt x="2178" y="8358"/>
                  </a:lnTo>
                  <a:lnTo>
                    <a:pt x="2250" y="8366"/>
                  </a:lnTo>
                  <a:lnTo>
                    <a:pt x="2322" y="8372"/>
                  </a:lnTo>
                  <a:lnTo>
                    <a:pt x="2395" y="8375"/>
                  </a:lnTo>
                  <a:lnTo>
                    <a:pt x="2467" y="8376"/>
                  </a:lnTo>
                  <a:lnTo>
                    <a:pt x="2539" y="8375"/>
                  </a:lnTo>
                  <a:lnTo>
                    <a:pt x="2610" y="8372"/>
                  </a:lnTo>
                  <a:lnTo>
                    <a:pt x="2681" y="8367"/>
                  </a:lnTo>
                  <a:lnTo>
                    <a:pt x="2752" y="8359"/>
                  </a:lnTo>
                  <a:lnTo>
                    <a:pt x="2823" y="8350"/>
                  </a:lnTo>
                  <a:lnTo>
                    <a:pt x="2893" y="8339"/>
                  </a:lnTo>
                  <a:lnTo>
                    <a:pt x="2962" y="8325"/>
                  </a:lnTo>
                  <a:lnTo>
                    <a:pt x="3031" y="8310"/>
                  </a:lnTo>
                  <a:lnTo>
                    <a:pt x="3100" y="8292"/>
                  </a:lnTo>
                  <a:lnTo>
                    <a:pt x="3168" y="8272"/>
                  </a:lnTo>
                  <a:lnTo>
                    <a:pt x="3235" y="8251"/>
                  </a:lnTo>
                  <a:lnTo>
                    <a:pt x="3301" y="8228"/>
                  </a:lnTo>
                  <a:lnTo>
                    <a:pt x="3367" y="8202"/>
                  </a:lnTo>
                  <a:lnTo>
                    <a:pt x="3432" y="8175"/>
                  </a:lnTo>
                  <a:lnTo>
                    <a:pt x="3496" y="8146"/>
                  </a:lnTo>
                  <a:lnTo>
                    <a:pt x="3559" y="8115"/>
                  </a:lnTo>
                  <a:lnTo>
                    <a:pt x="3621" y="8082"/>
                  </a:lnTo>
                  <a:lnTo>
                    <a:pt x="3683" y="8047"/>
                  </a:lnTo>
                  <a:lnTo>
                    <a:pt x="3743" y="8011"/>
                  </a:lnTo>
                  <a:lnTo>
                    <a:pt x="3802" y="7972"/>
                  </a:lnTo>
                  <a:lnTo>
                    <a:pt x="3860" y="7932"/>
                  </a:lnTo>
                  <a:lnTo>
                    <a:pt x="3917" y="7890"/>
                  </a:lnTo>
                  <a:lnTo>
                    <a:pt x="3973" y="7847"/>
                  </a:lnTo>
                  <a:lnTo>
                    <a:pt x="4028" y="7802"/>
                  </a:lnTo>
                  <a:lnTo>
                    <a:pt x="4081" y="7755"/>
                  </a:lnTo>
                  <a:lnTo>
                    <a:pt x="4133" y="7706"/>
                  </a:lnTo>
                  <a:lnTo>
                    <a:pt x="4184" y="7656"/>
                  </a:lnTo>
                  <a:lnTo>
                    <a:pt x="4233" y="7604"/>
                  </a:lnTo>
                  <a:lnTo>
                    <a:pt x="4281" y="7550"/>
                  </a:lnTo>
                  <a:lnTo>
                    <a:pt x="4327" y="7495"/>
                  </a:lnTo>
                  <a:lnTo>
                    <a:pt x="4372" y="7438"/>
                  </a:lnTo>
                  <a:lnTo>
                    <a:pt x="4416" y="7380"/>
                  </a:lnTo>
                  <a:lnTo>
                    <a:pt x="4457" y="7320"/>
                  </a:lnTo>
                  <a:lnTo>
                    <a:pt x="4497" y="7259"/>
                  </a:lnTo>
                  <a:lnTo>
                    <a:pt x="4536" y="7196"/>
                  </a:lnTo>
                  <a:lnTo>
                    <a:pt x="4572" y="7132"/>
                  </a:lnTo>
                  <a:lnTo>
                    <a:pt x="4607" y="7066"/>
                  </a:lnTo>
                  <a:lnTo>
                    <a:pt x="4640" y="6999"/>
                  </a:lnTo>
                  <a:lnTo>
                    <a:pt x="4671" y="6930"/>
                  </a:lnTo>
                  <a:lnTo>
                    <a:pt x="4701" y="6860"/>
                  </a:lnTo>
                  <a:lnTo>
                    <a:pt x="4728" y="6789"/>
                  </a:lnTo>
                  <a:lnTo>
                    <a:pt x="4760" y="6687"/>
                  </a:lnTo>
                  <a:lnTo>
                    <a:pt x="4785" y="6584"/>
                  </a:lnTo>
                  <a:lnTo>
                    <a:pt x="4804" y="6481"/>
                  </a:lnTo>
                  <a:lnTo>
                    <a:pt x="4818" y="6376"/>
                  </a:lnTo>
                  <a:lnTo>
                    <a:pt x="4827" y="6271"/>
                  </a:lnTo>
                  <a:lnTo>
                    <a:pt x="4831" y="6165"/>
                  </a:lnTo>
                  <a:lnTo>
                    <a:pt x="4831" y="6111"/>
                  </a:lnTo>
                  <a:lnTo>
                    <a:pt x="4829" y="6058"/>
                  </a:lnTo>
                  <a:lnTo>
                    <a:pt x="4824" y="5949"/>
                  </a:lnTo>
                  <a:lnTo>
                    <a:pt x="4814" y="5840"/>
                  </a:lnTo>
                  <a:lnTo>
                    <a:pt x="4801" y="5730"/>
                  </a:lnTo>
                  <a:lnTo>
                    <a:pt x="4784" y="5619"/>
                  </a:lnTo>
                  <a:lnTo>
                    <a:pt x="4763" y="5507"/>
                  </a:lnTo>
                  <a:lnTo>
                    <a:pt x="4740" y="5393"/>
                  </a:lnTo>
                  <a:lnTo>
                    <a:pt x="4714" y="5278"/>
                  </a:lnTo>
                  <a:lnTo>
                    <a:pt x="4685" y="5163"/>
                  </a:lnTo>
                  <a:lnTo>
                    <a:pt x="4670" y="5104"/>
                  </a:lnTo>
                  <a:lnTo>
                    <a:pt x="4655" y="5045"/>
                  </a:lnTo>
                  <a:lnTo>
                    <a:pt x="4622" y="4927"/>
                  </a:lnTo>
                  <a:lnTo>
                    <a:pt x="4588" y="4807"/>
                  </a:lnTo>
                  <a:lnTo>
                    <a:pt x="4534" y="4625"/>
                  </a:lnTo>
                  <a:lnTo>
                    <a:pt x="4403" y="4188"/>
                  </a:lnTo>
                  <a:lnTo>
                    <a:pt x="4366" y="4060"/>
                  </a:lnTo>
                  <a:lnTo>
                    <a:pt x="4328" y="3930"/>
                  </a:lnTo>
                  <a:lnTo>
                    <a:pt x="4292" y="3799"/>
                  </a:lnTo>
                  <a:lnTo>
                    <a:pt x="4274" y="3733"/>
                  </a:lnTo>
                  <a:lnTo>
                    <a:pt x="4256" y="3666"/>
                  </a:lnTo>
                  <a:lnTo>
                    <a:pt x="4239" y="3599"/>
                  </a:lnTo>
                  <a:lnTo>
                    <a:pt x="4222" y="3532"/>
                  </a:lnTo>
                  <a:lnTo>
                    <a:pt x="4205" y="3464"/>
                  </a:lnTo>
                  <a:lnTo>
                    <a:pt x="4189" y="3395"/>
                  </a:lnTo>
                  <a:lnTo>
                    <a:pt x="4173" y="3327"/>
                  </a:lnTo>
                  <a:lnTo>
                    <a:pt x="4158" y="3257"/>
                  </a:lnTo>
                  <a:lnTo>
                    <a:pt x="4143" y="3188"/>
                  </a:lnTo>
                  <a:lnTo>
                    <a:pt x="4129" y="3118"/>
                  </a:lnTo>
                  <a:lnTo>
                    <a:pt x="4115" y="3047"/>
                  </a:lnTo>
                  <a:lnTo>
                    <a:pt x="4102" y="2976"/>
                  </a:lnTo>
                  <a:lnTo>
                    <a:pt x="4090" y="2905"/>
                  </a:lnTo>
                  <a:lnTo>
                    <a:pt x="4078" y="2833"/>
                  </a:lnTo>
                  <a:lnTo>
                    <a:pt x="4067" y="2761"/>
                  </a:lnTo>
                  <a:lnTo>
                    <a:pt x="4057" y="2688"/>
                  </a:lnTo>
                  <a:lnTo>
                    <a:pt x="4048" y="2615"/>
                  </a:lnTo>
                  <a:lnTo>
                    <a:pt x="4040" y="2541"/>
                  </a:lnTo>
                  <a:lnTo>
                    <a:pt x="4032" y="2467"/>
                  </a:lnTo>
                  <a:lnTo>
                    <a:pt x="4025" y="2392"/>
                  </a:lnTo>
                  <a:lnTo>
                    <a:pt x="4020" y="2317"/>
                  </a:lnTo>
                  <a:lnTo>
                    <a:pt x="4015" y="2241"/>
                  </a:lnTo>
                  <a:lnTo>
                    <a:pt x="4011" y="2165"/>
                  </a:lnTo>
                  <a:lnTo>
                    <a:pt x="4009" y="2089"/>
                  </a:lnTo>
                  <a:lnTo>
                    <a:pt x="4007" y="2012"/>
                  </a:lnTo>
                  <a:lnTo>
                    <a:pt x="4007" y="1934"/>
                  </a:lnTo>
                  <a:lnTo>
                    <a:pt x="4008" y="1856"/>
                  </a:lnTo>
                  <a:lnTo>
                    <a:pt x="4010" y="1777"/>
                  </a:lnTo>
                  <a:lnTo>
                    <a:pt x="4013" y="1698"/>
                  </a:lnTo>
                  <a:lnTo>
                    <a:pt x="4017" y="1618"/>
                  </a:lnTo>
                  <a:lnTo>
                    <a:pt x="4023" y="1538"/>
                  </a:lnTo>
                  <a:lnTo>
                    <a:pt x="4030" y="1457"/>
                  </a:lnTo>
                  <a:lnTo>
                    <a:pt x="4039" y="1376"/>
                  </a:lnTo>
                  <a:lnTo>
                    <a:pt x="4049" y="1294"/>
                  </a:lnTo>
                  <a:lnTo>
                    <a:pt x="4060" y="1212"/>
                  </a:lnTo>
                  <a:lnTo>
                    <a:pt x="4073" y="1129"/>
                  </a:lnTo>
                  <a:lnTo>
                    <a:pt x="4087" y="1046"/>
                  </a:lnTo>
                  <a:lnTo>
                    <a:pt x="4103" y="962"/>
                  </a:lnTo>
                  <a:lnTo>
                    <a:pt x="4121" y="877"/>
                  </a:lnTo>
                  <a:lnTo>
                    <a:pt x="4140" y="792"/>
                  </a:lnTo>
                  <a:lnTo>
                    <a:pt x="4161" y="706"/>
                  </a:lnTo>
                  <a:lnTo>
                    <a:pt x="4183" y="620"/>
                  </a:lnTo>
                  <a:lnTo>
                    <a:pt x="4207" y="533"/>
                  </a:lnTo>
                  <a:lnTo>
                    <a:pt x="4233" y="446"/>
                  </a:lnTo>
                  <a:lnTo>
                    <a:pt x="4261" y="358"/>
                  </a:lnTo>
                  <a:lnTo>
                    <a:pt x="4291" y="269"/>
                  </a:lnTo>
                  <a:lnTo>
                    <a:pt x="4322" y="180"/>
                  </a:lnTo>
                  <a:lnTo>
                    <a:pt x="4356" y="90"/>
                  </a:lnTo>
                  <a:lnTo>
                    <a:pt x="4391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41">
              <a:extLst>
                <a:ext uri="{FF2B5EF4-FFF2-40B4-BE49-F238E27FC236}">
                  <a16:creationId xmlns:a16="http://schemas.microsoft.com/office/drawing/2014/main" id="{3262A714-9C31-D510-3233-8836637A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7" y="5577"/>
              <a:ext cx="240" cy="561"/>
            </a:xfrm>
            <a:custGeom>
              <a:avLst/>
              <a:gdLst>
                <a:gd name="T0" fmla="+- 0 21837 21597"/>
                <a:gd name="T1" fmla="*/ T0 w 240"/>
                <a:gd name="T2" fmla="+- 0 5577 5577"/>
                <a:gd name="T3" fmla="*/ 5577 h 561"/>
                <a:gd name="T4" fmla="+- 0 21597 21597"/>
                <a:gd name="T5" fmla="*/ T4 w 240"/>
                <a:gd name="T6" fmla="+- 0 5692 5577"/>
                <a:gd name="T7" fmla="*/ 5692 h 561"/>
                <a:gd name="T8" fmla="+- 0 21597 21597"/>
                <a:gd name="T9" fmla="*/ T8 w 240"/>
                <a:gd name="T10" fmla="+- 0 6024 5577"/>
                <a:gd name="T11" fmla="*/ 6024 h 561"/>
                <a:gd name="T12" fmla="+- 0 21837 21597"/>
                <a:gd name="T13" fmla="*/ T12 w 240"/>
                <a:gd name="T14" fmla="+- 0 6138 5577"/>
                <a:gd name="T15" fmla="*/ 6138 h 561"/>
                <a:gd name="T16" fmla="+- 0 21837 21597"/>
                <a:gd name="T17" fmla="*/ T16 w 240"/>
                <a:gd name="T18" fmla="+- 0 5577 5577"/>
                <a:gd name="T19" fmla="*/ 5577 h 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40" h="561">
                  <a:moveTo>
                    <a:pt x="240" y="0"/>
                  </a:moveTo>
                  <a:lnTo>
                    <a:pt x="0" y="115"/>
                  </a:lnTo>
                  <a:lnTo>
                    <a:pt x="0" y="447"/>
                  </a:lnTo>
                  <a:lnTo>
                    <a:pt x="240" y="56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8C1E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6" name="Picture 42">
              <a:extLst>
                <a:ext uri="{FF2B5EF4-FFF2-40B4-BE49-F238E27FC236}">
                  <a16:creationId xmlns:a16="http://schemas.microsoft.com/office/drawing/2014/main" id="{7BEC8982-C863-9B4D-3556-E2A969597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6" y="5671"/>
              <a:ext cx="401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Freeform 43">
              <a:extLst>
                <a:ext uri="{FF2B5EF4-FFF2-40B4-BE49-F238E27FC236}">
                  <a16:creationId xmlns:a16="http://schemas.microsoft.com/office/drawing/2014/main" id="{64170AA3-EEC8-92A0-C9F8-9FBFC11A3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0" y="5577"/>
              <a:ext cx="240" cy="561"/>
            </a:xfrm>
            <a:custGeom>
              <a:avLst/>
              <a:gdLst>
                <a:gd name="T0" fmla="+- 0 23041 23041"/>
                <a:gd name="T1" fmla="*/ T0 w 240"/>
                <a:gd name="T2" fmla="+- 0 5577 5577"/>
                <a:gd name="T3" fmla="*/ 5577 h 561"/>
                <a:gd name="T4" fmla="+- 0 23041 23041"/>
                <a:gd name="T5" fmla="*/ T4 w 240"/>
                <a:gd name="T6" fmla="+- 0 6138 5577"/>
                <a:gd name="T7" fmla="*/ 6138 h 561"/>
                <a:gd name="T8" fmla="+- 0 23281 23041"/>
                <a:gd name="T9" fmla="*/ T8 w 240"/>
                <a:gd name="T10" fmla="+- 0 6024 5577"/>
                <a:gd name="T11" fmla="*/ 6024 h 561"/>
                <a:gd name="T12" fmla="+- 0 23281 23041"/>
                <a:gd name="T13" fmla="*/ T12 w 240"/>
                <a:gd name="T14" fmla="+- 0 5692 5577"/>
                <a:gd name="T15" fmla="*/ 5692 h 561"/>
                <a:gd name="T16" fmla="+- 0 23041 23041"/>
                <a:gd name="T17" fmla="*/ T16 w 240"/>
                <a:gd name="T18" fmla="+- 0 5577 5577"/>
                <a:gd name="T19" fmla="*/ 5577 h 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40" h="561">
                  <a:moveTo>
                    <a:pt x="0" y="0"/>
                  </a:moveTo>
                  <a:lnTo>
                    <a:pt x="0" y="561"/>
                  </a:lnTo>
                  <a:lnTo>
                    <a:pt x="240" y="447"/>
                  </a:lnTo>
                  <a:lnTo>
                    <a:pt x="24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3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68" name="Picture 44">
              <a:extLst>
                <a:ext uri="{FF2B5EF4-FFF2-40B4-BE49-F238E27FC236}">
                  <a16:creationId xmlns:a16="http://schemas.microsoft.com/office/drawing/2014/main" id="{2D8D5C6D-B2B9-F8CA-CFA4-58E7F56486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0" y="5671"/>
              <a:ext cx="401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Freeform 45">
              <a:extLst>
                <a:ext uri="{FF2B5EF4-FFF2-40B4-BE49-F238E27FC236}">
                  <a16:creationId xmlns:a16="http://schemas.microsoft.com/office/drawing/2014/main" id="{8521BBA0-DB4A-E024-1ADB-B314BAAB1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" y="5177"/>
              <a:ext cx="1360" cy="1365"/>
            </a:xfrm>
            <a:custGeom>
              <a:avLst/>
              <a:gdLst>
                <a:gd name="T0" fmla="+- 0 22438 21758"/>
                <a:gd name="T1" fmla="*/ T0 w 1360"/>
                <a:gd name="T2" fmla="+- 0 5177 5177"/>
                <a:gd name="T3" fmla="*/ 5177 h 1365"/>
                <a:gd name="T4" fmla="+- 0 22364 21758"/>
                <a:gd name="T5" fmla="*/ T4 w 1360"/>
                <a:gd name="T6" fmla="+- 0 5181 5177"/>
                <a:gd name="T7" fmla="*/ 5181 h 1365"/>
                <a:gd name="T8" fmla="+- 0 22292 21758"/>
                <a:gd name="T9" fmla="*/ T8 w 1360"/>
                <a:gd name="T10" fmla="+- 0 5193 5177"/>
                <a:gd name="T11" fmla="*/ 5193 h 1365"/>
                <a:gd name="T12" fmla="+- 0 22223 21758"/>
                <a:gd name="T13" fmla="*/ T12 w 1360"/>
                <a:gd name="T14" fmla="+- 0 5212 5177"/>
                <a:gd name="T15" fmla="*/ 5212 h 1365"/>
                <a:gd name="T16" fmla="+- 0 22157 21758"/>
                <a:gd name="T17" fmla="*/ T16 w 1360"/>
                <a:gd name="T18" fmla="+- 0 5238 5177"/>
                <a:gd name="T19" fmla="*/ 5238 h 1365"/>
                <a:gd name="T20" fmla="+- 0 22095 21758"/>
                <a:gd name="T21" fmla="*/ T20 w 1360"/>
                <a:gd name="T22" fmla="+- 0 5271 5177"/>
                <a:gd name="T23" fmla="*/ 5271 h 1365"/>
                <a:gd name="T24" fmla="+- 0 22036 21758"/>
                <a:gd name="T25" fmla="*/ T24 w 1360"/>
                <a:gd name="T26" fmla="+- 0 5309 5177"/>
                <a:gd name="T27" fmla="*/ 5309 h 1365"/>
                <a:gd name="T28" fmla="+- 0 21982 21758"/>
                <a:gd name="T29" fmla="*/ T28 w 1360"/>
                <a:gd name="T30" fmla="+- 0 5353 5177"/>
                <a:gd name="T31" fmla="*/ 5353 h 1365"/>
                <a:gd name="T32" fmla="+- 0 21933 21758"/>
                <a:gd name="T33" fmla="*/ T32 w 1360"/>
                <a:gd name="T34" fmla="+- 0 5402 5177"/>
                <a:gd name="T35" fmla="*/ 5402 h 1365"/>
                <a:gd name="T36" fmla="+- 0 21889 21758"/>
                <a:gd name="T37" fmla="*/ T36 w 1360"/>
                <a:gd name="T38" fmla="+- 0 5457 5177"/>
                <a:gd name="T39" fmla="*/ 5457 h 1365"/>
                <a:gd name="T40" fmla="+- 0 21851 21758"/>
                <a:gd name="T41" fmla="*/ T40 w 1360"/>
                <a:gd name="T42" fmla="+- 0 5515 5177"/>
                <a:gd name="T43" fmla="*/ 5515 h 1365"/>
                <a:gd name="T44" fmla="+- 0 21819 21758"/>
                <a:gd name="T45" fmla="*/ T44 w 1360"/>
                <a:gd name="T46" fmla="+- 0 5578 5177"/>
                <a:gd name="T47" fmla="*/ 5578 h 1365"/>
                <a:gd name="T48" fmla="+- 0 21793 21758"/>
                <a:gd name="T49" fmla="*/ T48 w 1360"/>
                <a:gd name="T50" fmla="+- 0 5644 5177"/>
                <a:gd name="T51" fmla="*/ 5644 h 1365"/>
                <a:gd name="T52" fmla="+- 0 21774 21758"/>
                <a:gd name="T53" fmla="*/ T52 w 1360"/>
                <a:gd name="T54" fmla="+- 0 5713 5177"/>
                <a:gd name="T55" fmla="*/ 5713 h 1365"/>
                <a:gd name="T56" fmla="+- 0 21762 21758"/>
                <a:gd name="T57" fmla="*/ T56 w 1360"/>
                <a:gd name="T58" fmla="+- 0 5785 5177"/>
                <a:gd name="T59" fmla="*/ 5785 h 1365"/>
                <a:gd name="T60" fmla="+- 0 21758 21758"/>
                <a:gd name="T61" fmla="*/ T60 w 1360"/>
                <a:gd name="T62" fmla="+- 0 5859 5177"/>
                <a:gd name="T63" fmla="*/ 5859 h 1365"/>
                <a:gd name="T64" fmla="+- 0 21762 21758"/>
                <a:gd name="T65" fmla="*/ T64 w 1360"/>
                <a:gd name="T66" fmla="+- 0 5934 5177"/>
                <a:gd name="T67" fmla="*/ 5934 h 1365"/>
                <a:gd name="T68" fmla="+- 0 21774 21758"/>
                <a:gd name="T69" fmla="*/ T68 w 1360"/>
                <a:gd name="T70" fmla="+- 0 6006 5177"/>
                <a:gd name="T71" fmla="*/ 6006 h 1365"/>
                <a:gd name="T72" fmla="+- 0 21793 21758"/>
                <a:gd name="T73" fmla="*/ T72 w 1360"/>
                <a:gd name="T74" fmla="+- 0 6075 5177"/>
                <a:gd name="T75" fmla="*/ 6075 h 1365"/>
                <a:gd name="T76" fmla="+- 0 21819 21758"/>
                <a:gd name="T77" fmla="*/ T76 w 1360"/>
                <a:gd name="T78" fmla="+- 0 6141 5177"/>
                <a:gd name="T79" fmla="*/ 6141 h 1365"/>
                <a:gd name="T80" fmla="+- 0 21851 21758"/>
                <a:gd name="T81" fmla="*/ T80 w 1360"/>
                <a:gd name="T82" fmla="+- 0 6204 5177"/>
                <a:gd name="T83" fmla="*/ 6204 h 1365"/>
                <a:gd name="T84" fmla="+- 0 21889 21758"/>
                <a:gd name="T85" fmla="*/ T84 w 1360"/>
                <a:gd name="T86" fmla="+- 0 6262 5177"/>
                <a:gd name="T87" fmla="*/ 6262 h 1365"/>
                <a:gd name="T88" fmla="+- 0 21933 21758"/>
                <a:gd name="T89" fmla="*/ T88 w 1360"/>
                <a:gd name="T90" fmla="+- 0 6316 5177"/>
                <a:gd name="T91" fmla="*/ 6316 h 1365"/>
                <a:gd name="T92" fmla="+- 0 21982 21758"/>
                <a:gd name="T93" fmla="*/ T92 w 1360"/>
                <a:gd name="T94" fmla="+- 0 6366 5177"/>
                <a:gd name="T95" fmla="*/ 6366 h 1365"/>
                <a:gd name="T96" fmla="+- 0 22036 21758"/>
                <a:gd name="T97" fmla="*/ T96 w 1360"/>
                <a:gd name="T98" fmla="+- 0 6410 5177"/>
                <a:gd name="T99" fmla="*/ 6410 h 1365"/>
                <a:gd name="T100" fmla="+- 0 22095 21758"/>
                <a:gd name="T101" fmla="*/ T100 w 1360"/>
                <a:gd name="T102" fmla="+- 0 6448 5177"/>
                <a:gd name="T103" fmla="*/ 6448 h 1365"/>
                <a:gd name="T104" fmla="+- 0 22157 21758"/>
                <a:gd name="T105" fmla="*/ T104 w 1360"/>
                <a:gd name="T106" fmla="+- 0 6481 5177"/>
                <a:gd name="T107" fmla="*/ 6481 h 1365"/>
                <a:gd name="T108" fmla="+- 0 22223 21758"/>
                <a:gd name="T109" fmla="*/ T108 w 1360"/>
                <a:gd name="T110" fmla="+- 0 6507 5177"/>
                <a:gd name="T111" fmla="*/ 6507 h 1365"/>
                <a:gd name="T112" fmla="+- 0 22292 21758"/>
                <a:gd name="T113" fmla="*/ T112 w 1360"/>
                <a:gd name="T114" fmla="+- 0 6526 5177"/>
                <a:gd name="T115" fmla="*/ 6526 h 1365"/>
                <a:gd name="T116" fmla="+- 0 22364 21758"/>
                <a:gd name="T117" fmla="*/ T116 w 1360"/>
                <a:gd name="T118" fmla="+- 0 6537 5177"/>
                <a:gd name="T119" fmla="*/ 6537 h 1365"/>
                <a:gd name="T120" fmla="+- 0 22438 21758"/>
                <a:gd name="T121" fmla="*/ T120 w 1360"/>
                <a:gd name="T122" fmla="+- 0 6541 5177"/>
                <a:gd name="T123" fmla="*/ 6541 h 1365"/>
                <a:gd name="T124" fmla="+- 0 22512 21758"/>
                <a:gd name="T125" fmla="*/ T124 w 1360"/>
                <a:gd name="T126" fmla="+- 0 6537 5177"/>
                <a:gd name="T127" fmla="*/ 6537 h 1365"/>
                <a:gd name="T128" fmla="+- 0 22584 21758"/>
                <a:gd name="T129" fmla="*/ T128 w 1360"/>
                <a:gd name="T130" fmla="+- 0 6526 5177"/>
                <a:gd name="T131" fmla="*/ 6526 h 1365"/>
                <a:gd name="T132" fmla="+- 0 22653 21758"/>
                <a:gd name="T133" fmla="*/ T132 w 1360"/>
                <a:gd name="T134" fmla="+- 0 6507 5177"/>
                <a:gd name="T135" fmla="*/ 6507 h 1365"/>
                <a:gd name="T136" fmla="+- 0 22719 21758"/>
                <a:gd name="T137" fmla="*/ T136 w 1360"/>
                <a:gd name="T138" fmla="+- 0 6481 5177"/>
                <a:gd name="T139" fmla="*/ 6481 h 1365"/>
                <a:gd name="T140" fmla="+- 0 22781 21758"/>
                <a:gd name="T141" fmla="*/ T140 w 1360"/>
                <a:gd name="T142" fmla="+- 0 6448 5177"/>
                <a:gd name="T143" fmla="*/ 6448 h 1365"/>
                <a:gd name="T144" fmla="+- 0 22839 21758"/>
                <a:gd name="T145" fmla="*/ T144 w 1360"/>
                <a:gd name="T146" fmla="+- 0 6410 5177"/>
                <a:gd name="T147" fmla="*/ 6410 h 1365"/>
                <a:gd name="T148" fmla="+- 0 22893 21758"/>
                <a:gd name="T149" fmla="*/ T148 w 1360"/>
                <a:gd name="T150" fmla="+- 0 6366 5177"/>
                <a:gd name="T151" fmla="*/ 6366 h 1365"/>
                <a:gd name="T152" fmla="+- 0 22942 21758"/>
                <a:gd name="T153" fmla="*/ T152 w 1360"/>
                <a:gd name="T154" fmla="+- 0 6316 5177"/>
                <a:gd name="T155" fmla="*/ 6316 h 1365"/>
                <a:gd name="T156" fmla="+- 0 22986 21758"/>
                <a:gd name="T157" fmla="*/ T156 w 1360"/>
                <a:gd name="T158" fmla="+- 0 6262 5177"/>
                <a:gd name="T159" fmla="*/ 6262 h 1365"/>
                <a:gd name="T160" fmla="+- 0 23025 21758"/>
                <a:gd name="T161" fmla="*/ T160 w 1360"/>
                <a:gd name="T162" fmla="+- 0 6204 5177"/>
                <a:gd name="T163" fmla="*/ 6204 h 1365"/>
                <a:gd name="T164" fmla="+- 0 23057 21758"/>
                <a:gd name="T165" fmla="*/ T164 w 1360"/>
                <a:gd name="T166" fmla="+- 0 6141 5177"/>
                <a:gd name="T167" fmla="*/ 6141 h 1365"/>
                <a:gd name="T168" fmla="+- 0 23083 21758"/>
                <a:gd name="T169" fmla="*/ T168 w 1360"/>
                <a:gd name="T170" fmla="+- 0 6075 5177"/>
                <a:gd name="T171" fmla="*/ 6075 h 1365"/>
                <a:gd name="T172" fmla="+- 0 23102 21758"/>
                <a:gd name="T173" fmla="*/ T172 w 1360"/>
                <a:gd name="T174" fmla="+- 0 6006 5177"/>
                <a:gd name="T175" fmla="*/ 6006 h 1365"/>
                <a:gd name="T176" fmla="+- 0 23114 21758"/>
                <a:gd name="T177" fmla="*/ T176 w 1360"/>
                <a:gd name="T178" fmla="+- 0 5934 5177"/>
                <a:gd name="T179" fmla="*/ 5934 h 1365"/>
                <a:gd name="T180" fmla="+- 0 23118 21758"/>
                <a:gd name="T181" fmla="*/ T180 w 1360"/>
                <a:gd name="T182" fmla="+- 0 5859 5177"/>
                <a:gd name="T183" fmla="*/ 5859 h 1365"/>
                <a:gd name="T184" fmla="+- 0 23114 21758"/>
                <a:gd name="T185" fmla="*/ T184 w 1360"/>
                <a:gd name="T186" fmla="+- 0 5785 5177"/>
                <a:gd name="T187" fmla="*/ 5785 h 1365"/>
                <a:gd name="T188" fmla="+- 0 23102 21758"/>
                <a:gd name="T189" fmla="*/ T188 w 1360"/>
                <a:gd name="T190" fmla="+- 0 5713 5177"/>
                <a:gd name="T191" fmla="*/ 5713 h 1365"/>
                <a:gd name="T192" fmla="+- 0 23083 21758"/>
                <a:gd name="T193" fmla="*/ T192 w 1360"/>
                <a:gd name="T194" fmla="+- 0 5644 5177"/>
                <a:gd name="T195" fmla="*/ 5644 h 1365"/>
                <a:gd name="T196" fmla="+- 0 23057 21758"/>
                <a:gd name="T197" fmla="*/ T196 w 1360"/>
                <a:gd name="T198" fmla="+- 0 5578 5177"/>
                <a:gd name="T199" fmla="*/ 5578 h 1365"/>
                <a:gd name="T200" fmla="+- 0 23025 21758"/>
                <a:gd name="T201" fmla="*/ T200 w 1360"/>
                <a:gd name="T202" fmla="+- 0 5515 5177"/>
                <a:gd name="T203" fmla="*/ 5515 h 1365"/>
                <a:gd name="T204" fmla="+- 0 22986 21758"/>
                <a:gd name="T205" fmla="*/ T204 w 1360"/>
                <a:gd name="T206" fmla="+- 0 5457 5177"/>
                <a:gd name="T207" fmla="*/ 5457 h 1365"/>
                <a:gd name="T208" fmla="+- 0 22942 21758"/>
                <a:gd name="T209" fmla="*/ T208 w 1360"/>
                <a:gd name="T210" fmla="+- 0 5402 5177"/>
                <a:gd name="T211" fmla="*/ 5402 h 1365"/>
                <a:gd name="T212" fmla="+- 0 22893 21758"/>
                <a:gd name="T213" fmla="*/ T212 w 1360"/>
                <a:gd name="T214" fmla="+- 0 5353 5177"/>
                <a:gd name="T215" fmla="*/ 5353 h 1365"/>
                <a:gd name="T216" fmla="+- 0 22839 21758"/>
                <a:gd name="T217" fmla="*/ T216 w 1360"/>
                <a:gd name="T218" fmla="+- 0 5309 5177"/>
                <a:gd name="T219" fmla="*/ 5309 h 1365"/>
                <a:gd name="T220" fmla="+- 0 22781 21758"/>
                <a:gd name="T221" fmla="*/ T220 w 1360"/>
                <a:gd name="T222" fmla="+- 0 5271 5177"/>
                <a:gd name="T223" fmla="*/ 5271 h 1365"/>
                <a:gd name="T224" fmla="+- 0 22719 21758"/>
                <a:gd name="T225" fmla="*/ T224 w 1360"/>
                <a:gd name="T226" fmla="+- 0 5238 5177"/>
                <a:gd name="T227" fmla="*/ 5238 h 1365"/>
                <a:gd name="T228" fmla="+- 0 22653 21758"/>
                <a:gd name="T229" fmla="*/ T228 w 1360"/>
                <a:gd name="T230" fmla="+- 0 5212 5177"/>
                <a:gd name="T231" fmla="*/ 5212 h 1365"/>
                <a:gd name="T232" fmla="+- 0 22584 21758"/>
                <a:gd name="T233" fmla="*/ T232 w 1360"/>
                <a:gd name="T234" fmla="+- 0 5193 5177"/>
                <a:gd name="T235" fmla="*/ 5193 h 1365"/>
                <a:gd name="T236" fmla="+- 0 22512 21758"/>
                <a:gd name="T237" fmla="*/ T236 w 1360"/>
                <a:gd name="T238" fmla="+- 0 5181 5177"/>
                <a:gd name="T239" fmla="*/ 5181 h 1365"/>
                <a:gd name="T240" fmla="+- 0 22438 21758"/>
                <a:gd name="T241" fmla="*/ T240 w 1360"/>
                <a:gd name="T242" fmla="+- 0 5177 5177"/>
                <a:gd name="T243" fmla="*/ 5177 h 13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1360" h="1365">
                  <a:moveTo>
                    <a:pt x="680" y="0"/>
                  </a:moveTo>
                  <a:lnTo>
                    <a:pt x="606" y="4"/>
                  </a:lnTo>
                  <a:lnTo>
                    <a:pt x="534" y="16"/>
                  </a:lnTo>
                  <a:lnTo>
                    <a:pt x="465" y="35"/>
                  </a:lnTo>
                  <a:lnTo>
                    <a:pt x="399" y="61"/>
                  </a:lnTo>
                  <a:lnTo>
                    <a:pt x="337" y="94"/>
                  </a:lnTo>
                  <a:lnTo>
                    <a:pt x="278" y="132"/>
                  </a:lnTo>
                  <a:lnTo>
                    <a:pt x="224" y="176"/>
                  </a:lnTo>
                  <a:lnTo>
                    <a:pt x="175" y="225"/>
                  </a:lnTo>
                  <a:lnTo>
                    <a:pt x="131" y="280"/>
                  </a:lnTo>
                  <a:lnTo>
                    <a:pt x="93" y="338"/>
                  </a:lnTo>
                  <a:lnTo>
                    <a:pt x="61" y="401"/>
                  </a:lnTo>
                  <a:lnTo>
                    <a:pt x="35" y="467"/>
                  </a:lnTo>
                  <a:lnTo>
                    <a:pt x="16" y="536"/>
                  </a:lnTo>
                  <a:lnTo>
                    <a:pt x="4" y="608"/>
                  </a:lnTo>
                  <a:lnTo>
                    <a:pt x="0" y="682"/>
                  </a:lnTo>
                  <a:lnTo>
                    <a:pt x="4" y="757"/>
                  </a:lnTo>
                  <a:lnTo>
                    <a:pt x="16" y="829"/>
                  </a:lnTo>
                  <a:lnTo>
                    <a:pt x="35" y="898"/>
                  </a:lnTo>
                  <a:lnTo>
                    <a:pt x="61" y="964"/>
                  </a:lnTo>
                  <a:lnTo>
                    <a:pt x="93" y="1027"/>
                  </a:lnTo>
                  <a:lnTo>
                    <a:pt x="131" y="1085"/>
                  </a:lnTo>
                  <a:lnTo>
                    <a:pt x="175" y="1139"/>
                  </a:lnTo>
                  <a:lnTo>
                    <a:pt x="224" y="1189"/>
                  </a:lnTo>
                  <a:lnTo>
                    <a:pt x="278" y="1233"/>
                  </a:lnTo>
                  <a:lnTo>
                    <a:pt x="337" y="1271"/>
                  </a:lnTo>
                  <a:lnTo>
                    <a:pt x="399" y="1304"/>
                  </a:lnTo>
                  <a:lnTo>
                    <a:pt x="465" y="1330"/>
                  </a:lnTo>
                  <a:lnTo>
                    <a:pt x="534" y="1349"/>
                  </a:lnTo>
                  <a:lnTo>
                    <a:pt x="606" y="1360"/>
                  </a:lnTo>
                  <a:lnTo>
                    <a:pt x="680" y="1364"/>
                  </a:lnTo>
                  <a:lnTo>
                    <a:pt x="754" y="1360"/>
                  </a:lnTo>
                  <a:lnTo>
                    <a:pt x="826" y="1349"/>
                  </a:lnTo>
                  <a:lnTo>
                    <a:pt x="895" y="1330"/>
                  </a:lnTo>
                  <a:lnTo>
                    <a:pt x="961" y="1304"/>
                  </a:lnTo>
                  <a:lnTo>
                    <a:pt x="1023" y="1271"/>
                  </a:lnTo>
                  <a:lnTo>
                    <a:pt x="1081" y="1233"/>
                  </a:lnTo>
                  <a:lnTo>
                    <a:pt x="1135" y="1189"/>
                  </a:lnTo>
                  <a:lnTo>
                    <a:pt x="1184" y="1139"/>
                  </a:lnTo>
                  <a:lnTo>
                    <a:pt x="1228" y="1085"/>
                  </a:lnTo>
                  <a:lnTo>
                    <a:pt x="1267" y="1027"/>
                  </a:lnTo>
                  <a:lnTo>
                    <a:pt x="1299" y="964"/>
                  </a:lnTo>
                  <a:lnTo>
                    <a:pt x="1325" y="898"/>
                  </a:lnTo>
                  <a:lnTo>
                    <a:pt x="1344" y="829"/>
                  </a:lnTo>
                  <a:lnTo>
                    <a:pt x="1356" y="757"/>
                  </a:lnTo>
                  <a:lnTo>
                    <a:pt x="1360" y="682"/>
                  </a:lnTo>
                  <a:lnTo>
                    <a:pt x="1356" y="608"/>
                  </a:lnTo>
                  <a:lnTo>
                    <a:pt x="1344" y="536"/>
                  </a:lnTo>
                  <a:lnTo>
                    <a:pt x="1325" y="467"/>
                  </a:lnTo>
                  <a:lnTo>
                    <a:pt x="1299" y="401"/>
                  </a:lnTo>
                  <a:lnTo>
                    <a:pt x="1267" y="338"/>
                  </a:lnTo>
                  <a:lnTo>
                    <a:pt x="1228" y="280"/>
                  </a:lnTo>
                  <a:lnTo>
                    <a:pt x="1184" y="225"/>
                  </a:lnTo>
                  <a:lnTo>
                    <a:pt x="1135" y="176"/>
                  </a:lnTo>
                  <a:lnTo>
                    <a:pt x="1081" y="132"/>
                  </a:lnTo>
                  <a:lnTo>
                    <a:pt x="1023" y="94"/>
                  </a:lnTo>
                  <a:lnTo>
                    <a:pt x="961" y="61"/>
                  </a:lnTo>
                  <a:lnTo>
                    <a:pt x="895" y="35"/>
                  </a:lnTo>
                  <a:lnTo>
                    <a:pt x="826" y="16"/>
                  </a:lnTo>
                  <a:lnTo>
                    <a:pt x="754" y="4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AutoShape 46">
              <a:extLst>
                <a:ext uri="{FF2B5EF4-FFF2-40B4-BE49-F238E27FC236}">
                  <a16:creationId xmlns:a16="http://schemas.microsoft.com/office/drawing/2014/main" id="{58223F11-551B-8BD8-0654-549FD4AC5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" y="5199"/>
              <a:ext cx="1198" cy="1202"/>
            </a:xfrm>
            <a:custGeom>
              <a:avLst/>
              <a:gdLst>
                <a:gd name="T0" fmla="+- 0 22903 21780"/>
                <a:gd name="T1" fmla="*/ T0 w 1198"/>
                <a:gd name="T2" fmla="+- 0 5393 5200"/>
                <a:gd name="T3" fmla="*/ 5393 h 1202"/>
                <a:gd name="T4" fmla="+- 0 22787 21780"/>
                <a:gd name="T5" fmla="*/ T4 w 1198"/>
                <a:gd name="T6" fmla="+- 0 5300 5200"/>
                <a:gd name="T7" fmla="*/ 5300 h 1202"/>
                <a:gd name="T8" fmla="+- 0 22655 21780"/>
                <a:gd name="T9" fmla="*/ T8 w 1198"/>
                <a:gd name="T10" fmla="+- 0 5237 5200"/>
                <a:gd name="T11" fmla="*/ 5237 h 1202"/>
                <a:gd name="T12" fmla="+- 0 22512 21780"/>
                <a:gd name="T13" fmla="*/ T12 w 1198"/>
                <a:gd name="T14" fmla="+- 0 5204 5200"/>
                <a:gd name="T15" fmla="*/ 5204 h 1202"/>
                <a:gd name="T16" fmla="+- 0 22363 21780"/>
                <a:gd name="T17" fmla="*/ T16 w 1198"/>
                <a:gd name="T18" fmla="+- 0 5204 5200"/>
                <a:gd name="T19" fmla="*/ 5204 h 1202"/>
                <a:gd name="T20" fmla="+- 0 22220 21780"/>
                <a:gd name="T21" fmla="*/ T20 w 1198"/>
                <a:gd name="T22" fmla="+- 0 5237 5200"/>
                <a:gd name="T23" fmla="*/ 5237 h 1202"/>
                <a:gd name="T24" fmla="+- 0 22089 21780"/>
                <a:gd name="T25" fmla="*/ T24 w 1198"/>
                <a:gd name="T26" fmla="+- 0 5300 5200"/>
                <a:gd name="T27" fmla="*/ 5300 h 1202"/>
                <a:gd name="T28" fmla="+- 0 21973 21780"/>
                <a:gd name="T29" fmla="*/ T28 w 1198"/>
                <a:gd name="T30" fmla="+- 0 5393 5200"/>
                <a:gd name="T31" fmla="*/ 5393 h 1202"/>
                <a:gd name="T32" fmla="+- 0 21880 21780"/>
                <a:gd name="T33" fmla="*/ T32 w 1198"/>
                <a:gd name="T34" fmla="+- 0 5509 5200"/>
                <a:gd name="T35" fmla="*/ 5509 h 1202"/>
                <a:gd name="T36" fmla="+- 0 21817 21780"/>
                <a:gd name="T37" fmla="*/ T36 w 1198"/>
                <a:gd name="T38" fmla="+- 0 5641 5200"/>
                <a:gd name="T39" fmla="*/ 5641 h 1202"/>
                <a:gd name="T40" fmla="+- 0 21784 21780"/>
                <a:gd name="T41" fmla="*/ T40 w 1198"/>
                <a:gd name="T42" fmla="+- 0 5785 5200"/>
                <a:gd name="T43" fmla="*/ 5785 h 1202"/>
                <a:gd name="T44" fmla="+- 0 21780 21780"/>
                <a:gd name="T45" fmla="*/ T44 w 1198"/>
                <a:gd name="T46" fmla="+- 0 5869 5200"/>
                <a:gd name="T47" fmla="*/ 5869 h 1202"/>
                <a:gd name="T48" fmla="+- 0 21798 21780"/>
                <a:gd name="T49" fmla="*/ T48 w 1198"/>
                <a:gd name="T50" fmla="+- 0 5877 5200"/>
                <a:gd name="T51" fmla="*/ 5877 h 1202"/>
                <a:gd name="T52" fmla="+- 0 21816 21780"/>
                <a:gd name="T53" fmla="*/ T52 w 1198"/>
                <a:gd name="T54" fmla="+- 0 5869 5200"/>
                <a:gd name="T55" fmla="*/ 5869 h 1202"/>
                <a:gd name="T56" fmla="+- 0 21821 21780"/>
                <a:gd name="T57" fmla="*/ T56 w 1198"/>
                <a:gd name="T58" fmla="+- 0 5777 5200"/>
                <a:gd name="T59" fmla="*/ 5777 h 1202"/>
                <a:gd name="T60" fmla="+- 0 21863 21780"/>
                <a:gd name="T61" fmla="*/ T60 w 1198"/>
                <a:gd name="T62" fmla="+- 0 5620 5200"/>
                <a:gd name="T63" fmla="*/ 5620 h 1202"/>
                <a:gd name="T64" fmla="+- 0 21944 21780"/>
                <a:gd name="T65" fmla="*/ T64 w 1198"/>
                <a:gd name="T66" fmla="+- 0 5480 5200"/>
                <a:gd name="T67" fmla="*/ 5480 h 1202"/>
                <a:gd name="T68" fmla="+- 0 22060 21780"/>
                <a:gd name="T69" fmla="*/ T68 w 1198"/>
                <a:gd name="T70" fmla="+- 0 5364 5200"/>
                <a:gd name="T71" fmla="*/ 5364 h 1202"/>
                <a:gd name="T72" fmla="+- 0 22200 21780"/>
                <a:gd name="T73" fmla="*/ T72 w 1198"/>
                <a:gd name="T74" fmla="+- 0 5283 5200"/>
                <a:gd name="T75" fmla="*/ 5283 h 1202"/>
                <a:gd name="T76" fmla="+- 0 22356 21780"/>
                <a:gd name="T77" fmla="*/ T76 w 1198"/>
                <a:gd name="T78" fmla="+- 0 5241 5200"/>
                <a:gd name="T79" fmla="*/ 5241 h 1202"/>
                <a:gd name="T80" fmla="+- 0 22520 21780"/>
                <a:gd name="T81" fmla="*/ T80 w 1198"/>
                <a:gd name="T82" fmla="+- 0 5241 5200"/>
                <a:gd name="T83" fmla="*/ 5241 h 1202"/>
                <a:gd name="T84" fmla="+- 0 22676 21780"/>
                <a:gd name="T85" fmla="*/ T84 w 1198"/>
                <a:gd name="T86" fmla="+- 0 5283 5200"/>
                <a:gd name="T87" fmla="*/ 5283 h 1202"/>
                <a:gd name="T88" fmla="+- 0 22816 21780"/>
                <a:gd name="T89" fmla="*/ T88 w 1198"/>
                <a:gd name="T90" fmla="+- 0 5364 5200"/>
                <a:gd name="T91" fmla="*/ 5364 h 1202"/>
                <a:gd name="T92" fmla="+- 0 22885 21780"/>
                <a:gd name="T93" fmla="*/ T92 w 1198"/>
                <a:gd name="T94" fmla="+- 0 5425 5200"/>
                <a:gd name="T95" fmla="*/ 5425 h 1202"/>
                <a:gd name="T96" fmla="+- 0 22910 21780"/>
                <a:gd name="T97" fmla="*/ T96 w 1198"/>
                <a:gd name="T98" fmla="+- 0 5411 5200"/>
                <a:gd name="T99" fmla="*/ 5411 h 1202"/>
                <a:gd name="T100" fmla="+- 0 22978 21780"/>
                <a:gd name="T101" fmla="*/ T100 w 1198"/>
                <a:gd name="T102" fmla="+- 0 5859 5200"/>
                <a:gd name="T103" fmla="*/ 5859 h 1202"/>
                <a:gd name="T104" fmla="+- 0 22958 21780"/>
                <a:gd name="T105" fmla="*/ T104 w 1198"/>
                <a:gd name="T106" fmla="+- 0 5715 5200"/>
                <a:gd name="T107" fmla="*/ 5715 h 1202"/>
                <a:gd name="T108" fmla="+- 0 22904 21780"/>
                <a:gd name="T109" fmla="*/ T108 w 1198"/>
                <a:gd name="T110" fmla="+- 0 5586 5200"/>
                <a:gd name="T111" fmla="*/ 5586 h 1202"/>
                <a:gd name="T112" fmla="+- 0 22820 21780"/>
                <a:gd name="T113" fmla="*/ T112 w 1198"/>
                <a:gd name="T114" fmla="+- 0 5476 5200"/>
                <a:gd name="T115" fmla="*/ 5476 h 1202"/>
                <a:gd name="T116" fmla="+- 0 22710 21780"/>
                <a:gd name="T117" fmla="*/ T116 w 1198"/>
                <a:gd name="T118" fmla="+- 0 5392 5200"/>
                <a:gd name="T119" fmla="*/ 5392 h 1202"/>
                <a:gd name="T120" fmla="+- 0 22581 21780"/>
                <a:gd name="T121" fmla="*/ T120 w 1198"/>
                <a:gd name="T122" fmla="+- 0 5337 5200"/>
                <a:gd name="T123" fmla="*/ 5337 h 1202"/>
                <a:gd name="T124" fmla="+- 0 22438 21780"/>
                <a:gd name="T125" fmla="*/ T124 w 1198"/>
                <a:gd name="T126" fmla="+- 0 5318 5200"/>
                <a:gd name="T127" fmla="*/ 5318 h 1202"/>
                <a:gd name="T128" fmla="+- 0 22294 21780"/>
                <a:gd name="T129" fmla="*/ T128 w 1198"/>
                <a:gd name="T130" fmla="+- 0 5337 5200"/>
                <a:gd name="T131" fmla="*/ 5337 h 1202"/>
                <a:gd name="T132" fmla="+- 0 22165 21780"/>
                <a:gd name="T133" fmla="*/ T132 w 1198"/>
                <a:gd name="T134" fmla="+- 0 5392 5200"/>
                <a:gd name="T135" fmla="*/ 5392 h 1202"/>
                <a:gd name="T136" fmla="+- 0 22056 21780"/>
                <a:gd name="T137" fmla="*/ T136 w 1198"/>
                <a:gd name="T138" fmla="+- 0 5476 5200"/>
                <a:gd name="T139" fmla="*/ 5476 h 1202"/>
                <a:gd name="T140" fmla="+- 0 21972 21780"/>
                <a:gd name="T141" fmla="*/ T140 w 1198"/>
                <a:gd name="T142" fmla="+- 0 5586 5200"/>
                <a:gd name="T143" fmla="*/ 5586 h 1202"/>
                <a:gd name="T144" fmla="+- 0 21917 21780"/>
                <a:gd name="T145" fmla="*/ T144 w 1198"/>
                <a:gd name="T146" fmla="+- 0 5715 5200"/>
                <a:gd name="T147" fmla="*/ 5715 h 1202"/>
                <a:gd name="T148" fmla="+- 0 21898 21780"/>
                <a:gd name="T149" fmla="*/ T148 w 1198"/>
                <a:gd name="T150" fmla="+- 0 5859 5200"/>
                <a:gd name="T151" fmla="*/ 5859 h 1202"/>
                <a:gd name="T152" fmla="+- 0 21917 21780"/>
                <a:gd name="T153" fmla="*/ T152 w 1198"/>
                <a:gd name="T154" fmla="+- 0 6003 5200"/>
                <a:gd name="T155" fmla="*/ 6003 h 1202"/>
                <a:gd name="T156" fmla="+- 0 21972 21780"/>
                <a:gd name="T157" fmla="*/ T156 w 1198"/>
                <a:gd name="T158" fmla="+- 0 6133 5200"/>
                <a:gd name="T159" fmla="*/ 6133 h 1202"/>
                <a:gd name="T160" fmla="+- 0 22056 21780"/>
                <a:gd name="T161" fmla="*/ T160 w 1198"/>
                <a:gd name="T162" fmla="+- 0 6242 5200"/>
                <a:gd name="T163" fmla="*/ 6242 h 1202"/>
                <a:gd name="T164" fmla="+- 0 22165 21780"/>
                <a:gd name="T165" fmla="*/ T164 w 1198"/>
                <a:gd name="T166" fmla="+- 0 6327 5200"/>
                <a:gd name="T167" fmla="*/ 6327 h 1202"/>
                <a:gd name="T168" fmla="+- 0 22294 21780"/>
                <a:gd name="T169" fmla="*/ T168 w 1198"/>
                <a:gd name="T170" fmla="+- 0 6382 5200"/>
                <a:gd name="T171" fmla="*/ 6382 h 1202"/>
                <a:gd name="T172" fmla="+- 0 22438 21780"/>
                <a:gd name="T173" fmla="*/ T172 w 1198"/>
                <a:gd name="T174" fmla="+- 0 6401 5200"/>
                <a:gd name="T175" fmla="*/ 6401 h 1202"/>
                <a:gd name="T176" fmla="+- 0 22581 21780"/>
                <a:gd name="T177" fmla="*/ T176 w 1198"/>
                <a:gd name="T178" fmla="+- 0 6382 5200"/>
                <a:gd name="T179" fmla="*/ 6382 h 1202"/>
                <a:gd name="T180" fmla="+- 0 22710 21780"/>
                <a:gd name="T181" fmla="*/ T180 w 1198"/>
                <a:gd name="T182" fmla="+- 0 6327 5200"/>
                <a:gd name="T183" fmla="*/ 6327 h 1202"/>
                <a:gd name="T184" fmla="+- 0 22820 21780"/>
                <a:gd name="T185" fmla="*/ T184 w 1198"/>
                <a:gd name="T186" fmla="+- 0 6242 5200"/>
                <a:gd name="T187" fmla="*/ 6242 h 1202"/>
                <a:gd name="T188" fmla="+- 0 22904 21780"/>
                <a:gd name="T189" fmla="*/ T188 w 1198"/>
                <a:gd name="T190" fmla="+- 0 6133 5200"/>
                <a:gd name="T191" fmla="*/ 6133 h 1202"/>
                <a:gd name="T192" fmla="+- 0 22958 21780"/>
                <a:gd name="T193" fmla="*/ T192 w 1198"/>
                <a:gd name="T194" fmla="+- 0 6003 5200"/>
                <a:gd name="T195" fmla="*/ 6003 h 1202"/>
                <a:gd name="T196" fmla="+- 0 22978 21780"/>
                <a:gd name="T197" fmla="*/ T196 w 1198"/>
                <a:gd name="T198" fmla="+- 0 5859 5200"/>
                <a:gd name="T199" fmla="*/ 5859 h 12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1198" h="1202">
                  <a:moveTo>
                    <a:pt x="1130" y="200"/>
                  </a:moveTo>
                  <a:lnTo>
                    <a:pt x="1123" y="193"/>
                  </a:lnTo>
                  <a:lnTo>
                    <a:pt x="1067" y="143"/>
                  </a:lnTo>
                  <a:lnTo>
                    <a:pt x="1007" y="100"/>
                  </a:lnTo>
                  <a:lnTo>
                    <a:pt x="943" y="65"/>
                  </a:lnTo>
                  <a:lnTo>
                    <a:pt x="875" y="37"/>
                  </a:lnTo>
                  <a:lnTo>
                    <a:pt x="805" y="16"/>
                  </a:lnTo>
                  <a:lnTo>
                    <a:pt x="732" y="4"/>
                  </a:lnTo>
                  <a:lnTo>
                    <a:pt x="658" y="0"/>
                  </a:lnTo>
                  <a:lnTo>
                    <a:pt x="583" y="4"/>
                  </a:lnTo>
                  <a:lnTo>
                    <a:pt x="511" y="16"/>
                  </a:lnTo>
                  <a:lnTo>
                    <a:pt x="440" y="37"/>
                  </a:lnTo>
                  <a:lnTo>
                    <a:pt x="373" y="65"/>
                  </a:lnTo>
                  <a:lnTo>
                    <a:pt x="309" y="100"/>
                  </a:lnTo>
                  <a:lnTo>
                    <a:pt x="249" y="143"/>
                  </a:lnTo>
                  <a:lnTo>
                    <a:pt x="193" y="193"/>
                  </a:lnTo>
                  <a:lnTo>
                    <a:pt x="143" y="249"/>
                  </a:lnTo>
                  <a:lnTo>
                    <a:pt x="100" y="309"/>
                  </a:lnTo>
                  <a:lnTo>
                    <a:pt x="65" y="373"/>
                  </a:lnTo>
                  <a:lnTo>
                    <a:pt x="37" y="441"/>
                  </a:lnTo>
                  <a:lnTo>
                    <a:pt x="17" y="512"/>
                  </a:lnTo>
                  <a:lnTo>
                    <a:pt x="4" y="585"/>
                  </a:lnTo>
                  <a:lnTo>
                    <a:pt x="0" y="659"/>
                  </a:lnTo>
                  <a:lnTo>
                    <a:pt x="0" y="669"/>
                  </a:lnTo>
                  <a:lnTo>
                    <a:pt x="8" y="677"/>
                  </a:lnTo>
                  <a:lnTo>
                    <a:pt x="18" y="677"/>
                  </a:lnTo>
                  <a:lnTo>
                    <a:pt x="28" y="677"/>
                  </a:lnTo>
                  <a:lnTo>
                    <a:pt x="36" y="669"/>
                  </a:lnTo>
                  <a:lnTo>
                    <a:pt x="36" y="659"/>
                  </a:lnTo>
                  <a:lnTo>
                    <a:pt x="41" y="577"/>
                  </a:lnTo>
                  <a:lnTo>
                    <a:pt x="57" y="497"/>
                  </a:lnTo>
                  <a:lnTo>
                    <a:pt x="83" y="420"/>
                  </a:lnTo>
                  <a:lnTo>
                    <a:pt x="119" y="348"/>
                  </a:lnTo>
                  <a:lnTo>
                    <a:pt x="164" y="280"/>
                  </a:lnTo>
                  <a:lnTo>
                    <a:pt x="218" y="218"/>
                  </a:lnTo>
                  <a:lnTo>
                    <a:pt x="280" y="164"/>
                  </a:lnTo>
                  <a:lnTo>
                    <a:pt x="347" y="118"/>
                  </a:lnTo>
                  <a:lnTo>
                    <a:pt x="420" y="83"/>
                  </a:lnTo>
                  <a:lnTo>
                    <a:pt x="496" y="57"/>
                  </a:lnTo>
                  <a:lnTo>
                    <a:pt x="576" y="41"/>
                  </a:lnTo>
                  <a:lnTo>
                    <a:pt x="658" y="35"/>
                  </a:lnTo>
                  <a:lnTo>
                    <a:pt x="740" y="41"/>
                  </a:lnTo>
                  <a:lnTo>
                    <a:pt x="820" y="57"/>
                  </a:lnTo>
                  <a:lnTo>
                    <a:pt x="896" y="83"/>
                  </a:lnTo>
                  <a:lnTo>
                    <a:pt x="968" y="118"/>
                  </a:lnTo>
                  <a:lnTo>
                    <a:pt x="1036" y="164"/>
                  </a:lnTo>
                  <a:lnTo>
                    <a:pt x="1098" y="218"/>
                  </a:lnTo>
                  <a:lnTo>
                    <a:pt x="1105" y="225"/>
                  </a:lnTo>
                  <a:lnTo>
                    <a:pt x="1116" y="225"/>
                  </a:lnTo>
                  <a:lnTo>
                    <a:pt x="1130" y="211"/>
                  </a:lnTo>
                  <a:lnTo>
                    <a:pt x="1130" y="200"/>
                  </a:lnTo>
                  <a:close/>
                  <a:moveTo>
                    <a:pt x="1198" y="659"/>
                  </a:moveTo>
                  <a:lnTo>
                    <a:pt x="1193" y="586"/>
                  </a:lnTo>
                  <a:lnTo>
                    <a:pt x="1178" y="515"/>
                  </a:lnTo>
                  <a:lnTo>
                    <a:pt x="1155" y="449"/>
                  </a:lnTo>
                  <a:lnTo>
                    <a:pt x="1124" y="386"/>
                  </a:lnTo>
                  <a:lnTo>
                    <a:pt x="1085" y="328"/>
                  </a:lnTo>
                  <a:lnTo>
                    <a:pt x="1040" y="276"/>
                  </a:lnTo>
                  <a:lnTo>
                    <a:pt x="988" y="231"/>
                  </a:lnTo>
                  <a:lnTo>
                    <a:pt x="930" y="192"/>
                  </a:lnTo>
                  <a:lnTo>
                    <a:pt x="868" y="160"/>
                  </a:lnTo>
                  <a:lnTo>
                    <a:pt x="801" y="137"/>
                  </a:lnTo>
                  <a:lnTo>
                    <a:pt x="731" y="123"/>
                  </a:lnTo>
                  <a:lnTo>
                    <a:pt x="658" y="118"/>
                  </a:lnTo>
                  <a:lnTo>
                    <a:pt x="585" y="123"/>
                  </a:lnTo>
                  <a:lnTo>
                    <a:pt x="514" y="137"/>
                  </a:lnTo>
                  <a:lnTo>
                    <a:pt x="448" y="160"/>
                  </a:lnTo>
                  <a:lnTo>
                    <a:pt x="385" y="192"/>
                  </a:lnTo>
                  <a:lnTo>
                    <a:pt x="328" y="231"/>
                  </a:lnTo>
                  <a:lnTo>
                    <a:pt x="276" y="276"/>
                  </a:lnTo>
                  <a:lnTo>
                    <a:pt x="230" y="328"/>
                  </a:lnTo>
                  <a:lnTo>
                    <a:pt x="192" y="386"/>
                  </a:lnTo>
                  <a:lnTo>
                    <a:pt x="160" y="449"/>
                  </a:lnTo>
                  <a:lnTo>
                    <a:pt x="137" y="515"/>
                  </a:lnTo>
                  <a:lnTo>
                    <a:pt x="123" y="586"/>
                  </a:lnTo>
                  <a:lnTo>
                    <a:pt x="118" y="659"/>
                  </a:lnTo>
                  <a:lnTo>
                    <a:pt x="123" y="733"/>
                  </a:lnTo>
                  <a:lnTo>
                    <a:pt x="137" y="803"/>
                  </a:lnTo>
                  <a:lnTo>
                    <a:pt x="160" y="870"/>
                  </a:lnTo>
                  <a:lnTo>
                    <a:pt x="192" y="933"/>
                  </a:lnTo>
                  <a:lnTo>
                    <a:pt x="230" y="990"/>
                  </a:lnTo>
                  <a:lnTo>
                    <a:pt x="276" y="1042"/>
                  </a:lnTo>
                  <a:lnTo>
                    <a:pt x="328" y="1088"/>
                  </a:lnTo>
                  <a:lnTo>
                    <a:pt x="385" y="1127"/>
                  </a:lnTo>
                  <a:lnTo>
                    <a:pt x="448" y="1159"/>
                  </a:lnTo>
                  <a:lnTo>
                    <a:pt x="514" y="1182"/>
                  </a:lnTo>
                  <a:lnTo>
                    <a:pt x="585" y="1196"/>
                  </a:lnTo>
                  <a:lnTo>
                    <a:pt x="658" y="1201"/>
                  </a:lnTo>
                  <a:lnTo>
                    <a:pt x="731" y="1196"/>
                  </a:lnTo>
                  <a:lnTo>
                    <a:pt x="801" y="1182"/>
                  </a:lnTo>
                  <a:lnTo>
                    <a:pt x="868" y="1159"/>
                  </a:lnTo>
                  <a:lnTo>
                    <a:pt x="930" y="1127"/>
                  </a:lnTo>
                  <a:lnTo>
                    <a:pt x="988" y="1088"/>
                  </a:lnTo>
                  <a:lnTo>
                    <a:pt x="1040" y="1042"/>
                  </a:lnTo>
                  <a:lnTo>
                    <a:pt x="1085" y="990"/>
                  </a:lnTo>
                  <a:lnTo>
                    <a:pt x="1124" y="933"/>
                  </a:lnTo>
                  <a:lnTo>
                    <a:pt x="1155" y="870"/>
                  </a:lnTo>
                  <a:lnTo>
                    <a:pt x="1178" y="803"/>
                  </a:lnTo>
                  <a:lnTo>
                    <a:pt x="1193" y="733"/>
                  </a:lnTo>
                  <a:lnTo>
                    <a:pt x="1198" y="6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1" name="Picture 47">
              <a:extLst>
                <a:ext uri="{FF2B5EF4-FFF2-40B4-BE49-F238E27FC236}">
                  <a16:creationId xmlns:a16="http://schemas.microsoft.com/office/drawing/2014/main" id="{FFADC356-AFD7-0C34-72AD-04DAD79F9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30" y="6047"/>
              <a:ext cx="61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Freeform 48">
              <a:extLst>
                <a:ext uri="{FF2B5EF4-FFF2-40B4-BE49-F238E27FC236}">
                  <a16:creationId xmlns:a16="http://schemas.microsoft.com/office/drawing/2014/main" id="{871C9D8F-56BB-440D-7EAA-AFEDA5772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" y="5423"/>
              <a:ext cx="46" cy="154"/>
            </a:xfrm>
            <a:custGeom>
              <a:avLst/>
              <a:gdLst>
                <a:gd name="T0" fmla="+- 0 22460 22415"/>
                <a:gd name="T1" fmla="*/ T0 w 46"/>
                <a:gd name="T2" fmla="+- 0 5423 5423"/>
                <a:gd name="T3" fmla="*/ 5423 h 154"/>
                <a:gd name="T4" fmla="+- 0 22415 22415"/>
                <a:gd name="T5" fmla="*/ T4 w 46"/>
                <a:gd name="T6" fmla="+- 0 5423 5423"/>
                <a:gd name="T7" fmla="*/ 5423 h 154"/>
                <a:gd name="T8" fmla="+- 0 22415 22415"/>
                <a:gd name="T9" fmla="*/ T8 w 46"/>
                <a:gd name="T10" fmla="+- 0 5577 5423"/>
                <a:gd name="T11" fmla="*/ 5577 h 154"/>
                <a:gd name="T12" fmla="+- 0 22430 22415"/>
                <a:gd name="T13" fmla="*/ T12 w 46"/>
                <a:gd name="T14" fmla="+- 0 5576 5423"/>
                <a:gd name="T15" fmla="*/ 5576 h 154"/>
                <a:gd name="T16" fmla="+- 0 22445 22415"/>
                <a:gd name="T17" fmla="*/ T16 w 46"/>
                <a:gd name="T18" fmla="+- 0 5576 5423"/>
                <a:gd name="T19" fmla="*/ 5576 h 154"/>
                <a:gd name="T20" fmla="+- 0 22460 22415"/>
                <a:gd name="T21" fmla="*/ T20 w 46"/>
                <a:gd name="T22" fmla="+- 0 5577 5423"/>
                <a:gd name="T23" fmla="*/ 5577 h 154"/>
                <a:gd name="T24" fmla="+- 0 22460 22415"/>
                <a:gd name="T25" fmla="*/ T24 w 46"/>
                <a:gd name="T26" fmla="+- 0 5423 5423"/>
                <a:gd name="T27" fmla="*/ 5423 h 1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6" h="154">
                  <a:moveTo>
                    <a:pt x="45" y="0"/>
                  </a:moveTo>
                  <a:lnTo>
                    <a:pt x="0" y="0"/>
                  </a:lnTo>
                  <a:lnTo>
                    <a:pt x="0" y="154"/>
                  </a:lnTo>
                  <a:lnTo>
                    <a:pt x="15" y="153"/>
                  </a:lnTo>
                  <a:lnTo>
                    <a:pt x="30" y="153"/>
                  </a:lnTo>
                  <a:lnTo>
                    <a:pt x="45" y="15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492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3" name="Picture 49">
              <a:extLst>
                <a:ext uri="{FF2B5EF4-FFF2-40B4-BE49-F238E27FC236}">
                  <a16:creationId xmlns:a16="http://schemas.microsoft.com/office/drawing/2014/main" id="{D58D6BF2-55EA-BA61-B35A-EF66E9223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1" y="5443"/>
              <a:ext cx="33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50">
              <a:extLst>
                <a:ext uri="{FF2B5EF4-FFF2-40B4-BE49-F238E27FC236}">
                  <a16:creationId xmlns:a16="http://schemas.microsoft.com/office/drawing/2014/main" id="{4EC9ECA2-1C32-EC4D-0A57-92A31E1BB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3" y="5443"/>
              <a:ext cx="331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6" name="Freeform 51">
              <a:extLst>
                <a:ext uri="{FF2B5EF4-FFF2-40B4-BE49-F238E27FC236}">
                  <a16:creationId xmlns:a16="http://schemas.microsoft.com/office/drawing/2014/main" id="{AE5D4220-ED2D-7B98-51F3-49F304046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2" y="5459"/>
              <a:ext cx="277" cy="444"/>
            </a:xfrm>
            <a:custGeom>
              <a:avLst/>
              <a:gdLst>
                <a:gd name="T0" fmla="+- 0 22619 22342"/>
                <a:gd name="T1" fmla="*/ T0 w 277"/>
                <a:gd name="T2" fmla="+- 0 5460 5460"/>
                <a:gd name="T3" fmla="*/ 5460 h 444"/>
                <a:gd name="T4" fmla="+- 0 22342 22342"/>
                <a:gd name="T5" fmla="*/ T4 w 277"/>
                <a:gd name="T6" fmla="+- 0 5816 5460"/>
                <a:gd name="T7" fmla="*/ 5816 h 444"/>
                <a:gd name="T8" fmla="+- 0 22533 22342"/>
                <a:gd name="T9" fmla="*/ T8 w 277"/>
                <a:gd name="T10" fmla="+- 0 5903 5460"/>
                <a:gd name="T11" fmla="*/ 5903 h 444"/>
                <a:gd name="T12" fmla="+- 0 22619 22342"/>
                <a:gd name="T13" fmla="*/ T12 w 277"/>
                <a:gd name="T14" fmla="+- 0 5460 5460"/>
                <a:gd name="T15" fmla="*/ 5460 h 4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77" h="444">
                  <a:moveTo>
                    <a:pt x="277" y="0"/>
                  </a:moveTo>
                  <a:lnTo>
                    <a:pt x="0" y="356"/>
                  </a:lnTo>
                  <a:lnTo>
                    <a:pt x="191" y="443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20303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52">
              <a:extLst>
                <a:ext uri="{FF2B5EF4-FFF2-40B4-BE49-F238E27FC236}">
                  <a16:creationId xmlns:a16="http://schemas.microsoft.com/office/drawing/2014/main" id="{6E0ED8CE-41AC-7435-01F4-22B8CAF3F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8" y="5444"/>
              <a:ext cx="239" cy="449"/>
            </a:xfrm>
            <a:custGeom>
              <a:avLst/>
              <a:gdLst>
                <a:gd name="T0" fmla="+- 0 22576 22338"/>
                <a:gd name="T1" fmla="*/ T0 w 239"/>
                <a:gd name="T2" fmla="+- 0 5444 5444"/>
                <a:gd name="T3" fmla="*/ 5444 h 449"/>
                <a:gd name="T4" fmla="+- 0 22338 22338"/>
                <a:gd name="T5" fmla="*/ T4 w 239"/>
                <a:gd name="T6" fmla="+- 0 5826 5444"/>
                <a:gd name="T7" fmla="*/ 5826 h 449"/>
                <a:gd name="T8" fmla="+- 0 22537 22338"/>
                <a:gd name="T9" fmla="*/ T8 w 239"/>
                <a:gd name="T10" fmla="+- 0 5893 5444"/>
                <a:gd name="T11" fmla="*/ 5893 h 449"/>
                <a:gd name="T12" fmla="+- 0 22576 22338"/>
                <a:gd name="T13" fmla="*/ T12 w 239"/>
                <a:gd name="T14" fmla="+- 0 5444 5444"/>
                <a:gd name="T15" fmla="*/ 5444 h 4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9" h="449">
                  <a:moveTo>
                    <a:pt x="238" y="0"/>
                  </a:moveTo>
                  <a:lnTo>
                    <a:pt x="0" y="382"/>
                  </a:lnTo>
                  <a:lnTo>
                    <a:pt x="199" y="44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E93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77" name="Picture 53">
              <a:extLst>
                <a:ext uri="{FF2B5EF4-FFF2-40B4-BE49-F238E27FC236}">
                  <a16:creationId xmlns:a16="http://schemas.microsoft.com/office/drawing/2014/main" id="{B6BAFC22-A890-18BF-93B7-B1CF433A7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4" y="5706"/>
              <a:ext cx="26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9" name="Freeform 54">
              <a:extLst>
                <a:ext uri="{FF2B5EF4-FFF2-40B4-BE49-F238E27FC236}">
                  <a16:creationId xmlns:a16="http://schemas.microsoft.com/office/drawing/2014/main" id="{A05FD4B3-1EAE-8F1C-7091-575B4B0D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1" y="5317"/>
              <a:ext cx="1073" cy="480"/>
            </a:xfrm>
            <a:custGeom>
              <a:avLst/>
              <a:gdLst>
                <a:gd name="T0" fmla="+- 0 22438 21902"/>
                <a:gd name="T1" fmla="*/ T0 w 1073"/>
                <a:gd name="T2" fmla="+- 0 5318 5318"/>
                <a:gd name="T3" fmla="*/ 5318 h 480"/>
                <a:gd name="T4" fmla="+- 0 22364 21902"/>
                <a:gd name="T5" fmla="*/ T4 w 1073"/>
                <a:gd name="T6" fmla="+- 0 5323 5318"/>
                <a:gd name="T7" fmla="*/ 5323 h 480"/>
                <a:gd name="T8" fmla="+- 0 22292 21902"/>
                <a:gd name="T9" fmla="*/ T8 w 1073"/>
                <a:gd name="T10" fmla="+- 0 5338 5318"/>
                <a:gd name="T11" fmla="*/ 5338 h 480"/>
                <a:gd name="T12" fmla="+- 0 22225 21902"/>
                <a:gd name="T13" fmla="*/ T12 w 1073"/>
                <a:gd name="T14" fmla="+- 0 5361 5318"/>
                <a:gd name="T15" fmla="*/ 5361 h 480"/>
                <a:gd name="T16" fmla="+- 0 22162 21902"/>
                <a:gd name="T17" fmla="*/ T16 w 1073"/>
                <a:gd name="T18" fmla="+- 0 5394 5318"/>
                <a:gd name="T19" fmla="*/ 5394 h 480"/>
                <a:gd name="T20" fmla="+- 0 22104 21902"/>
                <a:gd name="T21" fmla="*/ T20 w 1073"/>
                <a:gd name="T22" fmla="+- 0 5434 5318"/>
                <a:gd name="T23" fmla="*/ 5434 h 480"/>
                <a:gd name="T24" fmla="+- 0 22052 21902"/>
                <a:gd name="T25" fmla="*/ T24 w 1073"/>
                <a:gd name="T26" fmla="+- 0 5481 5318"/>
                <a:gd name="T27" fmla="*/ 5481 h 480"/>
                <a:gd name="T28" fmla="+- 0 22006 21902"/>
                <a:gd name="T29" fmla="*/ T28 w 1073"/>
                <a:gd name="T30" fmla="+- 0 5534 5318"/>
                <a:gd name="T31" fmla="*/ 5534 h 480"/>
                <a:gd name="T32" fmla="+- 0 21968 21902"/>
                <a:gd name="T33" fmla="*/ T32 w 1073"/>
                <a:gd name="T34" fmla="+- 0 5593 5318"/>
                <a:gd name="T35" fmla="*/ 5593 h 480"/>
                <a:gd name="T36" fmla="+- 0 21937 21902"/>
                <a:gd name="T37" fmla="*/ T36 w 1073"/>
                <a:gd name="T38" fmla="+- 0 5657 5318"/>
                <a:gd name="T39" fmla="*/ 5657 h 480"/>
                <a:gd name="T40" fmla="+- 0 21915 21902"/>
                <a:gd name="T41" fmla="*/ T40 w 1073"/>
                <a:gd name="T42" fmla="+- 0 5725 5318"/>
                <a:gd name="T43" fmla="*/ 5725 h 480"/>
                <a:gd name="T44" fmla="+- 0 21902 21902"/>
                <a:gd name="T45" fmla="*/ T44 w 1073"/>
                <a:gd name="T46" fmla="+- 0 5797 5318"/>
                <a:gd name="T47" fmla="*/ 5797 h 480"/>
                <a:gd name="T48" fmla="+- 0 21944 21902"/>
                <a:gd name="T49" fmla="*/ T48 w 1073"/>
                <a:gd name="T50" fmla="+- 0 5735 5318"/>
                <a:gd name="T51" fmla="*/ 5735 h 480"/>
                <a:gd name="T52" fmla="+- 0 21995 21902"/>
                <a:gd name="T53" fmla="*/ T52 w 1073"/>
                <a:gd name="T54" fmla="+- 0 5678 5318"/>
                <a:gd name="T55" fmla="*/ 5678 h 480"/>
                <a:gd name="T56" fmla="+- 0 22054 21902"/>
                <a:gd name="T57" fmla="*/ T56 w 1073"/>
                <a:gd name="T58" fmla="+- 0 5628 5318"/>
                <a:gd name="T59" fmla="*/ 5628 h 480"/>
                <a:gd name="T60" fmla="+- 0 22120 21902"/>
                <a:gd name="T61" fmla="*/ T60 w 1073"/>
                <a:gd name="T62" fmla="+- 0 5585 5318"/>
                <a:gd name="T63" fmla="*/ 5585 h 480"/>
                <a:gd name="T64" fmla="+- 0 22192 21902"/>
                <a:gd name="T65" fmla="*/ T64 w 1073"/>
                <a:gd name="T66" fmla="+- 0 5550 5318"/>
                <a:gd name="T67" fmla="*/ 5550 h 480"/>
                <a:gd name="T68" fmla="+- 0 22270 21902"/>
                <a:gd name="T69" fmla="*/ T68 w 1073"/>
                <a:gd name="T70" fmla="+- 0 5525 5318"/>
                <a:gd name="T71" fmla="*/ 5525 h 480"/>
                <a:gd name="T72" fmla="+- 0 22352 21902"/>
                <a:gd name="T73" fmla="*/ T72 w 1073"/>
                <a:gd name="T74" fmla="+- 0 5509 5318"/>
                <a:gd name="T75" fmla="*/ 5509 h 480"/>
                <a:gd name="T76" fmla="+- 0 22438 21902"/>
                <a:gd name="T77" fmla="*/ T76 w 1073"/>
                <a:gd name="T78" fmla="+- 0 5503 5318"/>
                <a:gd name="T79" fmla="*/ 5503 h 480"/>
                <a:gd name="T80" fmla="+- 0 22524 21902"/>
                <a:gd name="T81" fmla="*/ T80 w 1073"/>
                <a:gd name="T82" fmla="+- 0 5509 5318"/>
                <a:gd name="T83" fmla="*/ 5509 h 480"/>
                <a:gd name="T84" fmla="+- 0 22606 21902"/>
                <a:gd name="T85" fmla="*/ T84 w 1073"/>
                <a:gd name="T86" fmla="+- 0 5525 5318"/>
                <a:gd name="T87" fmla="*/ 5525 h 480"/>
                <a:gd name="T88" fmla="+- 0 22684 21902"/>
                <a:gd name="T89" fmla="*/ T88 w 1073"/>
                <a:gd name="T90" fmla="+- 0 5550 5318"/>
                <a:gd name="T91" fmla="*/ 5550 h 480"/>
                <a:gd name="T92" fmla="+- 0 22756 21902"/>
                <a:gd name="T93" fmla="*/ T92 w 1073"/>
                <a:gd name="T94" fmla="+- 0 5585 5318"/>
                <a:gd name="T95" fmla="*/ 5585 h 480"/>
                <a:gd name="T96" fmla="+- 0 22822 21902"/>
                <a:gd name="T97" fmla="*/ T96 w 1073"/>
                <a:gd name="T98" fmla="+- 0 5628 5318"/>
                <a:gd name="T99" fmla="*/ 5628 h 480"/>
                <a:gd name="T100" fmla="+- 0 22881 21902"/>
                <a:gd name="T101" fmla="*/ T100 w 1073"/>
                <a:gd name="T102" fmla="+- 0 5678 5318"/>
                <a:gd name="T103" fmla="*/ 5678 h 480"/>
                <a:gd name="T104" fmla="+- 0 22932 21902"/>
                <a:gd name="T105" fmla="*/ T104 w 1073"/>
                <a:gd name="T106" fmla="+- 0 5735 5318"/>
                <a:gd name="T107" fmla="*/ 5735 h 480"/>
                <a:gd name="T108" fmla="+- 0 22974 21902"/>
                <a:gd name="T109" fmla="*/ T108 w 1073"/>
                <a:gd name="T110" fmla="+- 0 5797 5318"/>
                <a:gd name="T111" fmla="*/ 5797 h 480"/>
                <a:gd name="T112" fmla="+- 0 22961 21902"/>
                <a:gd name="T113" fmla="*/ T112 w 1073"/>
                <a:gd name="T114" fmla="+- 0 5725 5318"/>
                <a:gd name="T115" fmla="*/ 5725 h 480"/>
                <a:gd name="T116" fmla="+- 0 22939 21902"/>
                <a:gd name="T117" fmla="*/ T116 w 1073"/>
                <a:gd name="T118" fmla="+- 0 5657 5318"/>
                <a:gd name="T119" fmla="*/ 5657 h 480"/>
                <a:gd name="T120" fmla="+- 0 22908 21902"/>
                <a:gd name="T121" fmla="*/ T120 w 1073"/>
                <a:gd name="T122" fmla="+- 0 5593 5318"/>
                <a:gd name="T123" fmla="*/ 5593 h 480"/>
                <a:gd name="T124" fmla="+- 0 22869 21902"/>
                <a:gd name="T125" fmla="*/ T124 w 1073"/>
                <a:gd name="T126" fmla="+- 0 5534 5318"/>
                <a:gd name="T127" fmla="*/ 5534 h 480"/>
                <a:gd name="T128" fmla="+- 0 22824 21902"/>
                <a:gd name="T129" fmla="*/ T128 w 1073"/>
                <a:gd name="T130" fmla="+- 0 5481 5318"/>
                <a:gd name="T131" fmla="*/ 5481 h 480"/>
                <a:gd name="T132" fmla="+- 0 22772 21902"/>
                <a:gd name="T133" fmla="*/ T132 w 1073"/>
                <a:gd name="T134" fmla="+- 0 5434 5318"/>
                <a:gd name="T135" fmla="*/ 5434 h 480"/>
                <a:gd name="T136" fmla="+- 0 22714 21902"/>
                <a:gd name="T137" fmla="*/ T136 w 1073"/>
                <a:gd name="T138" fmla="+- 0 5394 5318"/>
                <a:gd name="T139" fmla="*/ 5394 h 480"/>
                <a:gd name="T140" fmla="+- 0 22651 21902"/>
                <a:gd name="T141" fmla="*/ T140 w 1073"/>
                <a:gd name="T142" fmla="+- 0 5361 5318"/>
                <a:gd name="T143" fmla="*/ 5361 h 480"/>
                <a:gd name="T144" fmla="+- 0 22583 21902"/>
                <a:gd name="T145" fmla="*/ T144 w 1073"/>
                <a:gd name="T146" fmla="+- 0 5338 5318"/>
                <a:gd name="T147" fmla="*/ 5338 h 480"/>
                <a:gd name="T148" fmla="+- 0 22512 21902"/>
                <a:gd name="T149" fmla="*/ T148 w 1073"/>
                <a:gd name="T150" fmla="+- 0 5323 5318"/>
                <a:gd name="T151" fmla="*/ 5323 h 480"/>
                <a:gd name="T152" fmla="+- 0 22438 21902"/>
                <a:gd name="T153" fmla="*/ T152 w 1073"/>
                <a:gd name="T154" fmla="+- 0 5318 5318"/>
                <a:gd name="T155" fmla="*/ 5318 h 4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1073" h="480">
                  <a:moveTo>
                    <a:pt x="536" y="0"/>
                  </a:moveTo>
                  <a:lnTo>
                    <a:pt x="462" y="5"/>
                  </a:lnTo>
                  <a:lnTo>
                    <a:pt x="390" y="20"/>
                  </a:lnTo>
                  <a:lnTo>
                    <a:pt x="323" y="43"/>
                  </a:lnTo>
                  <a:lnTo>
                    <a:pt x="260" y="76"/>
                  </a:lnTo>
                  <a:lnTo>
                    <a:pt x="202" y="116"/>
                  </a:lnTo>
                  <a:lnTo>
                    <a:pt x="150" y="163"/>
                  </a:lnTo>
                  <a:lnTo>
                    <a:pt x="104" y="216"/>
                  </a:lnTo>
                  <a:lnTo>
                    <a:pt x="66" y="275"/>
                  </a:lnTo>
                  <a:lnTo>
                    <a:pt x="35" y="339"/>
                  </a:lnTo>
                  <a:lnTo>
                    <a:pt x="13" y="407"/>
                  </a:lnTo>
                  <a:lnTo>
                    <a:pt x="0" y="479"/>
                  </a:lnTo>
                  <a:lnTo>
                    <a:pt x="42" y="417"/>
                  </a:lnTo>
                  <a:lnTo>
                    <a:pt x="93" y="360"/>
                  </a:lnTo>
                  <a:lnTo>
                    <a:pt x="152" y="310"/>
                  </a:lnTo>
                  <a:lnTo>
                    <a:pt x="218" y="267"/>
                  </a:lnTo>
                  <a:lnTo>
                    <a:pt x="290" y="232"/>
                  </a:lnTo>
                  <a:lnTo>
                    <a:pt x="368" y="207"/>
                  </a:lnTo>
                  <a:lnTo>
                    <a:pt x="450" y="191"/>
                  </a:lnTo>
                  <a:lnTo>
                    <a:pt x="536" y="185"/>
                  </a:lnTo>
                  <a:lnTo>
                    <a:pt x="622" y="191"/>
                  </a:lnTo>
                  <a:lnTo>
                    <a:pt x="704" y="207"/>
                  </a:lnTo>
                  <a:lnTo>
                    <a:pt x="782" y="232"/>
                  </a:lnTo>
                  <a:lnTo>
                    <a:pt x="854" y="267"/>
                  </a:lnTo>
                  <a:lnTo>
                    <a:pt x="920" y="310"/>
                  </a:lnTo>
                  <a:lnTo>
                    <a:pt x="979" y="360"/>
                  </a:lnTo>
                  <a:lnTo>
                    <a:pt x="1030" y="417"/>
                  </a:lnTo>
                  <a:lnTo>
                    <a:pt x="1072" y="479"/>
                  </a:lnTo>
                  <a:lnTo>
                    <a:pt x="1059" y="407"/>
                  </a:lnTo>
                  <a:lnTo>
                    <a:pt x="1037" y="339"/>
                  </a:lnTo>
                  <a:lnTo>
                    <a:pt x="1006" y="275"/>
                  </a:lnTo>
                  <a:lnTo>
                    <a:pt x="967" y="216"/>
                  </a:lnTo>
                  <a:lnTo>
                    <a:pt x="922" y="163"/>
                  </a:lnTo>
                  <a:lnTo>
                    <a:pt x="870" y="116"/>
                  </a:lnTo>
                  <a:lnTo>
                    <a:pt x="812" y="76"/>
                  </a:lnTo>
                  <a:lnTo>
                    <a:pt x="749" y="43"/>
                  </a:lnTo>
                  <a:lnTo>
                    <a:pt x="681" y="20"/>
                  </a:lnTo>
                  <a:lnTo>
                    <a:pt x="610" y="5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020303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55">
              <a:extLst>
                <a:ext uri="{FF2B5EF4-FFF2-40B4-BE49-F238E27FC236}">
                  <a16:creationId xmlns:a16="http://schemas.microsoft.com/office/drawing/2014/main" id="{4F913D4B-873D-2B92-B84D-A104EBEAB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2422"/>
              <a:ext cx="2351" cy="544"/>
            </a:xfrm>
            <a:custGeom>
              <a:avLst/>
              <a:gdLst>
                <a:gd name="T0" fmla="+- 0 7339 4989"/>
                <a:gd name="T1" fmla="*/ T0 w 2351"/>
                <a:gd name="T2" fmla="+- 0 2423 2423"/>
                <a:gd name="T3" fmla="*/ 2423 h 544"/>
                <a:gd name="T4" fmla="+- 0 4989 4989"/>
                <a:gd name="T5" fmla="*/ T4 w 2351"/>
                <a:gd name="T6" fmla="+- 0 2423 2423"/>
                <a:gd name="T7" fmla="*/ 2423 h 544"/>
                <a:gd name="T8" fmla="+- 0 4989 4989"/>
                <a:gd name="T9" fmla="*/ T8 w 2351"/>
                <a:gd name="T10" fmla="+- 0 2966 2423"/>
                <a:gd name="T11" fmla="*/ 2966 h 544"/>
                <a:gd name="T12" fmla="+- 0 6151 4989"/>
                <a:gd name="T13" fmla="*/ T12 w 2351"/>
                <a:gd name="T14" fmla="+- 0 2966 2423"/>
                <a:gd name="T15" fmla="*/ 2966 h 544"/>
                <a:gd name="T16" fmla="+- 0 6153 4989"/>
                <a:gd name="T17" fmla="*/ T16 w 2351"/>
                <a:gd name="T18" fmla="+- 0 2964 2423"/>
                <a:gd name="T19" fmla="*/ 2964 h 544"/>
                <a:gd name="T20" fmla="+- 0 6130 4989"/>
                <a:gd name="T21" fmla="*/ T20 w 2351"/>
                <a:gd name="T22" fmla="+- 0 2927 2423"/>
                <a:gd name="T23" fmla="*/ 2927 h 544"/>
                <a:gd name="T24" fmla="+- 0 6119 4989"/>
                <a:gd name="T25" fmla="*/ T24 w 2351"/>
                <a:gd name="T26" fmla="+- 0 2908 2423"/>
                <a:gd name="T27" fmla="*/ 2908 h 544"/>
                <a:gd name="T28" fmla="+- 0 6163 4989"/>
                <a:gd name="T29" fmla="*/ T28 w 2351"/>
                <a:gd name="T30" fmla="+- 0 2851 2423"/>
                <a:gd name="T31" fmla="*/ 2851 h 544"/>
                <a:gd name="T32" fmla="+- 0 6128 4989"/>
                <a:gd name="T33" fmla="*/ T32 w 2351"/>
                <a:gd name="T34" fmla="+- 0 2796 2423"/>
                <a:gd name="T35" fmla="*/ 2796 h 544"/>
                <a:gd name="T36" fmla="+- 0 6172 4989"/>
                <a:gd name="T37" fmla="*/ T36 w 2351"/>
                <a:gd name="T38" fmla="+- 0 2739 2423"/>
                <a:gd name="T39" fmla="*/ 2739 h 544"/>
                <a:gd name="T40" fmla="+- 0 6137 4989"/>
                <a:gd name="T41" fmla="*/ T40 w 2351"/>
                <a:gd name="T42" fmla="+- 0 2683 2423"/>
                <a:gd name="T43" fmla="*/ 2683 h 544"/>
                <a:gd name="T44" fmla="+- 0 6181 4989"/>
                <a:gd name="T45" fmla="*/ T44 w 2351"/>
                <a:gd name="T46" fmla="+- 0 2627 2423"/>
                <a:gd name="T47" fmla="*/ 2627 h 544"/>
                <a:gd name="T48" fmla="+- 0 6147 4989"/>
                <a:gd name="T49" fmla="*/ T48 w 2351"/>
                <a:gd name="T50" fmla="+- 0 2571 2423"/>
                <a:gd name="T51" fmla="*/ 2571 h 544"/>
                <a:gd name="T52" fmla="+- 0 6190 4989"/>
                <a:gd name="T53" fmla="*/ T52 w 2351"/>
                <a:gd name="T54" fmla="+- 0 2514 2423"/>
                <a:gd name="T55" fmla="*/ 2514 h 544"/>
                <a:gd name="T56" fmla="+- 0 6157 4989"/>
                <a:gd name="T57" fmla="*/ T56 w 2351"/>
                <a:gd name="T58" fmla="+- 0 2571 2423"/>
                <a:gd name="T59" fmla="*/ 2571 h 544"/>
                <a:gd name="T60" fmla="+- 0 6201 4989"/>
                <a:gd name="T61" fmla="*/ T60 w 2351"/>
                <a:gd name="T62" fmla="+- 0 2627 2423"/>
                <a:gd name="T63" fmla="*/ 2627 h 544"/>
                <a:gd name="T64" fmla="+- 0 6168 4989"/>
                <a:gd name="T65" fmla="*/ T64 w 2351"/>
                <a:gd name="T66" fmla="+- 0 2683 2423"/>
                <a:gd name="T67" fmla="*/ 2683 h 544"/>
                <a:gd name="T68" fmla="+- 0 6212 4989"/>
                <a:gd name="T69" fmla="*/ T68 w 2351"/>
                <a:gd name="T70" fmla="+- 0 2739 2423"/>
                <a:gd name="T71" fmla="*/ 2739 h 544"/>
                <a:gd name="T72" fmla="+- 0 6179 4989"/>
                <a:gd name="T73" fmla="*/ T72 w 2351"/>
                <a:gd name="T74" fmla="+- 0 2795 2423"/>
                <a:gd name="T75" fmla="*/ 2795 h 544"/>
                <a:gd name="T76" fmla="+- 0 6223 4989"/>
                <a:gd name="T77" fmla="*/ T76 w 2351"/>
                <a:gd name="T78" fmla="+- 0 2851 2423"/>
                <a:gd name="T79" fmla="*/ 2851 h 544"/>
                <a:gd name="T80" fmla="+- 0 6190 4989"/>
                <a:gd name="T81" fmla="*/ T80 w 2351"/>
                <a:gd name="T82" fmla="+- 0 2907 2423"/>
                <a:gd name="T83" fmla="*/ 2907 h 544"/>
                <a:gd name="T84" fmla="+- 0 6234 4989"/>
                <a:gd name="T85" fmla="*/ T84 w 2351"/>
                <a:gd name="T86" fmla="+- 0 2963 2423"/>
                <a:gd name="T87" fmla="*/ 2963 h 544"/>
                <a:gd name="T88" fmla="+- 0 6233 4989"/>
                <a:gd name="T89" fmla="*/ T88 w 2351"/>
                <a:gd name="T90" fmla="+- 0 2966 2423"/>
                <a:gd name="T91" fmla="*/ 2966 h 544"/>
                <a:gd name="T92" fmla="+- 0 7339 4989"/>
                <a:gd name="T93" fmla="*/ T92 w 2351"/>
                <a:gd name="T94" fmla="+- 0 2966 2423"/>
                <a:gd name="T95" fmla="*/ 2966 h 544"/>
                <a:gd name="T96" fmla="+- 0 7339 4989"/>
                <a:gd name="T97" fmla="*/ T96 w 2351"/>
                <a:gd name="T98" fmla="+- 0 2423 2423"/>
                <a:gd name="T99" fmla="*/ 2423 h 5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2351" h="544">
                  <a:moveTo>
                    <a:pt x="2350" y="0"/>
                  </a:moveTo>
                  <a:lnTo>
                    <a:pt x="0" y="0"/>
                  </a:lnTo>
                  <a:lnTo>
                    <a:pt x="0" y="543"/>
                  </a:lnTo>
                  <a:lnTo>
                    <a:pt x="1162" y="543"/>
                  </a:lnTo>
                  <a:lnTo>
                    <a:pt x="1164" y="541"/>
                  </a:lnTo>
                  <a:lnTo>
                    <a:pt x="1141" y="504"/>
                  </a:lnTo>
                  <a:lnTo>
                    <a:pt x="1130" y="485"/>
                  </a:lnTo>
                  <a:lnTo>
                    <a:pt x="1174" y="428"/>
                  </a:lnTo>
                  <a:lnTo>
                    <a:pt x="1139" y="373"/>
                  </a:lnTo>
                  <a:lnTo>
                    <a:pt x="1183" y="316"/>
                  </a:lnTo>
                  <a:lnTo>
                    <a:pt x="1148" y="260"/>
                  </a:lnTo>
                  <a:lnTo>
                    <a:pt x="1192" y="204"/>
                  </a:lnTo>
                  <a:lnTo>
                    <a:pt x="1158" y="148"/>
                  </a:lnTo>
                  <a:lnTo>
                    <a:pt x="1201" y="91"/>
                  </a:lnTo>
                  <a:lnTo>
                    <a:pt x="1168" y="148"/>
                  </a:lnTo>
                  <a:lnTo>
                    <a:pt x="1212" y="204"/>
                  </a:lnTo>
                  <a:lnTo>
                    <a:pt x="1179" y="260"/>
                  </a:lnTo>
                  <a:lnTo>
                    <a:pt x="1223" y="316"/>
                  </a:lnTo>
                  <a:lnTo>
                    <a:pt x="1190" y="372"/>
                  </a:lnTo>
                  <a:lnTo>
                    <a:pt x="1234" y="428"/>
                  </a:lnTo>
                  <a:lnTo>
                    <a:pt x="1201" y="484"/>
                  </a:lnTo>
                  <a:lnTo>
                    <a:pt x="1245" y="540"/>
                  </a:lnTo>
                  <a:lnTo>
                    <a:pt x="1244" y="543"/>
                  </a:lnTo>
                  <a:lnTo>
                    <a:pt x="2350" y="543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Rectangle 56">
              <a:extLst>
                <a:ext uri="{FF2B5EF4-FFF2-40B4-BE49-F238E27FC236}">
                  <a16:creationId xmlns:a16="http://schemas.microsoft.com/office/drawing/2014/main" id="{A4F5A51A-E8DB-0E97-4123-938F80C43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" y="2366"/>
              <a:ext cx="228" cy="658"/>
            </a:xfrm>
            <a:prstGeom prst="rect">
              <a:avLst/>
            </a:prstGeom>
            <a:solidFill>
              <a:srgbClr val="80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AutoShape 57">
              <a:extLst>
                <a:ext uri="{FF2B5EF4-FFF2-40B4-BE49-F238E27FC236}">
                  <a16:creationId xmlns:a16="http://schemas.microsoft.com/office/drawing/2014/main" id="{BC4386F6-A6AC-51E4-5B86-BC70F8015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" y="2335"/>
              <a:ext cx="157" cy="719"/>
            </a:xfrm>
            <a:custGeom>
              <a:avLst/>
              <a:gdLst>
                <a:gd name="T0" fmla="+- 0 6839 6796"/>
                <a:gd name="T1" fmla="*/ T0 w 157"/>
                <a:gd name="T2" fmla="+- 0 2335 2335"/>
                <a:gd name="T3" fmla="*/ 2335 h 719"/>
                <a:gd name="T4" fmla="+- 0 6796 6796"/>
                <a:gd name="T5" fmla="*/ T4 w 157"/>
                <a:gd name="T6" fmla="+- 0 2335 2335"/>
                <a:gd name="T7" fmla="*/ 2335 h 719"/>
                <a:gd name="T8" fmla="+- 0 6796 6796"/>
                <a:gd name="T9" fmla="*/ T8 w 157"/>
                <a:gd name="T10" fmla="+- 0 3053 2335"/>
                <a:gd name="T11" fmla="*/ 3053 h 719"/>
                <a:gd name="T12" fmla="+- 0 6839 6796"/>
                <a:gd name="T13" fmla="*/ T12 w 157"/>
                <a:gd name="T14" fmla="+- 0 3053 2335"/>
                <a:gd name="T15" fmla="*/ 3053 h 719"/>
                <a:gd name="T16" fmla="+- 0 6839 6796"/>
                <a:gd name="T17" fmla="*/ T16 w 157"/>
                <a:gd name="T18" fmla="+- 0 2335 2335"/>
                <a:gd name="T19" fmla="*/ 2335 h 719"/>
                <a:gd name="T20" fmla="+- 0 6953 6796"/>
                <a:gd name="T21" fmla="*/ T20 w 157"/>
                <a:gd name="T22" fmla="+- 0 2335 2335"/>
                <a:gd name="T23" fmla="*/ 2335 h 719"/>
                <a:gd name="T24" fmla="+- 0 6910 6796"/>
                <a:gd name="T25" fmla="*/ T24 w 157"/>
                <a:gd name="T26" fmla="+- 0 2335 2335"/>
                <a:gd name="T27" fmla="*/ 2335 h 719"/>
                <a:gd name="T28" fmla="+- 0 6910 6796"/>
                <a:gd name="T29" fmla="*/ T28 w 157"/>
                <a:gd name="T30" fmla="+- 0 3053 2335"/>
                <a:gd name="T31" fmla="*/ 3053 h 719"/>
                <a:gd name="T32" fmla="+- 0 6953 6796"/>
                <a:gd name="T33" fmla="*/ T32 w 157"/>
                <a:gd name="T34" fmla="+- 0 3053 2335"/>
                <a:gd name="T35" fmla="*/ 3053 h 719"/>
                <a:gd name="T36" fmla="+- 0 6953 6796"/>
                <a:gd name="T37" fmla="*/ T36 w 157"/>
                <a:gd name="T38" fmla="+- 0 2335 2335"/>
                <a:gd name="T39" fmla="*/ 2335 h 7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7" h="719">
                  <a:moveTo>
                    <a:pt x="43" y="0"/>
                  </a:moveTo>
                  <a:lnTo>
                    <a:pt x="0" y="0"/>
                  </a:lnTo>
                  <a:lnTo>
                    <a:pt x="0" y="718"/>
                  </a:lnTo>
                  <a:lnTo>
                    <a:pt x="43" y="718"/>
                  </a:lnTo>
                  <a:lnTo>
                    <a:pt x="43" y="0"/>
                  </a:lnTo>
                  <a:close/>
                  <a:moveTo>
                    <a:pt x="157" y="0"/>
                  </a:moveTo>
                  <a:lnTo>
                    <a:pt x="114" y="0"/>
                  </a:lnTo>
                  <a:lnTo>
                    <a:pt x="114" y="718"/>
                  </a:lnTo>
                  <a:lnTo>
                    <a:pt x="157" y="71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Rectangle 58">
              <a:extLst>
                <a:ext uri="{FF2B5EF4-FFF2-40B4-BE49-F238E27FC236}">
                  <a16:creationId xmlns:a16="http://schemas.microsoft.com/office/drawing/2014/main" id="{4BB4DE17-8C5F-C2BB-8606-7ABEED995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" y="2563"/>
              <a:ext cx="384" cy="261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AutoShape 59">
              <a:extLst>
                <a:ext uri="{FF2B5EF4-FFF2-40B4-BE49-F238E27FC236}">
                  <a16:creationId xmlns:a16="http://schemas.microsoft.com/office/drawing/2014/main" id="{F4502631-C9D7-87FC-5E30-DD1F855FC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" y="2330"/>
              <a:ext cx="384" cy="728"/>
            </a:xfrm>
            <a:custGeom>
              <a:avLst/>
              <a:gdLst>
                <a:gd name="T0" fmla="+- 0 7374 6990"/>
                <a:gd name="T1" fmla="*/ T0 w 384"/>
                <a:gd name="T2" fmla="+- 0 2825 2330"/>
                <a:gd name="T3" fmla="*/ 2825 h 728"/>
                <a:gd name="T4" fmla="+- 0 6990 6990"/>
                <a:gd name="T5" fmla="*/ T4 w 384"/>
                <a:gd name="T6" fmla="+- 0 2825 2330"/>
                <a:gd name="T7" fmla="*/ 2825 h 728"/>
                <a:gd name="T8" fmla="+- 0 6990 6990"/>
                <a:gd name="T9" fmla="*/ T8 w 384"/>
                <a:gd name="T10" fmla="+- 0 3058 2330"/>
                <a:gd name="T11" fmla="*/ 3058 h 728"/>
                <a:gd name="T12" fmla="+- 0 7374 6990"/>
                <a:gd name="T13" fmla="*/ T12 w 384"/>
                <a:gd name="T14" fmla="+- 0 3058 2330"/>
                <a:gd name="T15" fmla="*/ 3058 h 728"/>
                <a:gd name="T16" fmla="+- 0 7374 6990"/>
                <a:gd name="T17" fmla="*/ T16 w 384"/>
                <a:gd name="T18" fmla="+- 0 2825 2330"/>
                <a:gd name="T19" fmla="*/ 2825 h 728"/>
                <a:gd name="T20" fmla="+- 0 7374 6990"/>
                <a:gd name="T21" fmla="*/ T20 w 384"/>
                <a:gd name="T22" fmla="+- 0 2330 2330"/>
                <a:gd name="T23" fmla="*/ 2330 h 728"/>
                <a:gd name="T24" fmla="+- 0 6990 6990"/>
                <a:gd name="T25" fmla="*/ T24 w 384"/>
                <a:gd name="T26" fmla="+- 0 2330 2330"/>
                <a:gd name="T27" fmla="*/ 2330 h 728"/>
                <a:gd name="T28" fmla="+- 0 6990 6990"/>
                <a:gd name="T29" fmla="*/ T28 w 384"/>
                <a:gd name="T30" fmla="+- 0 2564 2330"/>
                <a:gd name="T31" fmla="*/ 2564 h 728"/>
                <a:gd name="T32" fmla="+- 0 7374 6990"/>
                <a:gd name="T33" fmla="*/ T32 w 384"/>
                <a:gd name="T34" fmla="+- 0 2564 2330"/>
                <a:gd name="T35" fmla="*/ 2564 h 728"/>
                <a:gd name="T36" fmla="+- 0 7374 6990"/>
                <a:gd name="T37" fmla="*/ T36 w 384"/>
                <a:gd name="T38" fmla="+- 0 2330 2330"/>
                <a:gd name="T39" fmla="*/ 2330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84" h="728">
                  <a:moveTo>
                    <a:pt x="384" y="495"/>
                  </a:moveTo>
                  <a:lnTo>
                    <a:pt x="0" y="495"/>
                  </a:lnTo>
                  <a:lnTo>
                    <a:pt x="0" y="728"/>
                  </a:lnTo>
                  <a:lnTo>
                    <a:pt x="384" y="728"/>
                  </a:lnTo>
                  <a:lnTo>
                    <a:pt x="384" y="495"/>
                  </a:lnTo>
                  <a:close/>
                  <a:moveTo>
                    <a:pt x="384" y="0"/>
                  </a:moveTo>
                  <a:lnTo>
                    <a:pt x="0" y="0"/>
                  </a:lnTo>
                  <a:lnTo>
                    <a:pt x="0" y="234"/>
                  </a:lnTo>
                  <a:lnTo>
                    <a:pt x="384" y="23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Rectangle 60">
              <a:extLst>
                <a:ext uri="{FF2B5EF4-FFF2-40B4-BE49-F238E27FC236}">
                  <a16:creationId xmlns:a16="http://schemas.microsoft.com/office/drawing/2014/main" id="{94A9713A-3E73-CDAE-91E6-9FFE650D5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" y="2366"/>
              <a:ext cx="228" cy="658"/>
            </a:xfrm>
            <a:prstGeom prst="rect">
              <a:avLst/>
            </a:prstGeom>
            <a:solidFill>
              <a:srgbClr val="80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AutoShape 61">
              <a:extLst>
                <a:ext uri="{FF2B5EF4-FFF2-40B4-BE49-F238E27FC236}">
                  <a16:creationId xmlns:a16="http://schemas.microsoft.com/office/drawing/2014/main" id="{685B7962-D810-F4FF-F490-CEC9C446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" y="2335"/>
              <a:ext cx="157" cy="719"/>
            </a:xfrm>
            <a:custGeom>
              <a:avLst/>
              <a:gdLst>
                <a:gd name="T0" fmla="+- 0 5419 5376"/>
                <a:gd name="T1" fmla="*/ T0 w 157"/>
                <a:gd name="T2" fmla="+- 0 2335 2335"/>
                <a:gd name="T3" fmla="*/ 2335 h 719"/>
                <a:gd name="T4" fmla="+- 0 5376 5376"/>
                <a:gd name="T5" fmla="*/ T4 w 157"/>
                <a:gd name="T6" fmla="+- 0 2335 2335"/>
                <a:gd name="T7" fmla="*/ 2335 h 719"/>
                <a:gd name="T8" fmla="+- 0 5376 5376"/>
                <a:gd name="T9" fmla="*/ T8 w 157"/>
                <a:gd name="T10" fmla="+- 0 3053 2335"/>
                <a:gd name="T11" fmla="*/ 3053 h 719"/>
                <a:gd name="T12" fmla="+- 0 5419 5376"/>
                <a:gd name="T13" fmla="*/ T12 w 157"/>
                <a:gd name="T14" fmla="+- 0 3053 2335"/>
                <a:gd name="T15" fmla="*/ 3053 h 719"/>
                <a:gd name="T16" fmla="+- 0 5419 5376"/>
                <a:gd name="T17" fmla="*/ T16 w 157"/>
                <a:gd name="T18" fmla="+- 0 2335 2335"/>
                <a:gd name="T19" fmla="*/ 2335 h 719"/>
                <a:gd name="T20" fmla="+- 0 5533 5376"/>
                <a:gd name="T21" fmla="*/ T20 w 157"/>
                <a:gd name="T22" fmla="+- 0 2335 2335"/>
                <a:gd name="T23" fmla="*/ 2335 h 719"/>
                <a:gd name="T24" fmla="+- 0 5490 5376"/>
                <a:gd name="T25" fmla="*/ T24 w 157"/>
                <a:gd name="T26" fmla="+- 0 2335 2335"/>
                <a:gd name="T27" fmla="*/ 2335 h 719"/>
                <a:gd name="T28" fmla="+- 0 5490 5376"/>
                <a:gd name="T29" fmla="*/ T28 w 157"/>
                <a:gd name="T30" fmla="+- 0 3053 2335"/>
                <a:gd name="T31" fmla="*/ 3053 h 719"/>
                <a:gd name="T32" fmla="+- 0 5533 5376"/>
                <a:gd name="T33" fmla="*/ T32 w 157"/>
                <a:gd name="T34" fmla="+- 0 3053 2335"/>
                <a:gd name="T35" fmla="*/ 3053 h 719"/>
                <a:gd name="T36" fmla="+- 0 5533 5376"/>
                <a:gd name="T37" fmla="*/ T36 w 157"/>
                <a:gd name="T38" fmla="+- 0 2335 2335"/>
                <a:gd name="T39" fmla="*/ 2335 h 7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7" h="719">
                  <a:moveTo>
                    <a:pt x="43" y="0"/>
                  </a:moveTo>
                  <a:lnTo>
                    <a:pt x="0" y="0"/>
                  </a:lnTo>
                  <a:lnTo>
                    <a:pt x="0" y="718"/>
                  </a:lnTo>
                  <a:lnTo>
                    <a:pt x="43" y="718"/>
                  </a:lnTo>
                  <a:lnTo>
                    <a:pt x="43" y="0"/>
                  </a:lnTo>
                  <a:close/>
                  <a:moveTo>
                    <a:pt x="157" y="0"/>
                  </a:moveTo>
                  <a:lnTo>
                    <a:pt x="114" y="0"/>
                  </a:lnTo>
                  <a:lnTo>
                    <a:pt x="114" y="718"/>
                  </a:lnTo>
                  <a:lnTo>
                    <a:pt x="157" y="71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Rectangle 62">
              <a:extLst>
                <a:ext uri="{FF2B5EF4-FFF2-40B4-BE49-F238E27FC236}">
                  <a16:creationId xmlns:a16="http://schemas.microsoft.com/office/drawing/2014/main" id="{3368BB29-4392-B544-01B0-9BAA586F4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" y="2563"/>
              <a:ext cx="384" cy="261"/>
            </a:xfrm>
            <a:prstGeom prst="rect">
              <a:avLst/>
            </a:pr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AutoShape 63">
              <a:extLst>
                <a:ext uri="{FF2B5EF4-FFF2-40B4-BE49-F238E27FC236}">
                  <a16:creationId xmlns:a16="http://schemas.microsoft.com/office/drawing/2014/main" id="{325D9BC4-3322-D82E-9B93-E753A74C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30"/>
              <a:ext cx="384" cy="728"/>
            </a:xfrm>
            <a:custGeom>
              <a:avLst/>
              <a:gdLst>
                <a:gd name="T0" fmla="+- 0 5339 4955"/>
                <a:gd name="T1" fmla="*/ T0 w 384"/>
                <a:gd name="T2" fmla="+- 0 2825 2330"/>
                <a:gd name="T3" fmla="*/ 2825 h 728"/>
                <a:gd name="T4" fmla="+- 0 4955 4955"/>
                <a:gd name="T5" fmla="*/ T4 w 384"/>
                <a:gd name="T6" fmla="+- 0 2825 2330"/>
                <a:gd name="T7" fmla="*/ 2825 h 728"/>
                <a:gd name="T8" fmla="+- 0 4955 4955"/>
                <a:gd name="T9" fmla="*/ T8 w 384"/>
                <a:gd name="T10" fmla="+- 0 3058 2330"/>
                <a:gd name="T11" fmla="*/ 3058 h 728"/>
                <a:gd name="T12" fmla="+- 0 5339 4955"/>
                <a:gd name="T13" fmla="*/ T12 w 384"/>
                <a:gd name="T14" fmla="+- 0 3058 2330"/>
                <a:gd name="T15" fmla="*/ 3058 h 728"/>
                <a:gd name="T16" fmla="+- 0 5339 4955"/>
                <a:gd name="T17" fmla="*/ T16 w 384"/>
                <a:gd name="T18" fmla="+- 0 2825 2330"/>
                <a:gd name="T19" fmla="*/ 2825 h 728"/>
                <a:gd name="T20" fmla="+- 0 5339 4955"/>
                <a:gd name="T21" fmla="*/ T20 w 384"/>
                <a:gd name="T22" fmla="+- 0 2330 2330"/>
                <a:gd name="T23" fmla="*/ 2330 h 728"/>
                <a:gd name="T24" fmla="+- 0 4955 4955"/>
                <a:gd name="T25" fmla="*/ T24 w 384"/>
                <a:gd name="T26" fmla="+- 0 2330 2330"/>
                <a:gd name="T27" fmla="*/ 2330 h 728"/>
                <a:gd name="T28" fmla="+- 0 4955 4955"/>
                <a:gd name="T29" fmla="*/ T28 w 384"/>
                <a:gd name="T30" fmla="+- 0 2564 2330"/>
                <a:gd name="T31" fmla="*/ 2564 h 728"/>
                <a:gd name="T32" fmla="+- 0 5339 4955"/>
                <a:gd name="T33" fmla="*/ T32 w 384"/>
                <a:gd name="T34" fmla="+- 0 2564 2330"/>
                <a:gd name="T35" fmla="*/ 2564 h 728"/>
                <a:gd name="T36" fmla="+- 0 5339 4955"/>
                <a:gd name="T37" fmla="*/ T36 w 384"/>
                <a:gd name="T38" fmla="+- 0 2330 2330"/>
                <a:gd name="T39" fmla="*/ 2330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84" h="728">
                  <a:moveTo>
                    <a:pt x="384" y="495"/>
                  </a:moveTo>
                  <a:lnTo>
                    <a:pt x="0" y="495"/>
                  </a:lnTo>
                  <a:lnTo>
                    <a:pt x="0" y="728"/>
                  </a:lnTo>
                  <a:lnTo>
                    <a:pt x="384" y="728"/>
                  </a:lnTo>
                  <a:lnTo>
                    <a:pt x="384" y="495"/>
                  </a:lnTo>
                  <a:close/>
                  <a:moveTo>
                    <a:pt x="384" y="0"/>
                  </a:moveTo>
                  <a:lnTo>
                    <a:pt x="0" y="0"/>
                  </a:lnTo>
                  <a:lnTo>
                    <a:pt x="0" y="234"/>
                  </a:lnTo>
                  <a:lnTo>
                    <a:pt x="384" y="23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64">
              <a:extLst>
                <a:ext uri="{FF2B5EF4-FFF2-40B4-BE49-F238E27FC236}">
                  <a16:creationId xmlns:a16="http://schemas.microsoft.com/office/drawing/2014/main" id="{E9F4CB91-0C48-796A-EFAB-EF2B01E7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5" y="2568"/>
              <a:ext cx="2" cy="5"/>
            </a:xfrm>
            <a:custGeom>
              <a:avLst/>
              <a:gdLst>
                <a:gd name="T0" fmla="+- 0 6155 6155"/>
                <a:gd name="T1" fmla="*/ T0 w 2"/>
                <a:gd name="T2" fmla="+- 0 2569 2569"/>
                <a:gd name="T3" fmla="*/ 2569 h 5"/>
                <a:gd name="T4" fmla="+- 0 6155 6155"/>
                <a:gd name="T5" fmla="*/ T4 w 2"/>
                <a:gd name="T6" fmla="+- 0 2573 2569"/>
                <a:gd name="T7" fmla="*/ 2573 h 5"/>
                <a:gd name="T8" fmla="+- 0 6157 6155"/>
                <a:gd name="T9" fmla="*/ T8 w 2"/>
                <a:gd name="T10" fmla="+- 0 2571 2569"/>
                <a:gd name="T11" fmla="*/ 2571 h 5"/>
                <a:gd name="T12" fmla="+- 0 6155 6155"/>
                <a:gd name="T13" fmla="*/ T12 w 2"/>
                <a:gd name="T14" fmla="+- 0 2569 2569"/>
                <a:gd name="T15" fmla="*/ 2569 h 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65">
              <a:extLst>
                <a:ext uri="{FF2B5EF4-FFF2-40B4-BE49-F238E27FC236}">
                  <a16:creationId xmlns:a16="http://schemas.microsoft.com/office/drawing/2014/main" id="{C95943E6-D43C-F0DB-6582-0ABB3B07F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3007"/>
              <a:ext cx="383" cy="620"/>
            </a:xfrm>
            <a:custGeom>
              <a:avLst/>
              <a:gdLst>
                <a:gd name="T0" fmla="+- 0 6194 6002"/>
                <a:gd name="T1" fmla="*/ T0 w 383"/>
                <a:gd name="T2" fmla="+- 0 3008 3008"/>
                <a:gd name="T3" fmla="*/ 3008 h 620"/>
                <a:gd name="T4" fmla="+- 0 6164 6002"/>
                <a:gd name="T5" fmla="*/ T4 w 383"/>
                <a:gd name="T6" fmla="+- 0 3060 3008"/>
                <a:gd name="T7" fmla="*/ 3060 h 620"/>
                <a:gd name="T8" fmla="+- 0 6098 6002"/>
                <a:gd name="T9" fmla="*/ T8 w 383"/>
                <a:gd name="T10" fmla="+- 0 3182 3008"/>
                <a:gd name="T11" fmla="*/ 3182 h 620"/>
                <a:gd name="T12" fmla="+- 0 6032 6002"/>
                <a:gd name="T13" fmla="*/ T12 w 383"/>
                <a:gd name="T14" fmla="+- 0 3324 3008"/>
                <a:gd name="T15" fmla="*/ 3324 h 620"/>
                <a:gd name="T16" fmla="+- 0 6002 6002"/>
                <a:gd name="T17" fmla="*/ T16 w 383"/>
                <a:gd name="T18" fmla="+- 0 3436 3008"/>
                <a:gd name="T19" fmla="*/ 3436 h 620"/>
                <a:gd name="T20" fmla="+- 0 6017 6002"/>
                <a:gd name="T21" fmla="*/ T20 w 383"/>
                <a:gd name="T22" fmla="+- 0 3510 3008"/>
                <a:gd name="T23" fmla="*/ 3510 h 620"/>
                <a:gd name="T24" fmla="+- 0 6058 6002"/>
                <a:gd name="T25" fmla="*/ T24 w 383"/>
                <a:gd name="T26" fmla="+- 0 3571 3008"/>
                <a:gd name="T27" fmla="*/ 3571 h 620"/>
                <a:gd name="T28" fmla="+- 0 6119 6002"/>
                <a:gd name="T29" fmla="*/ T28 w 383"/>
                <a:gd name="T30" fmla="+- 0 3612 3008"/>
                <a:gd name="T31" fmla="*/ 3612 h 620"/>
                <a:gd name="T32" fmla="+- 0 6194 6002"/>
                <a:gd name="T33" fmla="*/ T32 w 383"/>
                <a:gd name="T34" fmla="+- 0 3627 3008"/>
                <a:gd name="T35" fmla="*/ 3627 h 620"/>
                <a:gd name="T36" fmla="+- 0 6268 6002"/>
                <a:gd name="T37" fmla="*/ T36 w 383"/>
                <a:gd name="T38" fmla="+- 0 3612 3008"/>
                <a:gd name="T39" fmla="*/ 3612 h 620"/>
                <a:gd name="T40" fmla="+- 0 6329 6002"/>
                <a:gd name="T41" fmla="*/ T40 w 383"/>
                <a:gd name="T42" fmla="+- 0 3571 3008"/>
                <a:gd name="T43" fmla="*/ 3571 h 620"/>
                <a:gd name="T44" fmla="+- 0 6370 6002"/>
                <a:gd name="T45" fmla="*/ T44 w 383"/>
                <a:gd name="T46" fmla="+- 0 3510 3008"/>
                <a:gd name="T47" fmla="*/ 3510 h 620"/>
                <a:gd name="T48" fmla="+- 0 6385 6002"/>
                <a:gd name="T49" fmla="*/ T48 w 383"/>
                <a:gd name="T50" fmla="+- 0 3436 3008"/>
                <a:gd name="T51" fmla="*/ 3436 h 620"/>
                <a:gd name="T52" fmla="+- 0 6382 6002"/>
                <a:gd name="T53" fmla="*/ T52 w 383"/>
                <a:gd name="T54" fmla="+- 0 3369 3008"/>
                <a:gd name="T55" fmla="*/ 3369 h 620"/>
                <a:gd name="T56" fmla="+- 0 6361 6002"/>
                <a:gd name="T57" fmla="*/ T56 w 383"/>
                <a:gd name="T58" fmla="+- 0 3303 3008"/>
                <a:gd name="T59" fmla="*/ 3303 h 620"/>
                <a:gd name="T60" fmla="+- 0 6304 6002"/>
                <a:gd name="T61" fmla="*/ T60 w 383"/>
                <a:gd name="T62" fmla="+- 0 3196 3008"/>
                <a:gd name="T63" fmla="*/ 3196 h 620"/>
                <a:gd name="T64" fmla="+- 0 6194 6002"/>
                <a:gd name="T65" fmla="*/ T64 w 383"/>
                <a:gd name="T66" fmla="+- 0 3008 3008"/>
                <a:gd name="T67" fmla="*/ 3008 h 6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383" h="620">
                  <a:moveTo>
                    <a:pt x="192" y="0"/>
                  </a:moveTo>
                  <a:lnTo>
                    <a:pt x="162" y="52"/>
                  </a:lnTo>
                  <a:lnTo>
                    <a:pt x="96" y="174"/>
                  </a:lnTo>
                  <a:lnTo>
                    <a:pt x="30" y="316"/>
                  </a:lnTo>
                  <a:lnTo>
                    <a:pt x="0" y="428"/>
                  </a:lnTo>
                  <a:lnTo>
                    <a:pt x="15" y="502"/>
                  </a:lnTo>
                  <a:lnTo>
                    <a:pt x="56" y="563"/>
                  </a:lnTo>
                  <a:lnTo>
                    <a:pt x="117" y="604"/>
                  </a:lnTo>
                  <a:lnTo>
                    <a:pt x="192" y="619"/>
                  </a:lnTo>
                  <a:lnTo>
                    <a:pt x="266" y="604"/>
                  </a:lnTo>
                  <a:lnTo>
                    <a:pt x="327" y="563"/>
                  </a:lnTo>
                  <a:lnTo>
                    <a:pt x="368" y="502"/>
                  </a:lnTo>
                  <a:lnTo>
                    <a:pt x="383" y="428"/>
                  </a:lnTo>
                  <a:lnTo>
                    <a:pt x="380" y="361"/>
                  </a:lnTo>
                  <a:lnTo>
                    <a:pt x="359" y="295"/>
                  </a:lnTo>
                  <a:lnTo>
                    <a:pt x="302" y="18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50C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66">
              <a:extLst>
                <a:ext uri="{FF2B5EF4-FFF2-40B4-BE49-F238E27FC236}">
                  <a16:creationId xmlns:a16="http://schemas.microsoft.com/office/drawing/2014/main" id="{B689E0DC-1505-7870-1365-15DFCE3A2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" y="3245"/>
              <a:ext cx="100" cy="330"/>
            </a:xfrm>
            <a:custGeom>
              <a:avLst/>
              <a:gdLst>
                <a:gd name="T0" fmla="+- 0 6122 6061"/>
                <a:gd name="T1" fmla="*/ T0 w 100"/>
                <a:gd name="T2" fmla="+- 0 3246 3245"/>
                <a:gd name="T3" fmla="*/ 3246 h 330"/>
                <a:gd name="T4" fmla="+- 0 6119 6061"/>
                <a:gd name="T5" fmla="*/ T4 w 100"/>
                <a:gd name="T6" fmla="+- 0 3253 3245"/>
                <a:gd name="T7" fmla="*/ 3253 h 330"/>
                <a:gd name="T8" fmla="+- 0 6115 6061"/>
                <a:gd name="T9" fmla="*/ T8 w 100"/>
                <a:gd name="T10" fmla="+- 0 3261 3245"/>
                <a:gd name="T11" fmla="*/ 3261 h 330"/>
                <a:gd name="T12" fmla="+- 0 6102 6061"/>
                <a:gd name="T13" fmla="*/ T12 w 100"/>
                <a:gd name="T14" fmla="+- 0 3286 3245"/>
                <a:gd name="T15" fmla="*/ 3286 h 330"/>
                <a:gd name="T16" fmla="+- 0 6062 6061"/>
                <a:gd name="T17" fmla="*/ T16 w 100"/>
                <a:gd name="T18" fmla="+- 0 3419 3245"/>
                <a:gd name="T19" fmla="*/ 3419 h 330"/>
                <a:gd name="T20" fmla="+- 0 6061 6061"/>
                <a:gd name="T21" fmla="*/ T20 w 100"/>
                <a:gd name="T22" fmla="+- 0 3443 3245"/>
                <a:gd name="T23" fmla="*/ 3443 h 330"/>
                <a:gd name="T24" fmla="+- 0 6063 6061"/>
                <a:gd name="T25" fmla="*/ T24 w 100"/>
                <a:gd name="T26" fmla="+- 0 3468 3245"/>
                <a:gd name="T27" fmla="*/ 3468 h 330"/>
                <a:gd name="T28" fmla="+- 0 6069 6061"/>
                <a:gd name="T29" fmla="*/ T28 w 100"/>
                <a:gd name="T30" fmla="+- 0 3491 3245"/>
                <a:gd name="T31" fmla="*/ 3491 h 330"/>
                <a:gd name="T32" fmla="+- 0 6079 6061"/>
                <a:gd name="T33" fmla="*/ T32 w 100"/>
                <a:gd name="T34" fmla="+- 0 3512 3245"/>
                <a:gd name="T35" fmla="*/ 3512 h 330"/>
                <a:gd name="T36" fmla="+- 0 6097 6061"/>
                <a:gd name="T37" fmla="*/ T36 w 100"/>
                <a:gd name="T38" fmla="+- 0 3538 3245"/>
                <a:gd name="T39" fmla="*/ 3538 h 330"/>
                <a:gd name="T40" fmla="+- 0 6111 6061"/>
                <a:gd name="T41" fmla="*/ T40 w 100"/>
                <a:gd name="T42" fmla="+- 0 3550 3245"/>
                <a:gd name="T43" fmla="*/ 3550 h 330"/>
                <a:gd name="T44" fmla="+- 0 6124 6061"/>
                <a:gd name="T45" fmla="*/ T44 w 100"/>
                <a:gd name="T46" fmla="+- 0 3559 3245"/>
                <a:gd name="T47" fmla="*/ 3559 h 330"/>
                <a:gd name="T48" fmla="+- 0 6136 6061"/>
                <a:gd name="T49" fmla="*/ T48 w 100"/>
                <a:gd name="T50" fmla="+- 0 3566 3245"/>
                <a:gd name="T51" fmla="*/ 3566 h 330"/>
                <a:gd name="T52" fmla="+- 0 6151 6061"/>
                <a:gd name="T53" fmla="*/ T52 w 100"/>
                <a:gd name="T54" fmla="+- 0 3573 3245"/>
                <a:gd name="T55" fmla="*/ 3573 h 330"/>
                <a:gd name="T56" fmla="+- 0 6158 6061"/>
                <a:gd name="T57" fmla="*/ T56 w 100"/>
                <a:gd name="T58" fmla="+- 0 3574 3245"/>
                <a:gd name="T59" fmla="*/ 3574 h 330"/>
                <a:gd name="T60" fmla="+- 0 6160 6061"/>
                <a:gd name="T61" fmla="*/ T60 w 100"/>
                <a:gd name="T62" fmla="+- 0 3574 3245"/>
                <a:gd name="T63" fmla="*/ 3574 h 330"/>
                <a:gd name="T64" fmla="+- 0 6160 6061"/>
                <a:gd name="T65" fmla="*/ T64 w 100"/>
                <a:gd name="T66" fmla="+- 0 3570 3245"/>
                <a:gd name="T67" fmla="*/ 3570 h 330"/>
                <a:gd name="T68" fmla="+- 0 6152 6061"/>
                <a:gd name="T69" fmla="*/ T68 w 100"/>
                <a:gd name="T70" fmla="+- 0 3551 3245"/>
                <a:gd name="T71" fmla="*/ 3551 h 330"/>
                <a:gd name="T72" fmla="+- 0 6147 6061"/>
                <a:gd name="T73" fmla="*/ T72 w 100"/>
                <a:gd name="T74" fmla="+- 0 3539 3245"/>
                <a:gd name="T75" fmla="*/ 3539 h 330"/>
                <a:gd name="T76" fmla="+- 0 6141 6061"/>
                <a:gd name="T77" fmla="*/ T76 w 100"/>
                <a:gd name="T78" fmla="+- 0 3526 3245"/>
                <a:gd name="T79" fmla="*/ 3526 h 330"/>
                <a:gd name="T80" fmla="+- 0 6138 6061"/>
                <a:gd name="T81" fmla="*/ T80 w 100"/>
                <a:gd name="T82" fmla="+- 0 3519 3245"/>
                <a:gd name="T83" fmla="*/ 3519 h 330"/>
                <a:gd name="T84" fmla="+- 0 6129 6061"/>
                <a:gd name="T85" fmla="*/ T84 w 100"/>
                <a:gd name="T86" fmla="+- 0 3497 3245"/>
                <a:gd name="T87" fmla="*/ 3497 h 330"/>
                <a:gd name="T88" fmla="+- 0 6123 6061"/>
                <a:gd name="T89" fmla="*/ T88 w 100"/>
                <a:gd name="T90" fmla="+- 0 3481 3245"/>
                <a:gd name="T91" fmla="*/ 3481 h 330"/>
                <a:gd name="T92" fmla="+- 0 6117 6061"/>
                <a:gd name="T93" fmla="*/ T92 w 100"/>
                <a:gd name="T94" fmla="+- 0 3464 3245"/>
                <a:gd name="T95" fmla="*/ 3464 h 330"/>
                <a:gd name="T96" fmla="+- 0 6102 6061"/>
                <a:gd name="T97" fmla="*/ T96 w 100"/>
                <a:gd name="T98" fmla="+- 0 3384 3245"/>
                <a:gd name="T99" fmla="*/ 3384 h 330"/>
                <a:gd name="T100" fmla="+- 0 6104 6061"/>
                <a:gd name="T101" fmla="*/ T100 w 100"/>
                <a:gd name="T102" fmla="+- 0 3357 3245"/>
                <a:gd name="T103" fmla="*/ 3357 h 330"/>
                <a:gd name="T104" fmla="+- 0 6107 6061"/>
                <a:gd name="T105" fmla="*/ T104 w 100"/>
                <a:gd name="T106" fmla="+- 0 3338 3245"/>
                <a:gd name="T107" fmla="*/ 3338 h 330"/>
                <a:gd name="T108" fmla="+- 0 6122 6061"/>
                <a:gd name="T109" fmla="*/ T108 w 100"/>
                <a:gd name="T110" fmla="+- 0 3272 3245"/>
                <a:gd name="T111" fmla="*/ 3272 h 330"/>
                <a:gd name="T112" fmla="+- 0 6125 6061"/>
                <a:gd name="T113" fmla="*/ T112 w 100"/>
                <a:gd name="T114" fmla="+- 0 3259 3245"/>
                <a:gd name="T115" fmla="*/ 3259 h 330"/>
                <a:gd name="T116" fmla="+- 0 6126 6061"/>
                <a:gd name="T117" fmla="*/ T116 w 100"/>
                <a:gd name="T118" fmla="+- 0 3253 3245"/>
                <a:gd name="T119" fmla="*/ 3253 h 330"/>
                <a:gd name="T120" fmla="+- 0 6126 6061"/>
                <a:gd name="T121" fmla="*/ T120 w 100"/>
                <a:gd name="T122" fmla="+- 0 3246 3245"/>
                <a:gd name="T123" fmla="*/ 3246 h 330"/>
                <a:gd name="T124" fmla="+- 0 6123 6061"/>
                <a:gd name="T125" fmla="*/ T124 w 100"/>
                <a:gd name="T126" fmla="+- 0 3245 3245"/>
                <a:gd name="T127" fmla="*/ 3245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100" h="330">
                  <a:moveTo>
                    <a:pt x="62" y="0"/>
                  </a:moveTo>
                  <a:lnTo>
                    <a:pt x="61" y="1"/>
                  </a:lnTo>
                  <a:lnTo>
                    <a:pt x="59" y="6"/>
                  </a:lnTo>
                  <a:lnTo>
                    <a:pt x="58" y="8"/>
                  </a:lnTo>
                  <a:lnTo>
                    <a:pt x="56" y="11"/>
                  </a:lnTo>
                  <a:lnTo>
                    <a:pt x="54" y="16"/>
                  </a:lnTo>
                  <a:lnTo>
                    <a:pt x="46" y="31"/>
                  </a:lnTo>
                  <a:lnTo>
                    <a:pt x="41" y="41"/>
                  </a:lnTo>
                  <a:lnTo>
                    <a:pt x="13" y="106"/>
                  </a:lnTo>
                  <a:lnTo>
                    <a:pt x="1" y="174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1" y="211"/>
                  </a:lnTo>
                  <a:lnTo>
                    <a:pt x="2" y="223"/>
                  </a:lnTo>
                  <a:lnTo>
                    <a:pt x="4" y="235"/>
                  </a:lnTo>
                  <a:lnTo>
                    <a:pt x="8" y="246"/>
                  </a:lnTo>
                  <a:lnTo>
                    <a:pt x="12" y="257"/>
                  </a:lnTo>
                  <a:lnTo>
                    <a:pt x="18" y="267"/>
                  </a:lnTo>
                  <a:lnTo>
                    <a:pt x="30" y="285"/>
                  </a:lnTo>
                  <a:lnTo>
                    <a:pt x="36" y="293"/>
                  </a:lnTo>
                  <a:lnTo>
                    <a:pt x="43" y="299"/>
                  </a:lnTo>
                  <a:lnTo>
                    <a:pt x="50" y="305"/>
                  </a:lnTo>
                  <a:lnTo>
                    <a:pt x="57" y="310"/>
                  </a:lnTo>
                  <a:lnTo>
                    <a:pt x="63" y="314"/>
                  </a:lnTo>
                  <a:lnTo>
                    <a:pt x="69" y="318"/>
                  </a:lnTo>
                  <a:lnTo>
                    <a:pt x="75" y="321"/>
                  </a:lnTo>
                  <a:lnTo>
                    <a:pt x="80" y="324"/>
                  </a:lnTo>
                  <a:lnTo>
                    <a:pt x="90" y="328"/>
                  </a:lnTo>
                  <a:lnTo>
                    <a:pt x="96" y="329"/>
                  </a:lnTo>
                  <a:lnTo>
                    <a:pt x="97" y="329"/>
                  </a:lnTo>
                  <a:lnTo>
                    <a:pt x="99" y="329"/>
                  </a:lnTo>
                  <a:lnTo>
                    <a:pt x="100" y="327"/>
                  </a:lnTo>
                  <a:lnTo>
                    <a:pt x="99" y="325"/>
                  </a:lnTo>
                  <a:lnTo>
                    <a:pt x="97" y="319"/>
                  </a:lnTo>
                  <a:lnTo>
                    <a:pt x="91" y="306"/>
                  </a:lnTo>
                  <a:lnTo>
                    <a:pt x="89" y="300"/>
                  </a:lnTo>
                  <a:lnTo>
                    <a:pt x="86" y="294"/>
                  </a:lnTo>
                  <a:lnTo>
                    <a:pt x="82" y="285"/>
                  </a:lnTo>
                  <a:lnTo>
                    <a:pt x="80" y="281"/>
                  </a:lnTo>
                  <a:lnTo>
                    <a:pt x="79" y="278"/>
                  </a:lnTo>
                  <a:lnTo>
                    <a:pt x="77" y="274"/>
                  </a:lnTo>
                  <a:lnTo>
                    <a:pt x="74" y="267"/>
                  </a:lnTo>
                  <a:lnTo>
                    <a:pt x="68" y="252"/>
                  </a:lnTo>
                  <a:lnTo>
                    <a:pt x="65" y="244"/>
                  </a:lnTo>
                  <a:lnTo>
                    <a:pt x="62" y="236"/>
                  </a:lnTo>
                  <a:lnTo>
                    <a:pt x="59" y="228"/>
                  </a:lnTo>
                  <a:lnTo>
                    <a:pt x="56" y="219"/>
                  </a:lnTo>
                  <a:lnTo>
                    <a:pt x="52" y="211"/>
                  </a:lnTo>
                  <a:lnTo>
                    <a:pt x="41" y="139"/>
                  </a:lnTo>
                  <a:lnTo>
                    <a:pt x="42" y="127"/>
                  </a:lnTo>
                  <a:lnTo>
                    <a:pt x="43" y="112"/>
                  </a:lnTo>
                  <a:lnTo>
                    <a:pt x="44" y="102"/>
                  </a:lnTo>
                  <a:lnTo>
                    <a:pt x="46" y="93"/>
                  </a:lnTo>
                  <a:lnTo>
                    <a:pt x="47" y="84"/>
                  </a:lnTo>
                  <a:lnTo>
                    <a:pt x="61" y="27"/>
                  </a:lnTo>
                  <a:lnTo>
                    <a:pt x="62" y="19"/>
                  </a:lnTo>
                  <a:lnTo>
                    <a:pt x="64" y="14"/>
                  </a:lnTo>
                  <a:lnTo>
                    <a:pt x="64" y="10"/>
                  </a:lnTo>
                  <a:lnTo>
                    <a:pt x="65" y="8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91" name="Picture 67">
              <a:extLst>
                <a:ext uri="{FF2B5EF4-FFF2-40B4-BE49-F238E27FC236}">
                  <a16:creationId xmlns:a16="http://schemas.microsoft.com/office/drawing/2014/main" id="{E9C5497D-9A04-B354-44F7-44C476B38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" y="7801"/>
              <a:ext cx="3338" cy="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" name="Picture 68">
              <a:extLst>
                <a:ext uri="{FF2B5EF4-FFF2-40B4-BE49-F238E27FC236}">
                  <a16:creationId xmlns:a16="http://schemas.microsoft.com/office/drawing/2014/main" id="{6D70671C-01D3-A93F-1BA5-22AF6429A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9" y="15926"/>
              <a:ext cx="2615" cy="1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6" name="AutoShape 69">
              <a:extLst>
                <a:ext uri="{FF2B5EF4-FFF2-40B4-BE49-F238E27FC236}">
                  <a16:creationId xmlns:a16="http://schemas.microsoft.com/office/drawing/2014/main" id="{CB4397CF-0FFF-1695-E9BB-248F9873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" y="248"/>
              <a:ext cx="1234" cy="2081"/>
            </a:xfrm>
            <a:custGeom>
              <a:avLst/>
              <a:gdLst>
                <a:gd name="T0" fmla="+- 0 16233 16080"/>
                <a:gd name="T1" fmla="*/ T0 w 1234"/>
                <a:gd name="T2" fmla="+- 0 4382 4292"/>
                <a:gd name="T3" fmla="*/ 4382 h 2081"/>
                <a:gd name="T4" fmla="+- 0 16277 16080"/>
                <a:gd name="T5" fmla="*/ T4 w 1234"/>
                <a:gd name="T6" fmla="+- 0 4555 4292"/>
                <a:gd name="T7" fmla="*/ 4555 h 2081"/>
                <a:gd name="T8" fmla="+- 0 16294 16080"/>
                <a:gd name="T9" fmla="*/ T8 w 1234"/>
                <a:gd name="T10" fmla="+- 0 4718 4292"/>
                <a:gd name="T11" fmla="*/ 4718 h 2081"/>
                <a:gd name="T12" fmla="+- 0 16291 16080"/>
                <a:gd name="T13" fmla="*/ T12 w 1234"/>
                <a:gd name="T14" fmla="+- 0 4873 4292"/>
                <a:gd name="T15" fmla="*/ 4873 h 2081"/>
                <a:gd name="T16" fmla="+- 0 16272 16080"/>
                <a:gd name="T17" fmla="*/ T16 w 1234"/>
                <a:gd name="T18" fmla="+- 0 5020 4292"/>
                <a:gd name="T19" fmla="*/ 5020 h 2081"/>
                <a:gd name="T20" fmla="+- 0 16241 16080"/>
                <a:gd name="T21" fmla="*/ T20 w 1234"/>
                <a:gd name="T22" fmla="+- 0 5160 4292"/>
                <a:gd name="T23" fmla="*/ 5160 h 2081"/>
                <a:gd name="T24" fmla="+- 0 16203 16080"/>
                <a:gd name="T25" fmla="*/ T24 w 1234"/>
                <a:gd name="T26" fmla="+- 0 5292 4292"/>
                <a:gd name="T27" fmla="*/ 5292 h 2081"/>
                <a:gd name="T28" fmla="+- 0 16164 16080"/>
                <a:gd name="T29" fmla="*/ T28 w 1234"/>
                <a:gd name="T30" fmla="+- 0 5419 4292"/>
                <a:gd name="T31" fmla="*/ 5419 h 2081"/>
                <a:gd name="T32" fmla="+- 0 16127 16080"/>
                <a:gd name="T33" fmla="*/ T32 w 1234"/>
                <a:gd name="T34" fmla="+- 0 5540 4292"/>
                <a:gd name="T35" fmla="*/ 5540 h 2081"/>
                <a:gd name="T36" fmla="+- 0 16099 16080"/>
                <a:gd name="T37" fmla="*/ T36 w 1234"/>
                <a:gd name="T38" fmla="+- 0 5655 4292"/>
                <a:gd name="T39" fmla="*/ 5655 h 2081"/>
                <a:gd name="T40" fmla="+- 0 16082 16080"/>
                <a:gd name="T41" fmla="*/ T40 w 1234"/>
                <a:gd name="T42" fmla="+- 0 5766 4292"/>
                <a:gd name="T43" fmla="*/ 5766 h 2081"/>
                <a:gd name="T44" fmla="+- 0 16083 16080"/>
                <a:gd name="T45" fmla="*/ T44 w 1234"/>
                <a:gd name="T46" fmla="+- 0 5873 4292"/>
                <a:gd name="T47" fmla="*/ 5873 h 2081"/>
                <a:gd name="T48" fmla="+- 0 16105 16080"/>
                <a:gd name="T49" fmla="*/ T48 w 1234"/>
                <a:gd name="T50" fmla="+- 0 5977 4292"/>
                <a:gd name="T51" fmla="*/ 5977 h 2081"/>
                <a:gd name="T52" fmla="+- 0 16175 16080"/>
                <a:gd name="T53" fmla="*/ T52 w 1234"/>
                <a:gd name="T54" fmla="+- 0 6112 4292"/>
                <a:gd name="T55" fmla="*/ 6112 h 2081"/>
                <a:gd name="T56" fmla="+- 0 16273 16080"/>
                <a:gd name="T57" fmla="*/ T56 w 1234"/>
                <a:gd name="T58" fmla="+- 0 6221 4292"/>
                <a:gd name="T59" fmla="*/ 6221 h 2081"/>
                <a:gd name="T60" fmla="+- 0 16394 16080"/>
                <a:gd name="T61" fmla="*/ T60 w 1234"/>
                <a:gd name="T62" fmla="+- 0 6303 4292"/>
                <a:gd name="T63" fmla="*/ 6303 h 2081"/>
                <a:gd name="T64" fmla="+- 0 16530 16080"/>
                <a:gd name="T65" fmla="*/ T64 w 1234"/>
                <a:gd name="T66" fmla="+- 0 6354 4292"/>
                <a:gd name="T67" fmla="*/ 6354 h 2081"/>
                <a:gd name="T68" fmla="+- 0 16677 16080"/>
                <a:gd name="T69" fmla="*/ T68 w 1234"/>
                <a:gd name="T70" fmla="+- 0 6373 4292"/>
                <a:gd name="T71" fmla="*/ 6373 h 2081"/>
                <a:gd name="T72" fmla="+- 0 16828 16080"/>
                <a:gd name="T73" fmla="*/ T72 w 1234"/>
                <a:gd name="T74" fmla="+- 0 6356 4292"/>
                <a:gd name="T75" fmla="*/ 6356 h 2081"/>
                <a:gd name="T76" fmla="+- 0 16975 16080"/>
                <a:gd name="T77" fmla="*/ T76 w 1234"/>
                <a:gd name="T78" fmla="+- 0 6301 4292"/>
                <a:gd name="T79" fmla="*/ 6301 h 2081"/>
                <a:gd name="T80" fmla="+- 0 17100 16080"/>
                <a:gd name="T81" fmla="*/ T80 w 1234"/>
                <a:gd name="T82" fmla="+- 0 6217 4292"/>
                <a:gd name="T83" fmla="*/ 6217 h 2081"/>
                <a:gd name="T84" fmla="+- 0 17165 16080"/>
                <a:gd name="T85" fmla="*/ T84 w 1234"/>
                <a:gd name="T86" fmla="+- 0 6150 4292"/>
                <a:gd name="T87" fmla="*/ 6150 h 2081"/>
                <a:gd name="T88" fmla="+- 0 16719 16080"/>
                <a:gd name="T89" fmla="*/ T88 w 1234"/>
                <a:gd name="T90" fmla="+- 0 6147 4292"/>
                <a:gd name="T91" fmla="*/ 6147 h 2081"/>
                <a:gd name="T92" fmla="+- 0 16680 16080"/>
                <a:gd name="T93" fmla="*/ T92 w 1234"/>
                <a:gd name="T94" fmla="+- 0 6113 4292"/>
                <a:gd name="T95" fmla="*/ 6113 h 2081"/>
                <a:gd name="T96" fmla="+- 0 16678 16080"/>
                <a:gd name="T97" fmla="*/ T96 w 1234"/>
                <a:gd name="T98" fmla="+- 0 6063 4292"/>
                <a:gd name="T99" fmla="*/ 6063 h 2081"/>
                <a:gd name="T100" fmla="+- 0 16714 16080"/>
                <a:gd name="T101" fmla="*/ T100 w 1234"/>
                <a:gd name="T102" fmla="+- 0 6027 4292"/>
                <a:gd name="T103" fmla="*/ 6027 h 2081"/>
                <a:gd name="T104" fmla="+- 0 16860 16080"/>
                <a:gd name="T105" fmla="*/ T104 w 1234"/>
                <a:gd name="T106" fmla="+- 0 5926 4292"/>
                <a:gd name="T107" fmla="*/ 5926 h 2081"/>
                <a:gd name="T108" fmla="+- 0 16939 16080"/>
                <a:gd name="T109" fmla="*/ T108 w 1234"/>
                <a:gd name="T110" fmla="+- 0 5809 4292"/>
                <a:gd name="T111" fmla="*/ 5809 h 2081"/>
                <a:gd name="T112" fmla="+- 0 16967 16080"/>
                <a:gd name="T113" fmla="*/ T112 w 1234"/>
                <a:gd name="T114" fmla="+- 0 5676 4292"/>
                <a:gd name="T115" fmla="*/ 5676 h 2081"/>
                <a:gd name="T116" fmla="+- 0 16948 16080"/>
                <a:gd name="T117" fmla="*/ T116 w 1234"/>
                <a:gd name="T118" fmla="+- 0 5521 4292"/>
                <a:gd name="T119" fmla="*/ 5521 h 2081"/>
                <a:gd name="T120" fmla="+- 0 16951 16080"/>
                <a:gd name="T121" fmla="*/ T120 w 1234"/>
                <a:gd name="T122" fmla="+- 0 5478 4292"/>
                <a:gd name="T123" fmla="*/ 5478 h 2081"/>
                <a:gd name="T124" fmla="+- 0 16980 16080"/>
                <a:gd name="T125" fmla="*/ T124 w 1234"/>
                <a:gd name="T126" fmla="+- 0 5447 4292"/>
                <a:gd name="T127" fmla="*/ 5447 h 2081"/>
                <a:gd name="T128" fmla="+- 0 17232 16080"/>
                <a:gd name="T129" fmla="*/ T128 w 1234"/>
                <a:gd name="T130" fmla="+- 0 5441 4292"/>
                <a:gd name="T131" fmla="*/ 5441 h 2081"/>
                <a:gd name="T132" fmla="+- 0 17194 16080"/>
                <a:gd name="T133" fmla="*/ T132 w 1234"/>
                <a:gd name="T134" fmla="+- 0 5368 4292"/>
                <a:gd name="T135" fmla="*/ 5368 h 2081"/>
                <a:gd name="T136" fmla="+- 0 17122 16080"/>
                <a:gd name="T137" fmla="*/ T136 w 1234"/>
                <a:gd name="T138" fmla="+- 0 5253 4292"/>
                <a:gd name="T139" fmla="*/ 5253 h 2081"/>
                <a:gd name="T140" fmla="+- 0 17039 16080"/>
                <a:gd name="T141" fmla="*/ T140 w 1234"/>
                <a:gd name="T142" fmla="+- 0 5141 4292"/>
                <a:gd name="T143" fmla="*/ 5141 h 2081"/>
                <a:gd name="T144" fmla="+- 0 16945 16080"/>
                <a:gd name="T145" fmla="*/ T144 w 1234"/>
                <a:gd name="T146" fmla="+- 0 5029 4292"/>
                <a:gd name="T147" fmla="*/ 5029 h 2081"/>
                <a:gd name="T148" fmla="+- 0 16840 16080"/>
                <a:gd name="T149" fmla="*/ T148 w 1234"/>
                <a:gd name="T150" fmla="+- 0 4916 4292"/>
                <a:gd name="T151" fmla="*/ 4916 h 2081"/>
                <a:gd name="T152" fmla="+- 0 16727 16080"/>
                <a:gd name="T153" fmla="*/ T152 w 1234"/>
                <a:gd name="T154" fmla="+- 0 4801 4292"/>
                <a:gd name="T155" fmla="*/ 4801 h 2081"/>
                <a:gd name="T156" fmla="+- 0 16271 16080"/>
                <a:gd name="T157" fmla="*/ T156 w 1234"/>
                <a:gd name="T158" fmla="+- 0 4362 4292"/>
                <a:gd name="T159" fmla="*/ 4362 h 2081"/>
                <a:gd name="T160" fmla="+- 0 17232 16080"/>
                <a:gd name="T161" fmla="*/ T160 w 1234"/>
                <a:gd name="T162" fmla="+- 0 5441 4292"/>
                <a:gd name="T163" fmla="*/ 5441 h 2081"/>
                <a:gd name="T164" fmla="+- 0 17035 16080"/>
                <a:gd name="T165" fmla="*/ T164 w 1234"/>
                <a:gd name="T166" fmla="+- 0 5448 4292"/>
                <a:gd name="T167" fmla="*/ 5448 h 2081"/>
                <a:gd name="T168" fmla="+- 0 17072 16080"/>
                <a:gd name="T169" fmla="*/ T168 w 1234"/>
                <a:gd name="T170" fmla="+- 0 5489 4292"/>
                <a:gd name="T171" fmla="*/ 5489 h 2081"/>
                <a:gd name="T172" fmla="+- 0 17096 16080"/>
                <a:gd name="T173" fmla="*/ T172 w 1234"/>
                <a:gd name="T174" fmla="+- 0 5644 4292"/>
                <a:gd name="T175" fmla="*/ 5644 h 2081"/>
                <a:gd name="T176" fmla="+- 0 17083 16080"/>
                <a:gd name="T177" fmla="*/ T176 w 1234"/>
                <a:gd name="T178" fmla="+- 0 5792 4292"/>
                <a:gd name="T179" fmla="*/ 5792 h 2081"/>
                <a:gd name="T180" fmla="+- 0 17025 16080"/>
                <a:gd name="T181" fmla="*/ T180 w 1234"/>
                <a:gd name="T182" fmla="+- 0 5928 4292"/>
                <a:gd name="T183" fmla="*/ 5928 h 2081"/>
                <a:gd name="T184" fmla="+- 0 16920 16080"/>
                <a:gd name="T185" fmla="*/ T184 w 1234"/>
                <a:gd name="T186" fmla="+- 0 6046 4292"/>
                <a:gd name="T187" fmla="*/ 6046 h 2081"/>
                <a:gd name="T188" fmla="+- 0 16770 16080"/>
                <a:gd name="T189" fmla="*/ T188 w 1234"/>
                <a:gd name="T190" fmla="+- 0 6142 4292"/>
                <a:gd name="T191" fmla="*/ 6142 h 2081"/>
                <a:gd name="T192" fmla="+- 0 17165 16080"/>
                <a:gd name="T193" fmla="*/ T192 w 1234"/>
                <a:gd name="T194" fmla="+- 0 6150 4292"/>
                <a:gd name="T195" fmla="*/ 6150 h 2081"/>
                <a:gd name="T196" fmla="+- 0 17238 16080"/>
                <a:gd name="T197" fmla="*/ T196 w 1234"/>
                <a:gd name="T198" fmla="+- 0 6046 4292"/>
                <a:gd name="T199" fmla="*/ 6046 h 2081"/>
                <a:gd name="T200" fmla="+- 0 17293 16080"/>
                <a:gd name="T201" fmla="*/ T200 w 1234"/>
                <a:gd name="T202" fmla="+- 0 5911 4292"/>
                <a:gd name="T203" fmla="*/ 5911 h 2081"/>
                <a:gd name="T204" fmla="+- 0 17314 16080"/>
                <a:gd name="T205" fmla="*/ T204 w 1234"/>
                <a:gd name="T206" fmla="+- 0 5767 4292"/>
                <a:gd name="T207" fmla="*/ 5767 h 2081"/>
                <a:gd name="T208" fmla="+- 0 17299 16080"/>
                <a:gd name="T209" fmla="*/ T208 w 1234"/>
                <a:gd name="T210" fmla="+- 0 5619 4292"/>
                <a:gd name="T211" fmla="*/ 5619 h 2081"/>
                <a:gd name="T212" fmla="+- 0 17252 16080"/>
                <a:gd name="T213" fmla="*/ T212 w 1234"/>
                <a:gd name="T214" fmla="+- 0 5485 4292"/>
                <a:gd name="T215" fmla="*/ 5485 h 20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1234" h="2081">
                  <a:moveTo>
                    <a:pt x="120" y="0"/>
                  </a:moveTo>
                  <a:lnTo>
                    <a:pt x="153" y="90"/>
                  </a:lnTo>
                  <a:lnTo>
                    <a:pt x="178" y="178"/>
                  </a:lnTo>
                  <a:lnTo>
                    <a:pt x="197" y="263"/>
                  </a:lnTo>
                  <a:lnTo>
                    <a:pt x="208" y="346"/>
                  </a:lnTo>
                  <a:lnTo>
                    <a:pt x="214" y="426"/>
                  </a:lnTo>
                  <a:lnTo>
                    <a:pt x="215" y="505"/>
                  </a:lnTo>
                  <a:lnTo>
                    <a:pt x="211" y="581"/>
                  </a:lnTo>
                  <a:lnTo>
                    <a:pt x="203" y="656"/>
                  </a:lnTo>
                  <a:lnTo>
                    <a:pt x="192" y="728"/>
                  </a:lnTo>
                  <a:lnTo>
                    <a:pt x="178" y="799"/>
                  </a:lnTo>
                  <a:lnTo>
                    <a:pt x="161" y="868"/>
                  </a:lnTo>
                  <a:lnTo>
                    <a:pt x="143" y="935"/>
                  </a:lnTo>
                  <a:lnTo>
                    <a:pt x="123" y="1000"/>
                  </a:lnTo>
                  <a:lnTo>
                    <a:pt x="104" y="1064"/>
                  </a:lnTo>
                  <a:lnTo>
                    <a:pt x="84" y="1127"/>
                  </a:lnTo>
                  <a:lnTo>
                    <a:pt x="65" y="1188"/>
                  </a:lnTo>
                  <a:lnTo>
                    <a:pt x="47" y="1248"/>
                  </a:lnTo>
                  <a:lnTo>
                    <a:pt x="32" y="1306"/>
                  </a:lnTo>
                  <a:lnTo>
                    <a:pt x="19" y="1363"/>
                  </a:lnTo>
                  <a:lnTo>
                    <a:pt x="8" y="1419"/>
                  </a:lnTo>
                  <a:lnTo>
                    <a:pt x="2" y="1474"/>
                  </a:lnTo>
                  <a:lnTo>
                    <a:pt x="0" y="1528"/>
                  </a:lnTo>
                  <a:lnTo>
                    <a:pt x="3" y="1581"/>
                  </a:lnTo>
                  <a:lnTo>
                    <a:pt x="11" y="1634"/>
                  </a:lnTo>
                  <a:lnTo>
                    <a:pt x="25" y="1685"/>
                  </a:lnTo>
                  <a:lnTo>
                    <a:pt x="56" y="1755"/>
                  </a:lnTo>
                  <a:lnTo>
                    <a:pt x="95" y="1820"/>
                  </a:lnTo>
                  <a:lnTo>
                    <a:pt x="141" y="1878"/>
                  </a:lnTo>
                  <a:lnTo>
                    <a:pt x="193" y="1929"/>
                  </a:lnTo>
                  <a:lnTo>
                    <a:pt x="251" y="1974"/>
                  </a:lnTo>
                  <a:lnTo>
                    <a:pt x="314" y="2011"/>
                  </a:lnTo>
                  <a:lnTo>
                    <a:pt x="380" y="2040"/>
                  </a:lnTo>
                  <a:lnTo>
                    <a:pt x="450" y="2062"/>
                  </a:lnTo>
                  <a:lnTo>
                    <a:pt x="523" y="2076"/>
                  </a:lnTo>
                  <a:lnTo>
                    <a:pt x="597" y="2081"/>
                  </a:lnTo>
                  <a:lnTo>
                    <a:pt x="672" y="2077"/>
                  </a:lnTo>
                  <a:lnTo>
                    <a:pt x="748" y="2064"/>
                  </a:lnTo>
                  <a:lnTo>
                    <a:pt x="823" y="2041"/>
                  </a:lnTo>
                  <a:lnTo>
                    <a:pt x="895" y="2009"/>
                  </a:lnTo>
                  <a:lnTo>
                    <a:pt x="961" y="1970"/>
                  </a:lnTo>
                  <a:lnTo>
                    <a:pt x="1020" y="1925"/>
                  </a:lnTo>
                  <a:lnTo>
                    <a:pt x="1073" y="1873"/>
                  </a:lnTo>
                  <a:lnTo>
                    <a:pt x="1085" y="1858"/>
                  </a:lnTo>
                  <a:lnTo>
                    <a:pt x="665" y="1858"/>
                  </a:lnTo>
                  <a:lnTo>
                    <a:pt x="639" y="1855"/>
                  </a:lnTo>
                  <a:lnTo>
                    <a:pt x="616" y="1842"/>
                  </a:lnTo>
                  <a:lnTo>
                    <a:pt x="600" y="1821"/>
                  </a:lnTo>
                  <a:lnTo>
                    <a:pt x="593" y="1796"/>
                  </a:lnTo>
                  <a:lnTo>
                    <a:pt x="598" y="1771"/>
                  </a:lnTo>
                  <a:lnTo>
                    <a:pt x="612" y="1750"/>
                  </a:lnTo>
                  <a:lnTo>
                    <a:pt x="634" y="1735"/>
                  </a:lnTo>
                  <a:lnTo>
                    <a:pt x="716" y="1687"/>
                  </a:lnTo>
                  <a:lnTo>
                    <a:pt x="780" y="1634"/>
                  </a:lnTo>
                  <a:lnTo>
                    <a:pt x="827" y="1577"/>
                  </a:lnTo>
                  <a:lnTo>
                    <a:pt x="859" y="1517"/>
                  </a:lnTo>
                  <a:lnTo>
                    <a:pt x="879" y="1453"/>
                  </a:lnTo>
                  <a:lnTo>
                    <a:pt x="887" y="1384"/>
                  </a:lnTo>
                  <a:lnTo>
                    <a:pt x="884" y="1309"/>
                  </a:lnTo>
                  <a:lnTo>
                    <a:pt x="868" y="1229"/>
                  </a:lnTo>
                  <a:lnTo>
                    <a:pt x="866" y="1207"/>
                  </a:lnTo>
                  <a:lnTo>
                    <a:pt x="871" y="1186"/>
                  </a:lnTo>
                  <a:lnTo>
                    <a:pt x="882" y="1168"/>
                  </a:lnTo>
                  <a:lnTo>
                    <a:pt x="900" y="1155"/>
                  </a:lnTo>
                  <a:lnTo>
                    <a:pt x="927" y="1149"/>
                  </a:lnTo>
                  <a:lnTo>
                    <a:pt x="1152" y="1149"/>
                  </a:lnTo>
                  <a:lnTo>
                    <a:pt x="1145" y="1134"/>
                  </a:lnTo>
                  <a:lnTo>
                    <a:pt x="1114" y="1076"/>
                  </a:lnTo>
                  <a:lnTo>
                    <a:pt x="1080" y="1018"/>
                  </a:lnTo>
                  <a:lnTo>
                    <a:pt x="1042" y="961"/>
                  </a:lnTo>
                  <a:lnTo>
                    <a:pt x="1002" y="905"/>
                  </a:lnTo>
                  <a:lnTo>
                    <a:pt x="959" y="849"/>
                  </a:lnTo>
                  <a:lnTo>
                    <a:pt x="913" y="793"/>
                  </a:lnTo>
                  <a:lnTo>
                    <a:pt x="865" y="737"/>
                  </a:lnTo>
                  <a:lnTo>
                    <a:pt x="814" y="681"/>
                  </a:lnTo>
                  <a:lnTo>
                    <a:pt x="760" y="624"/>
                  </a:lnTo>
                  <a:lnTo>
                    <a:pt x="705" y="567"/>
                  </a:lnTo>
                  <a:lnTo>
                    <a:pt x="647" y="509"/>
                  </a:lnTo>
                  <a:lnTo>
                    <a:pt x="587" y="450"/>
                  </a:lnTo>
                  <a:lnTo>
                    <a:pt x="191" y="70"/>
                  </a:lnTo>
                  <a:lnTo>
                    <a:pt x="120" y="0"/>
                  </a:lnTo>
                  <a:close/>
                  <a:moveTo>
                    <a:pt x="1152" y="1149"/>
                  </a:moveTo>
                  <a:lnTo>
                    <a:pt x="927" y="1149"/>
                  </a:lnTo>
                  <a:lnTo>
                    <a:pt x="955" y="1156"/>
                  </a:lnTo>
                  <a:lnTo>
                    <a:pt x="978" y="1172"/>
                  </a:lnTo>
                  <a:lnTo>
                    <a:pt x="992" y="1197"/>
                  </a:lnTo>
                  <a:lnTo>
                    <a:pt x="1008" y="1275"/>
                  </a:lnTo>
                  <a:lnTo>
                    <a:pt x="1016" y="1352"/>
                  </a:lnTo>
                  <a:lnTo>
                    <a:pt x="1014" y="1427"/>
                  </a:lnTo>
                  <a:lnTo>
                    <a:pt x="1003" y="1500"/>
                  </a:lnTo>
                  <a:lnTo>
                    <a:pt x="980" y="1570"/>
                  </a:lnTo>
                  <a:lnTo>
                    <a:pt x="945" y="1636"/>
                  </a:lnTo>
                  <a:lnTo>
                    <a:pt x="898" y="1697"/>
                  </a:lnTo>
                  <a:lnTo>
                    <a:pt x="840" y="1754"/>
                  </a:lnTo>
                  <a:lnTo>
                    <a:pt x="771" y="1805"/>
                  </a:lnTo>
                  <a:lnTo>
                    <a:pt x="690" y="1850"/>
                  </a:lnTo>
                  <a:lnTo>
                    <a:pt x="665" y="1858"/>
                  </a:lnTo>
                  <a:lnTo>
                    <a:pt x="1085" y="1858"/>
                  </a:lnTo>
                  <a:lnTo>
                    <a:pt x="1119" y="1816"/>
                  </a:lnTo>
                  <a:lnTo>
                    <a:pt x="1158" y="1754"/>
                  </a:lnTo>
                  <a:lnTo>
                    <a:pt x="1189" y="1688"/>
                  </a:lnTo>
                  <a:lnTo>
                    <a:pt x="1213" y="1619"/>
                  </a:lnTo>
                  <a:lnTo>
                    <a:pt x="1227" y="1548"/>
                  </a:lnTo>
                  <a:lnTo>
                    <a:pt x="1234" y="1475"/>
                  </a:lnTo>
                  <a:lnTo>
                    <a:pt x="1231" y="1402"/>
                  </a:lnTo>
                  <a:lnTo>
                    <a:pt x="1219" y="1327"/>
                  </a:lnTo>
                  <a:lnTo>
                    <a:pt x="1197" y="1254"/>
                  </a:lnTo>
                  <a:lnTo>
                    <a:pt x="1172" y="1193"/>
                  </a:lnTo>
                  <a:lnTo>
                    <a:pt x="1152" y="1149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8" name="Freeform 71">
              <a:extLst>
                <a:ext uri="{FF2B5EF4-FFF2-40B4-BE49-F238E27FC236}">
                  <a16:creationId xmlns:a16="http://schemas.microsoft.com/office/drawing/2014/main" id="{0D4D1780-7693-CEF0-E8DD-70D7CAD6C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5" y="18131"/>
              <a:ext cx="2761" cy="212"/>
            </a:xfrm>
            <a:custGeom>
              <a:avLst/>
              <a:gdLst>
                <a:gd name="T0" fmla="+- 0 27506 26126"/>
                <a:gd name="T1" fmla="*/ T0 w 2761"/>
                <a:gd name="T2" fmla="+- 0 18132 18132"/>
                <a:gd name="T3" fmla="*/ 18132 h 212"/>
                <a:gd name="T4" fmla="+- 0 27380 26126"/>
                <a:gd name="T5" fmla="*/ T4 w 2761"/>
                <a:gd name="T6" fmla="+- 0 18132 18132"/>
                <a:gd name="T7" fmla="*/ 18132 h 212"/>
                <a:gd name="T8" fmla="+- 0 27258 26126"/>
                <a:gd name="T9" fmla="*/ T8 w 2761"/>
                <a:gd name="T10" fmla="+- 0 18133 18132"/>
                <a:gd name="T11" fmla="*/ 18133 h 212"/>
                <a:gd name="T12" fmla="+- 0 27139 26126"/>
                <a:gd name="T13" fmla="*/ T12 w 2761"/>
                <a:gd name="T14" fmla="+- 0 18135 18132"/>
                <a:gd name="T15" fmla="*/ 18135 h 212"/>
                <a:gd name="T16" fmla="+- 0 27024 26126"/>
                <a:gd name="T17" fmla="*/ T16 w 2761"/>
                <a:gd name="T18" fmla="+- 0 18138 18132"/>
                <a:gd name="T19" fmla="*/ 18138 h 212"/>
                <a:gd name="T20" fmla="+- 0 26914 26126"/>
                <a:gd name="T21" fmla="*/ T20 w 2761"/>
                <a:gd name="T22" fmla="+- 0 18142 18132"/>
                <a:gd name="T23" fmla="*/ 18142 h 212"/>
                <a:gd name="T24" fmla="+- 0 26809 26126"/>
                <a:gd name="T25" fmla="*/ T24 w 2761"/>
                <a:gd name="T26" fmla="+- 0 18146 18132"/>
                <a:gd name="T27" fmla="*/ 18146 h 212"/>
                <a:gd name="T28" fmla="+- 0 26710 26126"/>
                <a:gd name="T29" fmla="*/ T28 w 2761"/>
                <a:gd name="T30" fmla="+- 0 18151 18132"/>
                <a:gd name="T31" fmla="*/ 18151 h 212"/>
                <a:gd name="T32" fmla="+- 0 26616 26126"/>
                <a:gd name="T33" fmla="*/ T32 w 2761"/>
                <a:gd name="T34" fmla="+- 0 18157 18132"/>
                <a:gd name="T35" fmla="*/ 18157 h 212"/>
                <a:gd name="T36" fmla="+- 0 26530 26126"/>
                <a:gd name="T37" fmla="*/ T36 w 2761"/>
                <a:gd name="T38" fmla="+- 0 18163 18132"/>
                <a:gd name="T39" fmla="*/ 18163 h 212"/>
                <a:gd name="T40" fmla="+- 0 26450 26126"/>
                <a:gd name="T41" fmla="*/ T40 w 2761"/>
                <a:gd name="T42" fmla="+- 0 18169 18132"/>
                <a:gd name="T43" fmla="*/ 18169 h 212"/>
                <a:gd name="T44" fmla="+- 0 26378 26126"/>
                <a:gd name="T45" fmla="*/ T44 w 2761"/>
                <a:gd name="T46" fmla="+- 0 18177 18132"/>
                <a:gd name="T47" fmla="*/ 18177 h 212"/>
                <a:gd name="T48" fmla="+- 0 26314 26126"/>
                <a:gd name="T49" fmla="*/ T48 w 2761"/>
                <a:gd name="T50" fmla="+- 0 18184 18132"/>
                <a:gd name="T51" fmla="*/ 18184 h 212"/>
                <a:gd name="T52" fmla="+- 0 26212 26126"/>
                <a:gd name="T53" fmla="*/ T52 w 2761"/>
                <a:gd name="T54" fmla="+- 0 18201 18132"/>
                <a:gd name="T55" fmla="*/ 18201 h 212"/>
                <a:gd name="T56" fmla="+- 0 26148 26126"/>
                <a:gd name="T57" fmla="*/ T56 w 2761"/>
                <a:gd name="T58" fmla="+- 0 18219 18132"/>
                <a:gd name="T59" fmla="*/ 18219 h 212"/>
                <a:gd name="T60" fmla="+- 0 26126 26126"/>
                <a:gd name="T61" fmla="*/ T60 w 2761"/>
                <a:gd name="T62" fmla="+- 0 18238 18132"/>
                <a:gd name="T63" fmla="*/ 18238 h 212"/>
                <a:gd name="T64" fmla="+- 0 26131 26126"/>
                <a:gd name="T65" fmla="*/ T64 w 2761"/>
                <a:gd name="T66" fmla="+- 0 18247 18132"/>
                <a:gd name="T67" fmla="*/ 18247 h 212"/>
                <a:gd name="T68" fmla="+- 0 26212 26126"/>
                <a:gd name="T69" fmla="*/ T68 w 2761"/>
                <a:gd name="T70" fmla="+- 0 18275 18132"/>
                <a:gd name="T71" fmla="*/ 18275 h 212"/>
                <a:gd name="T72" fmla="+- 0 26314 26126"/>
                <a:gd name="T73" fmla="*/ T72 w 2761"/>
                <a:gd name="T74" fmla="+- 0 18291 18132"/>
                <a:gd name="T75" fmla="*/ 18291 h 212"/>
                <a:gd name="T76" fmla="+- 0 26378 26126"/>
                <a:gd name="T77" fmla="*/ T76 w 2761"/>
                <a:gd name="T78" fmla="+- 0 18299 18132"/>
                <a:gd name="T79" fmla="*/ 18299 h 212"/>
                <a:gd name="T80" fmla="+- 0 26450 26126"/>
                <a:gd name="T81" fmla="*/ T80 w 2761"/>
                <a:gd name="T82" fmla="+- 0 18306 18132"/>
                <a:gd name="T83" fmla="*/ 18306 h 212"/>
                <a:gd name="T84" fmla="+- 0 26530 26126"/>
                <a:gd name="T85" fmla="*/ T84 w 2761"/>
                <a:gd name="T86" fmla="+- 0 18313 18132"/>
                <a:gd name="T87" fmla="*/ 18313 h 212"/>
                <a:gd name="T88" fmla="+- 0 26616 26126"/>
                <a:gd name="T89" fmla="*/ T88 w 2761"/>
                <a:gd name="T90" fmla="+- 0 18319 18132"/>
                <a:gd name="T91" fmla="*/ 18319 h 212"/>
                <a:gd name="T92" fmla="+- 0 26710 26126"/>
                <a:gd name="T93" fmla="*/ T92 w 2761"/>
                <a:gd name="T94" fmla="+- 0 18324 18132"/>
                <a:gd name="T95" fmla="*/ 18324 h 212"/>
                <a:gd name="T96" fmla="+- 0 26809 26126"/>
                <a:gd name="T97" fmla="*/ T96 w 2761"/>
                <a:gd name="T98" fmla="+- 0 18329 18132"/>
                <a:gd name="T99" fmla="*/ 18329 h 212"/>
                <a:gd name="T100" fmla="+- 0 26914 26126"/>
                <a:gd name="T101" fmla="*/ T100 w 2761"/>
                <a:gd name="T102" fmla="+- 0 18333 18132"/>
                <a:gd name="T103" fmla="*/ 18333 h 212"/>
                <a:gd name="T104" fmla="+- 0 27024 26126"/>
                <a:gd name="T105" fmla="*/ T104 w 2761"/>
                <a:gd name="T106" fmla="+- 0 18337 18132"/>
                <a:gd name="T107" fmla="*/ 18337 h 212"/>
                <a:gd name="T108" fmla="+- 0 27139 26126"/>
                <a:gd name="T109" fmla="*/ T108 w 2761"/>
                <a:gd name="T110" fmla="+- 0 18340 18132"/>
                <a:gd name="T111" fmla="*/ 18340 h 212"/>
                <a:gd name="T112" fmla="+- 0 27258 26126"/>
                <a:gd name="T113" fmla="*/ T112 w 2761"/>
                <a:gd name="T114" fmla="+- 0 18342 18132"/>
                <a:gd name="T115" fmla="*/ 18342 h 212"/>
                <a:gd name="T116" fmla="+- 0 27380 26126"/>
                <a:gd name="T117" fmla="*/ T116 w 2761"/>
                <a:gd name="T118" fmla="+- 0 18343 18132"/>
                <a:gd name="T119" fmla="*/ 18343 h 212"/>
                <a:gd name="T120" fmla="+- 0 27506 26126"/>
                <a:gd name="T121" fmla="*/ T120 w 2761"/>
                <a:gd name="T122" fmla="+- 0 18344 18132"/>
                <a:gd name="T123" fmla="*/ 18344 h 212"/>
                <a:gd name="T124" fmla="+- 0 27631 26126"/>
                <a:gd name="T125" fmla="*/ T124 w 2761"/>
                <a:gd name="T126" fmla="+- 0 18343 18132"/>
                <a:gd name="T127" fmla="*/ 18343 h 212"/>
                <a:gd name="T128" fmla="+- 0 27754 26126"/>
                <a:gd name="T129" fmla="*/ T128 w 2761"/>
                <a:gd name="T130" fmla="+- 0 18342 18132"/>
                <a:gd name="T131" fmla="*/ 18342 h 212"/>
                <a:gd name="T132" fmla="+- 0 27872 26126"/>
                <a:gd name="T133" fmla="*/ T132 w 2761"/>
                <a:gd name="T134" fmla="+- 0 18340 18132"/>
                <a:gd name="T135" fmla="*/ 18340 h 212"/>
                <a:gd name="T136" fmla="+- 0 27987 26126"/>
                <a:gd name="T137" fmla="*/ T136 w 2761"/>
                <a:gd name="T138" fmla="+- 0 18337 18132"/>
                <a:gd name="T139" fmla="*/ 18337 h 212"/>
                <a:gd name="T140" fmla="+- 0 28097 26126"/>
                <a:gd name="T141" fmla="*/ T140 w 2761"/>
                <a:gd name="T142" fmla="+- 0 18333 18132"/>
                <a:gd name="T143" fmla="*/ 18333 h 212"/>
                <a:gd name="T144" fmla="+- 0 28202 26126"/>
                <a:gd name="T145" fmla="*/ T144 w 2761"/>
                <a:gd name="T146" fmla="+- 0 18329 18132"/>
                <a:gd name="T147" fmla="*/ 18329 h 212"/>
                <a:gd name="T148" fmla="+- 0 28301 26126"/>
                <a:gd name="T149" fmla="*/ T148 w 2761"/>
                <a:gd name="T150" fmla="+- 0 18324 18132"/>
                <a:gd name="T151" fmla="*/ 18324 h 212"/>
                <a:gd name="T152" fmla="+- 0 28395 26126"/>
                <a:gd name="T153" fmla="*/ T152 w 2761"/>
                <a:gd name="T154" fmla="+- 0 18319 18132"/>
                <a:gd name="T155" fmla="*/ 18319 h 212"/>
                <a:gd name="T156" fmla="+- 0 28481 26126"/>
                <a:gd name="T157" fmla="*/ T156 w 2761"/>
                <a:gd name="T158" fmla="+- 0 18313 18132"/>
                <a:gd name="T159" fmla="*/ 18313 h 212"/>
                <a:gd name="T160" fmla="+- 0 28561 26126"/>
                <a:gd name="T161" fmla="*/ T160 w 2761"/>
                <a:gd name="T162" fmla="+- 0 18306 18132"/>
                <a:gd name="T163" fmla="*/ 18306 h 212"/>
                <a:gd name="T164" fmla="+- 0 28633 26126"/>
                <a:gd name="T165" fmla="*/ T164 w 2761"/>
                <a:gd name="T166" fmla="+- 0 18299 18132"/>
                <a:gd name="T167" fmla="*/ 18299 h 212"/>
                <a:gd name="T168" fmla="+- 0 28697 26126"/>
                <a:gd name="T169" fmla="*/ T168 w 2761"/>
                <a:gd name="T170" fmla="+- 0 18291 18132"/>
                <a:gd name="T171" fmla="*/ 18291 h 212"/>
                <a:gd name="T172" fmla="+- 0 28799 26126"/>
                <a:gd name="T173" fmla="*/ T172 w 2761"/>
                <a:gd name="T174" fmla="+- 0 18275 18132"/>
                <a:gd name="T175" fmla="*/ 18275 h 212"/>
                <a:gd name="T176" fmla="+- 0 28863 26126"/>
                <a:gd name="T177" fmla="*/ T176 w 2761"/>
                <a:gd name="T178" fmla="+- 0 18257 18132"/>
                <a:gd name="T179" fmla="*/ 18257 h 212"/>
                <a:gd name="T180" fmla="+- 0 28886 26126"/>
                <a:gd name="T181" fmla="*/ T180 w 2761"/>
                <a:gd name="T182" fmla="+- 0 18238 18132"/>
                <a:gd name="T183" fmla="*/ 18238 h 212"/>
                <a:gd name="T184" fmla="+- 0 28880 26126"/>
                <a:gd name="T185" fmla="*/ T184 w 2761"/>
                <a:gd name="T186" fmla="+- 0 18228 18132"/>
                <a:gd name="T187" fmla="*/ 18228 h 212"/>
                <a:gd name="T188" fmla="+- 0 28799 26126"/>
                <a:gd name="T189" fmla="*/ T188 w 2761"/>
                <a:gd name="T190" fmla="+- 0 18201 18132"/>
                <a:gd name="T191" fmla="*/ 18201 h 212"/>
                <a:gd name="T192" fmla="+- 0 28697 26126"/>
                <a:gd name="T193" fmla="*/ T192 w 2761"/>
                <a:gd name="T194" fmla="+- 0 18184 18132"/>
                <a:gd name="T195" fmla="*/ 18184 h 212"/>
                <a:gd name="T196" fmla="+- 0 28633 26126"/>
                <a:gd name="T197" fmla="*/ T196 w 2761"/>
                <a:gd name="T198" fmla="+- 0 18177 18132"/>
                <a:gd name="T199" fmla="*/ 18177 h 212"/>
                <a:gd name="T200" fmla="+- 0 28561 26126"/>
                <a:gd name="T201" fmla="*/ T200 w 2761"/>
                <a:gd name="T202" fmla="+- 0 18169 18132"/>
                <a:gd name="T203" fmla="*/ 18169 h 212"/>
                <a:gd name="T204" fmla="+- 0 28481 26126"/>
                <a:gd name="T205" fmla="*/ T204 w 2761"/>
                <a:gd name="T206" fmla="+- 0 18163 18132"/>
                <a:gd name="T207" fmla="*/ 18163 h 212"/>
                <a:gd name="T208" fmla="+- 0 28395 26126"/>
                <a:gd name="T209" fmla="*/ T208 w 2761"/>
                <a:gd name="T210" fmla="+- 0 18157 18132"/>
                <a:gd name="T211" fmla="*/ 18157 h 212"/>
                <a:gd name="T212" fmla="+- 0 28301 26126"/>
                <a:gd name="T213" fmla="*/ T212 w 2761"/>
                <a:gd name="T214" fmla="+- 0 18151 18132"/>
                <a:gd name="T215" fmla="*/ 18151 h 212"/>
                <a:gd name="T216" fmla="+- 0 28202 26126"/>
                <a:gd name="T217" fmla="*/ T216 w 2761"/>
                <a:gd name="T218" fmla="+- 0 18146 18132"/>
                <a:gd name="T219" fmla="*/ 18146 h 212"/>
                <a:gd name="T220" fmla="+- 0 28097 26126"/>
                <a:gd name="T221" fmla="*/ T220 w 2761"/>
                <a:gd name="T222" fmla="+- 0 18142 18132"/>
                <a:gd name="T223" fmla="*/ 18142 h 212"/>
                <a:gd name="T224" fmla="+- 0 27987 26126"/>
                <a:gd name="T225" fmla="*/ T224 w 2761"/>
                <a:gd name="T226" fmla="+- 0 18138 18132"/>
                <a:gd name="T227" fmla="*/ 18138 h 212"/>
                <a:gd name="T228" fmla="+- 0 27872 26126"/>
                <a:gd name="T229" fmla="*/ T228 w 2761"/>
                <a:gd name="T230" fmla="+- 0 18135 18132"/>
                <a:gd name="T231" fmla="*/ 18135 h 212"/>
                <a:gd name="T232" fmla="+- 0 27754 26126"/>
                <a:gd name="T233" fmla="*/ T232 w 2761"/>
                <a:gd name="T234" fmla="+- 0 18133 18132"/>
                <a:gd name="T235" fmla="*/ 18133 h 212"/>
                <a:gd name="T236" fmla="+- 0 27631 26126"/>
                <a:gd name="T237" fmla="*/ T236 w 2761"/>
                <a:gd name="T238" fmla="+- 0 18132 18132"/>
                <a:gd name="T239" fmla="*/ 18132 h 212"/>
                <a:gd name="T240" fmla="+- 0 27506 26126"/>
                <a:gd name="T241" fmla="*/ T240 w 2761"/>
                <a:gd name="T242" fmla="+- 0 18132 18132"/>
                <a:gd name="T243" fmla="*/ 18132 h 2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2761" h="212">
                  <a:moveTo>
                    <a:pt x="1380" y="0"/>
                  </a:moveTo>
                  <a:lnTo>
                    <a:pt x="1254" y="0"/>
                  </a:lnTo>
                  <a:lnTo>
                    <a:pt x="1132" y="1"/>
                  </a:lnTo>
                  <a:lnTo>
                    <a:pt x="1013" y="3"/>
                  </a:lnTo>
                  <a:lnTo>
                    <a:pt x="898" y="6"/>
                  </a:lnTo>
                  <a:lnTo>
                    <a:pt x="788" y="10"/>
                  </a:lnTo>
                  <a:lnTo>
                    <a:pt x="683" y="14"/>
                  </a:lnTo>
                  <a:lnTo>
                    <a:pt x="584" y="19"/>
                  </a:lnTo>
                  <a:lnTo>
                    <a:pt x="490" y="25"/>
                  </a:lnTo>
                  <a:lnTo>
                    <a:pt x="404" y="31"/>
                  </a:lnTo>
                  <a:lnTo>
                    <a:pt x="324" y="37"/>
                  </a:lnTo>
                  <a:lnTo>
                    <a:pt x="252" y="45"/>
                  </a:lnTo>
                  <a:lnTo>
                    <a:pt x="188" y="52"/>
                  </a:lnTo>
                  <a:lnTo>
                    <a:pt x="86" y="69"/>
                  </a:lnTo>
                  <a:lnTo>
                    <a:pt x="22" y="87"/>
                  </a:lnTo>
                  <a:lnTo>
                    <a:pt x="0" y="106"/>
                  </a:lnTo>
                  <a:lnTo>
                    <a:pt x="5" y="115"/>
                  </a:lnTo>
                  <a:lnTo>
                    <a:pt x="86" y="143"/>
                  </a:lnTo>
                  <a:lnTo>
                    <a:pt x="188" y="159"/>
                  </a:lnTo>
                  <a:lnTo>
                    <a:pt x="252" y="167"/>
                  </a:lnTo>
                  <a:lnTo>
                    <a:pt x="324" y="174"/>
                  </a:lnTo>
                  <a:lnTo>
                    <a:pt x="404" y="181"/>
                  </a:lnTo>
                  <a:lnTo>
                    <a:pt x="490" y="187"/>
                  </a:lnTo>
                  <a:lnTo>
                    <a:pt x="584" y="192"/>
                  </a:lnTo>
                  <a:lnTo>
                    <a:pt x="683" y="197"/>
                  </a:lnTo>
                  <a:lnTo>
                    <a:pt x="788" y="201"/>
                  </a:lnTo>
                  <a:lnTo>
                    <a:pt x="898" y="205"/>
                  </a:lnTo>
                  <a:lnTo>
                    <a:pt x="1013" y="208"/>
                  </a:lnTo>
                  <a:lnTo>
                    <a:pt x="1132" y="210"/>
                  </a:lnTo>
                  <a:lnTo>
                    <a:pt x="1254" y="211"/>
                  </a:lnTo>
                  <a:lnTo>
                    <a:pt x="1380" y="212"/>
                  </a:lnTo>
                  <a:lnTo>
                    <a:pt x="1505" y="211"/>
                  </a:lnTo>
                  <a:lnTo>
                    <a:pt x="1628" y="210"/>
                  </a:lnTo>
                  <a:lnTo>
                    <a:pt x="1746" y="208"/>
                  </a:lnTo>
                  <a:lnTo>
                    <a:pt x="1861" y="205"/>
                  </a:lnTo>
                  <a:lnTo>
                    <a:pt x="1971" y="201"/>
                  </a:lnTo>
                  <a:lnTo>
                    <a:pt x="2076" y="197"/>
                  </a:lnTo>
                  <a:lnTo>
                    <a:pt x="2175" y="192"/>
                  </a:lnTo>
                  <a:lnTo>
                    <a:pt x="2269" y="187"/>
                  </a:lnTo>
                  <a:lnTo>
                    <a:pt x="2355" y="181"/>
                  </a:lnTo>
                  <a:lnTo>
                    <a:pt x="2435" y="174"/>
                  </a:lnTo>
                  <a:lnTo>
                    <a:pt x="2507" y="167"/>
                  </a:lnTo>
                  <a:lnTo>
                    <a:pt x="2571" y="159"/>
                  </a:lnTo>
                  <a:lnTo>
                    <a:pt x="2673" y="143"/>
                  </a:lnTo>
                  <a:lnTo>
                    <a:pt x="2737" y="125"/>
                  </a:lnTo>
                  <a:lnTo>
                    <a:pt x="2760" y="106"/>
                  </a:lnTo>
                  <a:lnTo>
                    <a:pt x="2754" y="96"/>
                  </a:lnTo>
                  <a:lnTo>
                    <a:pt x="2673" y="69"/>
                  </a:lnTo>
                  <a:lnTo>
                    <a:pt x="2571" y="52"/>
                  </a:lnTo>
                  <a:lnTo>
                    <a:pt x="2507" y="45"/>
                  </a:lnTo>
                  <a:lnTo>
                    <a:pt x="2435" y="37"/>
                  </a:lnTo>
                  <a:lnTo>
                    <a:pt x="2355" y="31"/>
                  </a:lnTo>
                  <a:lnTo>
                    <a:pt x="2269" y="25"/>
                  </a:lnTo>
                  <a:lnTo>
                    <a:pt x="2175" y="19"/>
                  </a:lnTo>
                  <a:lnTo>
                    <a:pt x="2076" y="14"/>
                  </a:lnTo>
                  <a:lnTo>
                    <a:pt x="1971" y="10"/>
                  </a:lnTo>
                  <a:lnTo>
                    <a:pt x="1861" y="6"/>
                  </a:lnTo>
                  <a:lnTo>
                    <a:pt x="1746" y="3"/>
                  </a:lnTo>
                  <a:lnTo>
                    <a:pt x="1628" y="1"/>
                  </a:lnTo>
                  <a:lnTo>
                    <a:pt x="1505" y="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617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AutoShape 72">
              <a:extLst>
                <a:ext uri="{FF2B5EF4-FFF2-40B4-BE49-F238E27FC236}">
                  <a16:creationId xmlns:a16="http://schemas.microsoft.com/office/drawing/2014/main" id="{3128ABD1-A70C-7E8E-9828-C4FCF7B52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9" y="13543"/>
              <a:ext cx="2362" cy="3993"/>
            </a:xfrm>
            <a:custGeom>
              <a:avLst/>
              <a:gdLst>
                <a:gd name="T0" fmla="+- 0 29207 28909"/>
                <a:gd name="T1" fmla="*/ T0 w 2362"/>
                <a:gd name="T2" fmla="+- 0 13723 13543"/>
                <a:gd name="T3" fmla="*/ 13723 h 3993"/>
                <a:gd name="T4" fmla="+- 0 29276 28909"/>
                <a:gd name="T5" fmla="*/ T4 w 2362"/>
                <a:gd name="T6" fmla="+- 0 13983 13543"/>
                <a:gd name="T7" fmla="*/ 13983 h 3993"/>
                <a:gd name="T8" fmla="+- 0 29313 28909"/>
                <a:gd name="T9" fmla="*/ T8 w 2362"/>
                <a:gd name="T10" fmla="+- 0 14232 13543"/>
                <a:gd name="T11" fmla="*/ 14232 h 3993"/>
                <a:gd name="T12" fmla="+- 0 29324 28909"/>
                <a:gd name="T13" fmla="*/ T12 w 2362"/>
                <a:gd name="T14" fmla="+- 0 14471 13543"/>
                <a:gd name="T15" fmla="*/ 14471 h 3993"/>
                <a:gd name="T16" fmla="+- 0 29312 28909"/>
                <a:gd name="T17" fmla="*/ T16 w 2362"/>
                <a:gd name="T18" fmla="+- 0 14700 13543"/>
                <a:gd name="T19" fmla="*/ 14700 h 3993"/>
                <a:gd name="T20" fmla="+- 0 29282 28909"/>
                <a:gd name="T21" fmla="*/ T20 w 2362"/>
                <a:gd name="T22" fmla="+- 0 14919 13543"/>
                <a:gd name="T23" fmla="*/ 14919 h 3993"/>
                <a:gd name="T24" fmla="+- 0 29238 28909"/>
                <a:gd name="T25" fmla="*/ T24 w 2362"/>
                <a:gd name="T26" fmla="+- 0 15131 13543"/>
                <a:gd name="T27" fmla="*/ 15131 h 3993"/>
                <a:gd name="T28" fmla="+- 0 29185 28909"/>
                <a:gd name="T29" fmla="*/ T28 w 2362"/>
                <a:gd name="T30" fmla="+- 0 15334 13543"/>
                <a:gd name="T31" fmla="*/ 15334 h 3993"/>
                <a:gd name="T32" fmla="+- 0 29126 28909"/>
                <a:gd name="T33" fmla="*/ T32 w 2362"/>
                <a:gd name="T34" fmla="+- 0 15529 13543"/>
                <a:gd name="T35" fmla="*/ 15529 h 3993"/>
                <a:gd name="T36" fmla="+- 0 29048 28909"/>
                <a:gd name="T37" fmla="*/ T36 w 2362"/>
                <a:gd name="T38" fmla="+- 0 15778 13543"/>
                <a:gd name="T39" fmla="*/ 15778 h 3993"/>
                <a:gd name="T40" fmla="+- 0 28995 28909"/>
                <a:gd name="T41" fmla="*/ T40 w 2362"/>
                <a:gd name="T42" fmla="+- 0 15957 13543"/>
                <a:gd name="T43" fmla="*/ 15957 h 3993"/>
                <a:gd name="T44" fmla="+- 0 28951 28909"/>
                <a:gd name="T45" fmla="*/ T44 w 2362"/>
                <a:gd name="T46" fmla="+- 0 16131 13543"/>
                <a:gd name="T47" fmla="*/ 16131 h 3993"/>
                <a:gd name="T48" fmla="+- 0 28921 28909"/>
                <a:gd name="T49" fmla="*/ T48 w 2362"/>
                <a:gd name="T50" fmla="+- 0 16299 13543"/>
                <a:gd name="T51" fmla="*/ 16299 h 3993"/>
                <a:gd name="T52" fmla="+- 0 28909 28909"/>
                <a:gd name="T53" fmla="*/ T52 w 2362"/>
                <a:gd name="T54" fmla="+- 0 16462 13543"/>
                <a:gd name="T55" fmla="*/ 16462 h 3993"/>
                <a:gd name="T56" fmla="+- 0 28920 28909"/>
                <a:gd name="T57" fmla="*/ T56 w 2362"/>
                <a:gd name="T58" fmla="+- 0 16620 13543"/>
                <a:gd name="T59" fmla="*/ 16620 h 3993"/>
                <a:gd name="T60" fmla="+- 0 28957 28909"/>
                <a:gd name="T61" fmla="*/ T60 w 2362"/>
                <a:gd name="T62" fmla="+- 0 16775 13543"/>
                <a:gd name="T63" fmla="*/ 16775 h 3993"/>
                <a:gd name="T64" fmla="+- 0 29052 28909"/>
                <a:gd name="T65" fmla="*/ T64 w 2362"/>
                <a:gd name="T66" fmla="+- 0 16973 13543"/>
                <a:gd name="T67" fmla="*/ 16973 h 3993"/>
                <a:gd name="T68" fmla="+- 0 29179 28909"/>
                <a:gd name="T69" fmla="*/ T68 w 2362"/>
                <a:gd name="T70" fmla="+- 0 17145 13543"/>
                <a:gd name="T71" fmla="*/ 17145 h 3993"/>
                <a:gd name="T72" fmla="+- 0 29332 28909"/>
                <a:gd name="T73" fmla="*/ T72 w 2362"/>
                <a:gd name="T74" fmla="+- 0 17288 13543"/>
                <a:gd name="T75" fmla="*/ 17288 h 3993"/>
                <a:gd name="T76" fmla="+- 0 29508 28909"/>
                <a:gd name="T77" fmla="*/ T76 w 2362"/>
                <a:gd name="T78" fmla="+- 0 17400 13543"/>
                <a:gd name="T79" fmla="*/ 17400 h 3993"/>
                <a:gd name="T80" fmla="+- 0 29702 28909"/>
                <a:gd name="T81" fmla="*/ T80 w 2362"/>
                <a:gd name="T82" fmla="+- 0 17481 13543"/>
                <a:gd name="T83" fmla="*/ 17481 h 3993"/>
                <a:gd name="T84" fmla="+- 0 29908 28909"/>
                <a:gd name="T85" fmla="*/ T84 w 2362"/>
                <a:gd name="T86" fmla="+- 0 17526 13543"/>
                <a:gd name="T87" fmla="*/ 17526 h 3993"/>
                <a:gd name="T88" fmla="+- 0 30121 28909"/>
                <a:gd name="T89" fmla="*/ T88 w 2362"/>
                <a:gd name="T90" fmla="+- 0 17534 13543"/>
                <a:gd name="T91" fmla="*/ 17534 h 3993"/>
                <a:gd name="T92" fmla="+- 0 30338 28909"/>
                <a:gd name="T93" fmla="*/ T92 w 2362"/>
                <a:gd name="T94" fmla="+- 0 17503 13543"/>
                <a:gd name="T95" fmla="*/ 17503 h 3993"/>
                <a:gd name="T96" fmla="+- 0 30553 28909"/>
                <a:gd name="T97" fmla="*/ T96 w 2362"/>
                <a:gd name="T98" fmla="+- 0 17432 13543"/>
                <a:gd name="T99" fmla="*/ 17432 h 3993"/>
                <a:gd name="T100" fmla="+- 0 30746 28909"/>
                <a:gd name="T101" fmla="*/ T100 w 2362"/>
                <a:gd name="T102" fmla="+- 0 17325 13543"/>
                <a:gd name="T103" fmla="*/ 17325 h 3993"/>
                <a:gd name="T104" fmla="+- 0 30913 28909"/>
                <a:gd name="T105" fmla="*/ T104 w 2362"/>
                <a:gd name="T106" fmla="+- 0 17189 13543"/>
                <a:gd name="T107" fmla="*/ 17189 h 3993"/>
                <a:gd name="T108" fmla="+- 0 30190 28909"/>
                <a:gd name="T109" fmla="*/ T108 w 2362"/>
                <a:gd name="T110" fmla="+- 0 17100 13543"/>
                <a:gd name="T111" fmla="*/ 17100 h 3993"/>
                <a:gd name="T112" fmla="+- 0 30074 28909"/>
                <a:gd name="T113" fmla="*/ T112 w 2362"/>
                <a:gd name="T114" fmla="+- 0 17030 13543"/>
                <a:gd name="T115" fmla="*/ 17030 h 3993"/>
                <a:gd name="T116" fmla="+- 0 30087 28909"/>
                <a:gd name="T117" fmla="*/ T116 w 2362"/>
                <a:gd name="T118" fmla="+- 0 16900 13543"/>
                <a:gd name="T119" fmla="*/ 16900 h 3993"/>
                <a:gd name="T120" fmla="+- 0 30279 28909"/>
                <a:gd name="T121" fmla="*/ T120 w 2362"/>
                <a:gd name="T122" fmla="+- 0 16777 13543"/>
                <a:gd name="T123" fmla="*/ 16777 h 3993"/>
                <a:gd name="T124" fmla="+- 0 30450 28909"/>
                <a:gd name="T125" fmla="*/ T124 w 2362"/>
                <a:gd name="T126" fmla="+- 0 16623 13543"/>
                <a:gd name="T127" fmla="*/ 16623 h 3993"/>
                <a:gd name="T128" fmla="+- 0 30554 28909"/>
                <a:gd name="T129" fmla="*/ T128 w 2362"/>
                <a:gd name="T130" fmla="+- 0 16454 13543"/>
                <a:gd name="T131" fmla="*/ 16454 h 3993"/>
                <a:gd name="T132" fmla="+- 0 30606 28909"/>
                <a:gd name="T133" fmla="*/ T132 w 2362"/>
                <a:gd name="T134" fmla="+- 0 16239 13543"/>
                <a:gd name="T135" fmla="*/ 16239 h 3993"/>
                <a:gd name="T136" fmla="+- 0 30590 28909"/>
                <a:gd name="T137" fmla="*/ T136 w 2362"/>
                <a:gd name="T138" fmla="+- 0 15994 13543"/>
                <a:gd name="T139" fmla="*/ 15994 h 3993"/>
                <a:gd name="T140" fmla="+- 0 30576 28909"/>
                <a:gd name="T141" fmla="*/ T140 w 2362"/>
                <a:gd name="T142" fmla="+- 0 15824 13543"/>
                <a:gd name="T143" fmla="*/ 15824 h 3993"/>
                <a:gd name="T144" fmla="+- 0 30634 28909"/>
                <a:gd name="T145" fmla="*/ T144 w 2362"/>
                <a:gd name="T146" fmla="+- 0 15763 13543"/>
                <a:gd name="T147" fmla="*/ 15763 h 3993"/>
                <a:gd name="T148" fmla="+- 0 30694 28909"/>
                <a:gd name="T149" fmla="*/ T148 w 2362"/>
                <a:gd name="T150" fmla="+- 0 15748 13543"/>
                <a:gd name="T151" fmla="*/ 15748 h 3993"/>
                <a:gd name="T152" fmla="+- 0 31068 28909"/>
                <a:gd name="T153" fmla="*/ T152 w 2362"/>
                <a:gd name="T154" fmla="+- 0 15657 13543"/>
                <a:gd name="T155" fmla="*/ 15657 h 3993"/>
                <a:gd name="T156" fmla="+- 0 30969 28909"/>
                <a:gd name="T157" fmla="*/ T156 w 2362"/>
                <a:gd name="T158" fmla="+- 0 15487 13543"/>
                <a:gd name="T159" fmla="*/ 15487 h 3993"/>
                <a:gd name="T160" fmla="+- 0 30856 28909"/>
                <a:gd name="T161" fmla="*/ T160 w 2362"/>
                <a:gd name="T162" fmla="+- 0 15320 13543"/>
                <a:gd name="T163" fmla="*/ 15320 h 3993"/>
                <a:gd name="T164" fmla="+- 0 30731 28909"/>
                <a:gd name="T165" fmla="*/ T164 w 2362"/>
                <a:gd name="T166" fmla="+- 0 15154 13543"/>
                <a:gd name="T167" fmla="*/ 15154 h 3993"/>
                <a:gd name="T168" fmla="+- 0 30593 28909"/>
                <a:gd name="T169" fmla="*/ T168 w 2362"/>
                <a:gd name="T170" fmla="+- 0 14989 13543"/>
                <a:gd name="T171" fmla="*/ 14989 h 3993"/>
                <a:gd name="T172" fmla="+- 0 30443 28909"/>
                <a:gd name="T173" fmla="*/ T172 w 2362"/>
                <a:gd name="T174" fmla="+- 0 14823 13543"/>
                <a:gd name="T175" fmla="*/ 14823 h 3993"/>
                <a:gd name="T176" fmla="+- 0 30283 28909"/>
                <a:gd name="T177" fmla="*/ T176 w 2362"/>
                <a:gd name="T178" fmla="+- 0 14655 13543"/>
                <a:gd name="T179" fmla="*/ 14655 h 3993"/>
                <a:gd name="T180" fmla="+- 0 30055 28909"/>
                <a:gd name="T181" fmla="*/ T180 w 2362"/>
                <a:gd name="T182" fmla="+- 0 14426 13543"/>
                <a:gd name="T183" fmla="*/ 14426 h 3993"/>
                <a:gd name="T184" fmla="+- 0 31113 28909"/>
                <a:gd name="T185" fmla="*/ T184 w 2362"/>
                <a:gd name="T186" fmla="+- 0 15748 13543"/>
                <a:gd name="T187" fmla="*/ 15748 h 3993"/>
                <a:gd name="T188" fmla="+- 0 30783 28909"/>
                <a:gd name="T189" fmla="*/ T188 w 2362"/>
                <a:gd name="T190" fmla="+- 0 15794 13543"/>
                <a:gd name="T191" fmla="*/ 15794 h 3993"/>
                <a:gd name="T192" fmla="+- 0 30841 28909"/>
                <a:gd name="T193" fmla="*/ T192 w 2362"/>
                <a:gd name="T194" fmla="+- 0 16004 13543"/>
                <a:gd name="T195" fmla="*/ 16004 h 3993"/>
                <a:gd name="T196" fmla="+- 0 30851 28909"/>
                <a:gd name="T197" fmla="*/ T196 w 2362"/>
                <a:gd name="T198" fmla="+- 0 16246 13543"/>
                <a:gd name="T199" fmla="*/ 16246 h 3993"/>
                <a:gd name="T200" fmla="+- 0 30809 28909"/>
                <a:gd name="T201" fmla="*/ T200 w 2362"/>
                <a:gd name="T202" fmla="+- 0 16477 13543"/>
                <a:gd name="T203" fmla="*/ 16477 h 3993"/>
                <a:gd name="T204" fmla="+- 0 30716 28909"/>
                <a:gd name="T205" fmla="*/ T204 w 2362"/>
                <a:gd name="T206" fmla="+- 0 16678 13543"/>
                <a:gd name="T207" fmla="*/ 16678 h 3993"/>
                <a:gd name="T208" fmla="+- 0 30577 28909"/>
                <a:gd name="T209" fmla="*/ T208 w 2362"/>
                <a:gd name="T210" fmla="+- 0 16853 13543"/>
                <a:gd name="T211" fmla="*/ 16853 h 3993"/>
                <a:gd name="T212" fmla="+- 0 30389 28909"/>
                <a:gd name="T213" fmla="*/ T212 w 2362"/>
                <a:gd name="T214" fmla="+- 0 17005 13543"/>
                <a:gd name="T215" fmla="*/ 17005 h 3993"/>
                <a:gd name="T216" fmla="+- 0 30190 28909"/>
                <a:gd name="T217" fmla="*/ T216 w 2362"/>
                <a:gd name="T218" fmla="+- 0 17100 13543"/>
                <a:gd name="T219" fmla="*/ 17100 h 3993"/>
                <a:gd name="T220" fmla="+- 0 31051 28909"/>
                <a:gd name="T221" fmla="*/ T220 w 2362"/>
                <a:gd name="T222" fmla="+- 0 17028 13543"/>
                <a:gd name="T223" fmla="*/ 17028 h 3993"/>
                <a:gd name="T224" fmla="+- 0 31157 28909"/>
                <a:gd name="T225" fmla="*/ T224 w 2362"/>
                <a:gd name="T226" fmla="+- 0 16847 13543"/>
                <a:gd name="T227" fmla="*/ 16847 h 3993"/>
                <a:gd name="T228" fmla="+- 0 31230 28909"/>
                <a:gd name="T229" fmla="*/ T228 w 2362"/>
                <a:gd name="T230" fmla="+- 0 16651 13543"/>
                <a:gd name="T231" fmla="*/ 16651 h 3993"/>
                <a:gd name="T232" fmla="+- 0 31266 28909"/>
                <a:gd name="T233" fmla="*/ T232 w 2362"/>
                <a:gd name="T234" fmla="+- 0 16445 13543"/>
                <a:gd name="T235" fmla="*/ 16445 h 3993"/>
                <a:gd name="T236" fmla="+- 0 31265 28909"/>
                <a:gd name="T237" fmla="*/ T236 w 2362"/>
                <a:gd name="T238" fmla="+- 0 16233 13543"/>
                <a:gd name="T239" fmla="*/ 16233 h 3993"/>
                <a:gd name="T240" fmla="+- 0 31223 28909"/>
                <a:gd name="T241" fmla="*/ T240 w 2362"/>
                <a:gd name="T242" fmla="+- 0 16020 13543"/>
                <a:gd name="T243" fmla="*/ 16020 h 3993"/>
                <a:gd name="T244" fmla="+- 0 31152 28909"/>
                <a:gd name="T245" fmla="*/ T244 w 2362"/>
                <a:gd name="T246" fmla="+- 0 15831 13543"/>
                <a:gd name="T247" fmla="*/ 15831 h 39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2362" h="3993">
                  <a:moveTo>
                    <a:pt x="233" y="0"/>
                  </a:moveTo>
                  <a:lnTo>
                    <a:pt x="267" y="91"/>
                  </a:lnTo>
                  <a:lnTo>
                    <a:pt x="298" y="180"/>
                  </a:lnTo>
                  <a:lnTo>
                    <a:pt x="325" y="268"/>
                  </a:lnTo>
                  <a:lnTo>
                    <a:pt x="348" y="354"/>
                  </a:lnTo>
                  <a:lnTo>
                    <a:pt x="367" y="440"/>
                  </a:lnTo>
                  <a:lnTo>
                    <a:pt x="383" y="524"/>
                  </a:lnTo>
                  <a:lnTo>
                    <a:pt x="395" y="607"/>
                  </a:lnTo>
                  <a:lnTo>
                    <a:pt x="404" y="689"/>
                  </a:lnTo>
                  <a:lnTo>
                    <a:pt x="411" y="770"/>
                  </a:lnTo>
                  <a:lnTo>
                    <a:pt x="414" y="849"/>
                  </a:lnTo>
                  <a:lnTo>
                    <a:pt x="415" y="928"/>
                  </a:lnTo>
                  <a:lnTo>
                    <a:pt x="413" y="1005"/>
                  </a:lnTo>
                  <a:lnTo>
                    <a:pt x="409" y="1081"/>
                  </a:lnTo>
                  <a:lnTo>
                    <a:pt x="403" y="1157"/>
                  </a:lnTo>
                  <a:lnTo>
                    <a:pt x="395" y="1231"/>
                  </a:lnTo>
                  <a:lnTo>
                    <a:pt x="385" y="1304"/>
                  </a:lnTo>
                  <a:lnTo>
                    <a:pt x="373" y="1376"/>
                  </a:lnTo>
                  <a:lnTo>
                    <a:pt x="360" y="1448"/>
                  </a:lnTo>
                  <a:lnTo>
                    <a:pt x="345" y="1518"/>
                  </a:lnTo>
                  <a:lnTo>
                    <a:pt x="329" y="1588"/>
                  </a:lnTo>
                  <a:lnTo>
                    <a:pt x="312" y="1656"/>
                  </a:lnTo>
                  <a:lnTo>
                    <a:pt x="294" y="1724"/>
                  </a:lnTo>
                  <a:lnTo>
                    <a:pt x="276" y="1791"/>
                  </a:lnTo>
                  <a:lnTo>
                    <a:pt x="257" y="1856"/>
                  </a:lnTo>
                  <a:lnTo>
                    <a:pt x="237" y="1922"/>
                  </a:lnTo>
                  <a:lnTo>
                    <a:pt x="217" y="1986"/>
                  </a:lnTo>
                  <a:lnTo>
                    <a:pt x="197" y="2049"/>
                  </a:lnTo>
                  <a:lnTo>
                    <a:pt x="158" y="2174"/>
                  </a:lnTo>
                  <a:lnTo>
                    <a:pt x="139" y="2235"/>
                  </a:lnTo>
                  <a:lnTo>
                    <a:pt x="120" y="2296"/>
                  </a:lnTo>
                  <a:lnTo>
                    <a:pt x="103" y="2355"/>
                  </a:lnTo>
                  <a:lnTo>
                    <a:pt x="86" y="2414"/>
                  </a:lnTo>
                  <a:lnTo>
                    <a:pt x="70" y="2473"/>
                  </a:lnTo>
                  <a:lnTo>
                    <a:pt x="55" y="2531"/>
                  </a:lnTo>
                  <a:lnTo>
                    <a:pt x="42" y="2588"/>
                  </a:lnTo>
                  <a:lnTo>
                    <a:pt x="30" y="2644"/>
                  </a:lnTo>
                  <a:lnTo>
                    <a:pt x="20" y="2700"/>
                  </a:lnTo>
                  <a:lnTo>
                    <a:pt x="12" y="2756"/>
                  </a:lnTo>
                  <a:lnTo>
                    <a:pt x="6" y="2811"/>
                  </a:lnTo>
                  <a:lnTo>
                    <a:pt x="2" y="2865"/>
                  </a:lnTo>
                  <a:lnTo>
                    <a:pt x="0" y="2919"/>
                  </a:lnTo>
                  <a:lnTo>
                    <a:pt x="1" y="2972"/>
                  </a:lnTo>
                  <a:lnTo>
                    <a:pt x="4" y="3025"/>
                  </a:lnTo>
                  <a:lnTo>
                    <a:pt x="11" y="3077"/>
                  </a:lnTo>
                  <a:lnTo>
                    <a:pt x="20" y="3129"/>
                  </a:lnTo>
                  <a:lnTo>
                    <a:pt x="32" y="3181"/>
                  </a:lnTo>
                  <a:lnTo>
                    <a:pt x="48" y="3232"/>
                  </a:lnTo>
                  <a:lnTo>
                    <a:pt x="76" y="3301"/>
                  </a:lnTo>
                  <a:lnTo>
                    <a:pt x="108" y="3367"/>
                  </a:lnTo>
                  <a:lnTo>
                    <a:pt x="143" y="3430"/>
                  </a:lnTo>
                  <a:lnTo>
                    <a:pt x="182" y="3490"/>
                  </a:lnTo>
                  <a:lnTo>
                    <a:pt x="224" y="3547"/>
                  </a:lnTo>
                  <a:lnTo>
                    <a:pt x="270" y="3602"/>
                  </a:lnTo>
                  <a:lnTo>
                    <a:pt x="318" y="3653"/>
                  </a:lnTo>
                  <a:lnTo>
                    <a:pt x="370" y="3700"/>
                  </a:lnTo>
                  <a:lnTo>
                    <a:pt x="423" y="3745"/>
                  </a:lnTo>
                  <a:lnTo>
                    <a:pt x="480" y="3786"/>
                  </a:lnTo>
                  <a:lnTo>
                    <a:pt x="539" y="3823"/>
                  </a:lnTo>
                  <a:lnTo>
                    <a:pt x="599" y="3857"/>
                  </a:lnTo>
                  <a:lnTo>
                    <a:pt x="662" y="3888"/>
                  </a:lnTo>
                  <a:lnTo>
                    <a:pt x="727" y="3915"/>
                  </a:lnTo>
                  <a:lnTo>
                    <a:pt x="793" y="3938"/>
                  </a:lnTo>
                  <a:lnTo>
                    <a:pt x="860" y="3957"/>
                  </a:lnTo>
                  <a:lnTo>
                    <a:pt x="929" y="3972"/>
                  </a:lnTo>
                  <a:lnTo>
                    <a:pt x="999" y="3983"/>
                  </a:lnTo>
                  <a:lnTo>
                    <a:pt x="1069" y="3990"/>
                  </a:lnTo>
                  <a:lnTo>
                    <a:pt x="1141" y="3993"/>
                  </a:lnTo>
                  <a:lnTo>
                    <a:pt x="1212" y="3991"/>
                  </a:lnTo>
                  <a:lnTo>
                    <a:pt x="1285" y="3985"/>
                  </a:lnTo>
                  <a:lnTo>
                    <a:pt x="1357" y="3975"/>
                  </a:lnTo>
                  <a:lnTo>
                    <a:pt x="1429" y="3960"/>
                  </a:lnTo>
                  <a:lnTo>
                    <a:pt x="1502" y="3941"/>
                  </a:lnTo>
                  <a:lnTo>
                    <a:pt x="1573" y="3917"/>
                  </a:lnTo>
                  <a:lnTo>
                    <a:pt x="1644" y="3889"/>
                  </a:lnTo>
                  <a:lnTo>
                    <a:pt x="1711" y="3857"/>
                  </a:lnTo>
                  <a:lnTo>
                    <a:pt x="1776" y="3821"/>
                  </a:lnTo>
                  <a:lnTo>
                    <a:pt x="1837" y="3782"/>
                  </a:lnTo>
                  <a:lnTo>
                    <a:pt x="1896" y="3740"/>
                  </a:lnTo>
                  <a:lnTo>
                    <a:pt x="1952" y="3694"/>
                  </a:lnTo>
                  <a:lnTo>
                    <a:pt x="2004" y="3646"/>
                  </a:lnTo>
                  <a:lnTo>
                    <a:pt x="2053" y="3595"/>
                  </a:lnTo>
                  <a:lnTo>
                    <a:pt x="2085" y="3557"/>
                  </a:lnTo>
                  <a:lnTo>
                    <a:pt x="1281" y="3557"/>
                  </a:lnTo>
                  <a:lnTo>
                    <a:pt x="1234" y="3548"/>
                  </a:lnTo>
                  <a:lnTo>
                    <a:pt x="1194" y="3523"/>
                  </a:lnTo>
                  <a:lnTo>
                    <a:pt x="1165" y="3487"/>
                  </a:lnTo>
                  <a:lnTo>
                    <a:pt x="1153" y="3443"/>
                  </a:lnTo>
                  <a:lnTo>
                    <a:pt x="1158" y="3398"/>
                  </a:lnTo>
                  <a:lnTo>
                    <a:pt x="1178" y="3357"/>
                  </a:lnTo>
                  <a:lnTo>
                    <a:pt x="1212" y="3326"/>
                  </a:lnTo>
                  <a:lnTo>
                    <a:pt x="1295" y="3281"/>
                  </a:lnTo>
                  <a:lnTo>
                    <a:pt x="1370" y="3234"/>
                  </a:lnTo>
                  <a:lnTo>
                    <a:pt x="1435" y="3184"/>
                  </a:lnTo>
                  <a:lnTo>
                    <a:pt x="1492" y="3133"/>
                  </a:lnTo>
                  <a:lnTo>
                    <a:pt x="1541" y="3080"/>
                  </a:lnTo>
                  <a:lnTo>
                    <a:pt x="1583" y="3025"/>
                  </a:lnTo>
                  <a:lnTo>
                    <a:pt x="1617" y="2969"/>
                  </a:lnTo>
                  <a:lnTo>
                    <a:pt x="1645" y="2911"/>
                  </a:lnTo>
                  <a:lnTo>
                    <a:pt x="1670" y="2842"/>
                  </a:lnTo>
                  <a:lnTo>
                    <a:pt x="1687" y="2771"/>
                  </a:lnTo>
                  <a:lnTo>
                    <a:pt x="1697" y="2696"/>
                  </a:lnTo>
                  <a:lnTo>
                    <a:pt x="1699" y="2618"/>
                  </a:lnTo>
                  <a:lnTo>
                    <a:pt x="1694" y="2536"/>
                  </a:lnTo>
                  <a:lnTo>
                    <a:pt x="1681" y="2451"/>
                  </a:lnTo>
                  <a:lnTo>
                    <a:pt x="1661" y="2361"/>
                  </a:lnTo>
                  <a:lnTo>
                    <a:pt x="1657" y="2320"/>
                  </a:lnTo>
                  <a:lnTo>
                    <a:pt x="1667" y="2281"/>
                  </a:lnTo>
                  <a:lnTo>
                    <a:pt x="1689" y="2247"/>
                  </a:lnTo>
                  <a:lnTo>
                    <a:pt x="1722" y="2222"/>
                  </a:lnTo>
                  <a:lnTo>
                    <a:pt x="1725" y="2220"/>
                  </a:lnTo>
                  <a:lnTo>
                    <a:pt x="1730" y="2214"/>
                  </a:lnTo>
                  <a:lnTo>
                    <a:pt x="1734" y="2212"/>
                  </a:lnTo>
                  <a:lnTo>
                    <a:pt x="1785" y="2205"/>
                  </a:lnTo>
                  <a:lnTo>
                    <a:pt x="2204" y="2205"/>
                  </a:lnTo>
                  <a:lnTo>
                    <a:pt x="2188" y="2172"/>
                  </a:lnTo>
                  <a:lnTo>
                    <a:pt x="2159" y="2114"/>
                  </a:lnTo>
                  <a:lnTo>
                    <a:pt x="2127" y="2057"/>
                  </a:lnTo>
                  <a:lnTo>
                    <a:pt x="2094" y="2001"/>
                  </a:lnTo>
                  <a:lnTo>
                    <a:pt x="2060" y="1944"/>
                  </a:lnTo>
                  <a:lnTo>
                    <a:pt x="2024" y="1888"/>
                  </a:lnTo>
                  <a:lnTo>
                    <a:pt x="1986" y="1833"/>
                  </a:lnTo>
                  <a:lnTo>
                    <a:pt x="1947" y="1777"/>
                  </a:lnTo>
                  <a:lnTo>
                    <a:pt x="1907" y="1722"/>
                  </a:lnTo>
                  <a:lnTo>
                    <a:pt x="1865" y="1667"/>
                  </a:lnTo>
                  <a:lnTo>
                    <a:pt x="1822" y="1611"/>
                  </a:lnTo>
                  <a:lnTo>
                    <a:pt x="1777" y="1556"/>
                  </a:lnTo>
                  <a:lnTo>
                    <a:pt x="1731" y="1501"/>
                  </a:lnTo>
                  <a:lnTo>
                    <a:pt x="1684" y="1446"/>
                  </a:lnTo>
                  <a:lnTo>
                    <a:pt x="1635" y="1391"/>
                  </a:lnTo>
                  <a:lnTo>
                    <a:pt x="1586" y="1335"/>
                  </a:lnTo>
                  <a:lnTo>
                    <a:pt x="1534" y="1280"/>
                  </a:lnTo>
                  <a:lnTo>
                    <a:pt x="1482" y="1224"/>
                  </a:lnTo>
                  <a:lnTo>
                    <a:pt x="1429" y="1168"/>
                  </a:lnTo>
                  <a:lnTo>
                    <a:pt x="1374" y="1112"/>
                  </a:lnTo>
                  <a:lnTo>
                    <a:pt x="1319" y="1055"/>
                  </a:lnTo>
                  <a:lnTo>
                    <a:pt x="1262" y="998"/>
                  </a:lnTo>
                  <a:lnTo>
                    <a:pt x="1146" y="883"/>
                  </a:lnTo>
                  <a:lnTo>
                    <a:pt x="372" y="137"/>
                  </a:lnTo>
                  <a:lnTo>
                    <a:pt x="233" y="0"/>
                  </a:lnTo>
                  <a:close/>
                  <a:moveTo>
                    <a:pt x="2204" y="2205"/>
                  </a:moveTo>
                  <a:lnTo>
                    <a:pt x="1785" y="2205"/>
                  </a:lnTo>
                  <a:lnTo>
                    <a:pt x="1834" y="2219"/>
                  </a:lnTo>
                  <a:lnTo>
                    <a:pt x="1874" y="2251"/>
                  </a:lnTo>
                  <a:lnTo>
                    <a:pt x="1898" y="2296"/>
                  </a:lnTo>
                  <a:lnTo>
                    <a:pt x="1917" y="2379"/>
                  </a:lnTo>
                  <a:lnTo>
                    <a:pt x="1932" y="2461"/>
                  </a:lnTo>
                  <a:lnTo>
                    <a:pt x="1941" y="2543"/>
                  </a:lnTo>
                  <a:lnTo>
                    <a:pt x="1944" y="2623"/>
                  </a:lnTo>
                  <a:lnTo>
                    <a:pt x="1942" y="2703"/>
                  </a:lnTo>
                  <a:lnTo>
                    <a:pt x="1935" y="2782"/>
                  </a:lnTo>
                  <a:lnTo>
                    <a:pt x="1920" y="2859"/>
                  </a:lnTo>
                  <a:lnTo>
                    <a:pt x="1900" y="2934"/>
                  </a:lnTo>
                  <a:lnTo>
                    <a:pt x="1873" y="3008"/>
                  </a:lnTo>
                  <a:lnTo>
                    <a:pt x="1842" y="3073"/>
                  </a:lnTo>
                  <a:lnTo>
                    <a:pt x="1807" y="3135"/>
                  </a:lnTo>
                  <a:lnTo>
                    <a:pt x="1766" y="3196"/>
                  </a:lnTo>
                  <a:lnTo>
                    <a:pt x="1719" y="3254"/>
                  </a:lnTo>
                  <a:lnTo>
                    <a:pt x="1668" y="3310"/>
                  </a:lnTo>
                  <a:lnTo>
                    <a:pt x="1611" y="3363"/>
                  </a:lnTo>
                  <a:lnTo>
                    <a:pt x="1548" y="3414"/>
                  </a:lnTo>
                  <a:lnTo>
                    <a:pt x="1480" y="3462"/>
                  </a:lnTo>
                  <a:lnTo>
                    <a:pt x="1406" y="3508"/>
                  </a:lnTo>
                  <a:lnTo>
                    <a:pt x="1326" y="3550"/>
                  </a:lnTo>
                  <a:lnTo>
                    <a:pt x="1281" y="3557"/>
                  </a:lnTo>
                  <a:lnTo>
                    <a:pt x="2085" y="3557"/>
                  </a:lnTo>
                  <a:lnTo>
                    <a:pt x="2099" y="3541"/>
                  </a:lnTo>
                  <a:lnTo>
                    <a:pt x="2142" y="3485"/>
                  </a:lnTo>
                  <a:lnTo>
                    <a:pt x="2181" y="3426"/>
                  </a:lnTo>
                  <a:lnTo>
                    <a:pt x="2216" y="3366"/>
                  </a:lnTo>
                  <a:lnTo>
                    <a:pt x="2248" y="3304"/>
                  </a:lnTo>
                  <a:lnTo>
                    <a:pt x="2276" y="3240"/>
                  </a:lnTo>
                  <a:lnTo>
                    <a:pt x="2300" y="3175"/>
                  </a:lnTo>
                  <a:lnTo>
                    <a:pt x="2321" y="3108"/>
                  </a:lnTo>
                  <a:lnTo>
                    <a:pt x="2337" y="3040"/>
                  </a:lnTo>
                  <a:lnTo>
                    <a:pt x="2349" y="2971"/>
                  </a:lnTo>
                  <a:lnTo>
                    <a:pt x="2357" y="2902"/>
                  </a:lnTo>
                  <a:lnTo>
                    <a:pt x="2361" y="2832"/>
                  </a:lnTo>
                  <a:lnTo>
                    <a:pt x="2361" y="2761"/>
                  </a:lnTo>
                  <a:lnTo>
                    <a:pt x="2356" y="2690"/>
                  </a:lnTo>
                  <a:lnTo>
                    <a:pt x="2346" y="2619"/>
                  </a:lnTo>
                  <a:lnTo>
                    <a:pt x="2332" y="2548"/>
                  </a:lnTo>
                  <a:lnTo>
                    <a:pt x="2314" y="2477"/>
                  </a:lnTo>
                  <a:lnTo>
                    <a:pt x="2290" y="2407"/>
                  </a:lnTo>
                  <a:lnTo>
                    <a:pt x="2267" y="2347"/>
                  </a:lnTo>
                  <a:lnTo>
                    <a:pt x="2243" y="2288"/>
                  </a:lnTo>
                  <a:lnTo>
                    <a:pt x="2216" y="2230"/>
                  </a:lnTo>
                  <a:lnTo>
                    <a:pt x="2204" y="2205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0" name="AutoShape 73">
              <a:extLst>
                <a:ext uri="{FF2B5EF4-FFF2-40B4-BE49-F238E27FC236}">
                  <a16:creationId xmlns:a16="http://schemas.microsoft.com/office/drawing/2014/main" id="{E14D1ED8-2629-63ED-9EE0-573AA5D43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4" y="15777"/>
              <a:ext cx="3260" cy="2348"/>
            </a:xfrm>
            <a:custGeom>
              <a:avLst/>
              <a:gdLst>
                <a:gd name="T0" fmla="+- 0 28481 25744"/>
                <a:gd name="T1" fmla="*/ T0 w 3260"/>
                <a:gd name="T2" fmla="+- 0 17613 15778"/>
                <a:gd name="T3" fmla="*/ 17613 h 2348"/>
                <a:gd name="T4" fmla="+- 0 28460 25744"/>
                <a:gd name="T5" fmla="*/ T4 w 3260"/>
                <a:gd name="T6" fmla="+- 0 17436 15778"/>
                <a:gd name="T7" fmla="*/ 17436 h 2348"/>
                <a:gd name="T8" fmla="+- 0 28413 25744"/>
                <a:gd name="T9" fmla="*/ T8 w 3260"/>
                <a:gd name="T10" fmla="+- 0 17304 15778"/>
                <a:gd name="T11" fmla="*/ 17304 h 2348"/>
                <a:gd name="T12" fmla="+- 0 28342 25744"/>
                <a:gd name="T13" fmla="*/ T12 w 3260"/>
                <a:gd name="T14" fmla="+- 0 17184 15778"/>
                <a:gd name="T15" fmla="*/ 17184 h 2348"/>
                <a:gd name="T16" fmla="+- 0 28198 25744"/>
                <a:gd name="T17" fmla="*/ T16 w 3260"/>
                <a:gd name="T18" fmla="+- 0 17007 15778"/>
                <a:gd name="T19" fmla="*/ 17007 h 2348"/>
                <a:gd name="T20" fmla="+- 0 27932 25744"/>
                <a:gd name="T21" fmla="*/ T20 w 3260"/>
                <a:gd name="T22" fmla="+- 0 16705 15778"/>
                <a:gd name="T23" fmla="*/ 16705 h 2348"/>
                <a:gd name="T24" fmla="+- 0 26691 25744"/>
                <a:gd name="T25" fmla="*/ T24 w 3260"/>
                <a:gd name="T26" fmla="+- 0 16705 15778"/>
                <a:gd name="T27" fmla="*/ 16705 h 2348"/>
                <a:gd name="T28" fmla="+- 0 26283 25744"/>
                <a:gd name="T29" fmla="*/ T28 w 3260"/>
                <a:gd name="T30" fmla="+- 0 17623 15778"/>
                <a:gd name="T31" fmla="*/ 17623 h 2348"/>
                <a:gd name="T32" fmla="+- 0 25810 25744"/>
                <a:gd name="T33" fmla="*/ T32 w 3260"/>
                <a:gd name="T34" fmla="+- 0 17478 15778"/>
                <a:gd name="T35" fmla="*/ 17478 h 2348"/>
                <a:gd name="T36" fmla="+- 0 25744 25744"/>
                <a:gd name="T37" fmla="*/ T36 w 3260"/>
                <a:gd name="T38" fmla="+- 0 17589 15778"/>
                <a:gd name="T39" fmla="*/ 17589 h 2348"/>
                <a:gd name="T40" fmla="+- 0 25814 25744"/>
                <a:gd name="T41" fmla="*/ T40 w 3260"/>
                <a:gd name="T42" fmla="+- 0 17630 15778"/>
                <a:gd name="T43" fmla="*/ 17630 h 2348"/>
                <a:gd name="T44" fmla="+- 0 25977 25744"/>
                <a:gd name="T45" fmla="*/ T44 w 3260"/>
                <a:gd name="T46" fmla="+- 0 17722 15778"/>
                <a:gd name="T47" fmla="*/ 17722 h 2348"/>
                <a:gd name="T48" fmla="+- 0 26160 25744"/>
                <a:gd name="T49" fmla="*/ T48 w 3260"/>
                <a:gd name="T50" fmla="+- 0 17816 15778"/>
                <a:gd name="T51" fmla="*/ 17816 h 2348"/>
                <a:gd name="T52" fmla="+- 0 26292 25744"/>
                <a:gd name="T53" fmla="*/ T52 w 3260"/>
                <a:gd name="T54" fmla="+- 0 17862 15778"/>
                <a:gd name="T55" fmla="*/ 17862 h 2348"/>
                <a:gd name="T56" fmla="+- 0 26371 25744"/>
                <a:gd name="T57" fmla="*/ T56 w 3260"/>
                <a:gd name="T58" fmla="+- 0 17855 15778"/>
                <a:gd name="T59" fmla="*/ 17855 h 2348"/>
                <a:gd name="T60" fmla="+- 0 26503 25744"/>
                <a:gd name="T61" fmla="*/ T60 w 3260"/>
                <a:gd name="T62" fmla="+- 0 17769 15778"/>
                <a:gd name="T63" fmla="*/ 17769 h 2348"/>
                <a:gd name="T64" fmla="+- 0 26783 25744"/>
                <a:gd name="T65" fmla="*/ T64 w 3260"/>
                <a:gd name="T66" fmla="+- 0 17528 15778"/>
                <a:gd name="T67" fmla="*/ 17528 h 2348"/>
                <a:gd name="T68" fmla="+- 0 27308 25744"/>
                <a:gd name="T69" fmla="*/ T68 w 3260"/>
                <a:gd name="T70" fmla="+- 0 17058 15778"/>
                <a:gd name="T71" fmla="*/ 17058 h 2348"/>
                <a:gd name="T72" fmla="+- 0 27866 25744"/>
                <a:gd name="T73" fmla="*/ T72 w 3260"/>
                <a:gd name="T74" fmla="+- 0 17334 15778"/>
                <a:gd name="T75" fmla="*/ 17334 h 2348"/>
                <a:gd name="T76" fmla="+- 0 28265 25744"/>
                <a:gd name="T77" fmla="*/ T76 w 3260"/>
                <a:gd name="T78" fmla="+- 0 17547 15778"/>
                <a:gd name="T79" fmla="*/ 17547 h 2348"/>
                <a:gd name="T80" fmla="+- 0 28320 25744"/>
                <a:gd name="T81" fmla="*/ T80 w 3260"/>
                <a:gd name="T82" fmla="+- 0 18125 15778"/>
                <a:gd name="T83" fmla="*/ 18125 h 2348"/>
                <a:gd name="T84" fmla="+- 0 28450 25744"/>
                <a:gd name="T85" fmla="*/ T84 w 3260"/>
                <a:gd name="T86" fmla="+- 0 18125 15778"/>
                <a:gd name="T87" fmla="*/ 18125 h 2348"/>
                <a:gd name="T88" fmla="+- 0 28459 25744"/>
                <a:gd name="T89" fmla="*/ T88 w 3260"/>
                <a:gd name="T90" fmla="+- 0 18041 15778"/>
                <a:gd name="T91" fmla="*/ 18041 h 2348"/>
                <a:gd name="T92" fmla="+- 0 28475 25744"/>
                <a:gd name="T93" fmla="*/ T92 w 3260"/>
                <a:gd name="T94" fmla="+- 0 17842 15778"/>
                <a:gd name="T95" fmla="*/ 17842 h 2348"/>
                <a:gd name="T96" fmla="+- 0 28481 25744"/>
                <a:gd name="T97" fmla="*/ T96 w 3260"/>
                <a:gd name="T98" fmla="+- 0 17613 15778"/>
                <a:gd name="T99" fmla="*/ 17613 h 2348"/>
                <a:gd name="T100" fmla="+- 0 29004 25744"/>
                <a:gd name="T101" fmla="*/ T100 w 3260"/>
                <a:gd name="T102" fmla="+- 0 15778 15778"/>
                <a:gd name="T103" fmla="*/ 15778 h 2348"/>
                <a:gd name="T104" fmla="+- 0 28186 25744"/>
                <a:gd name="T105" fmla="*/ T104 w 3260"/>
                <a:gd name="T106" fmla="+- 0 15847 15778"/>
                <a:gd name="T107" fmla="*/ 15847 h 2348"/>
                <a:gd name="T108" fmla="+- 0 28095 25744"/>
                <a:gd name="T109" fmla="*/ T108 w 3260"/>
                <a:gd name="T110" fmla="+- 0 16071 15778"/>
                <a:gd name="T111" fmla="*/ 16071 h 2348"/>
                <a:gd name="T112" fmla="+- 0 28963 25744"/>
                <a:gd name="T113" fmla="*/ T112 w 3260"/>
                <a:gd name="T114" fmla="+- 0 15957 15778"/>
                <a:gd name="T115" fmla="*/ 15957 h 2348"/>
                <a:gd name="T116" fmla="+- 0 28975 25744"/>
                <a:gd name="T117" fmla="*/ T116 w 3260"/>
                <a:gd name="T118" fmla="+- 0 15952 15778"/>
                <a:gd name="T119" fmla="*/ 15952 h 2348"/>
                <a:gd name="T120" fmla="+- 0 28981 25744"/>
                <a:gd name="T121" fmla="*/ T120 w 3260"/>
                <a:gd name="T122" fmla="+- 0 15943 15778"/>
                <a:gd name="T123" fmla="*/ 15943 h 2348"/>
                <a:gd name="T124" fmla="+- 0 28983 25744"/>
                <a:gd name="T125" fmla="*/ T124 w 3260"/>
                <a:gd name="T126" fmla="+- 0 15931 15778"/>
                <a:gd name="T127" fmla="*/ 15931 h 2348"/>
                <a:gd name="T128" fmla="+- 0 28978 25744"/>
                <a:gd name="T129" fmla="*/ T128 w 3260"/>
                <a:gd name="T130" fmla="+- 0 15920 15778"/>
                <a:gd name="T131" fmla="*/ 15920 h 2348"/>
                <a:gd name="T132" fmla="+- 0 29004 25744"/>
                <a:gd name="T133" fmla="*/ T132 w 3260"/>
                <a:gd name="T134" fmla="+- 0 15778 15778"/>
                <a:gd name="T135" fmla="*/ 15778 h 2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3260" h="2348">
                  <a:moveTo>
                    <a:pt x="2737" y="1835"/>
                  </a:moveTo>
                  <a:lnTo>
                    <a:pt x="2716" y="1658"/>
                  </a:lnTo>
                  <a:lnTo>
                    <a:pt x="2669" y="1526"/>
                  </a:lnTo>
                  <a:lnTo>
                    <a:pt x="2598" y="1406"/>
                  </a:lnTo>
                  <a:lnTo>
                    <a:pt x="2454" y="1229"/>
                  </a:lnTo>
                  <a:lnTo>
                    <a:pt x="2188" y="927"/>
                  </a:lnTo>
                  <a:lnTo>
                    <a:pt x="947" y="927"/>
                  </a:lnTo>
                  <a:lnTo>
                    <a:pt x="539" y="1845"/>
                  </a:lnTo>
                  <a:lnTo>
                    <a:pt x="66" y="1700"/>
                  </a:lnTo>
                  <a:lnTo>
                    <a:pt x="0" y="1811"/>
                  </a:lnTo>
                  <a:lnTo>
                    <a:pt x="70" y="1852"/>
                  </a:lnTo>
                  <a:lnTo>
                    <a:pt x="233" y="1944"/>
                  </a:lnTo>
                  <a:lnTo>
                    <a:pt x="416" y="2038"/>
                  </a:lnTo>
                  <a:lnTo>
                    <a:pt x="548" y="2084"/>
                  </a:lnTo>
                  <a:lnTo>
                    <a:pt x="627" y="2077"/>
                  </a:lnTo>
                  <a:lnTo>
                    <a:pt x="759" y="1991"/>
                  </a:lnTo>
                  <a:lnTo>
                    <a:pt x="1039" y="1750"/>
                  </a:lnTo>
                  <a:lnTo>
                    <a:pt x="1564" y="1280"/>
                  </a:lnTo>
                  <a:lnTo>
                    <a:pt x="2122" y="1556"/>
                  </a:lnTo>
                  <a:lnTo>
                    <a:pt x="2521" y="1769"/>
                  </a:lnTo>
                  <a:lnTo>
                    <a:pt x="2576" y="2347"/>
                  </a:lnTo>
                  <a:lnTo>
                    <a:pt x="2706" y="2347"/>
                  </a:lnTo>
                  <a:lnTo>
                    <a:pt x="2715" y="2263"/>
                  </a:lnTo>
                  <a:lnTo>
                    <a:pt x="2731" y="2064"/>
                  </a:lnTo>
                  <a:lnTo>
                    <a:pt x="2737" y="1835"/>
                  </a:lnTo>
                  <a:close/>
                  <a:moveTo>
                    <a:pt x="3260" y="0"/>
                  </a:moveTo>
                  <a:lnTo>
                    <a:pt x="2442" y="69"/>
                  </a:lnTo>
                  <a:lnTo>
                    <a:pt x="2351" y="293"/>
                  </a:lnTo>
                  <a:lnTo>
                    <a:pt x="3219" y="179"/>
                  </a:lnTo>
                  <a:lnTo>
                    <a:pt x="3231" y="174"/>
                  </a:lnTo>
                  <a:lnTo>
                    <a:pt x="3237" y="165"/>
                  </a:lnTo>
                  <a:lnTo>
                    <a:pt x="3239" y="153"/>
                  </a:lnTo>
                  <a:lnTo>
                    <a:pt x="3234" y="142"/>
                  </a:lnTo>
                  <a:lnTo>
                    <a:pt x="326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74">
              <a:extLst>
                <a:ext uri="{FF2B5EF4-FFF2-40B4-BE49-F238E27FC236}">
                  <a16:creationId xmlns:a16="http://schemas.microsoft.com/office/drawing/2014/main" id="{8BB46185-67CC-8020-C4D8-7E82FE48E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5" y="14197"/>
              <a:ext cx="1553" cy="1830"/>
            </a:xfrm>
            <a:custGeom>
              <a:avLst/>
              <a:gdLst>
                <a:gd name="T0" fmla="+- 0 27388 27026"/>
                <a:gd name="T1" fmla="*/ T0 w 1553"/>
                <a:gd name="T2" fmla="+- 0 14197 14197"/>
                <a:gd name="T3" fmla="*/ 14197 h 1830"/>
                <a:gd name="T4" fmla="+- 0 27173 27026"/>
                <a:gd name="T5" fmla="*/ T4 w 1553"/>
                <a:gd name="T6" fmla="+- 0 14602 14197"/>
                <a:gd name="T7" fmla="*/ 14602 h 1830"/>
                <a:gd name="T8" fmla="+- 0 27096 27026"/>
                <a:gd name="T9" fmla="*/ T8 w 1553"/>
                <a:gd name="T10" fmla="+- 0 14559 14197"/>
                <a:gd name="T11" fmla="*/ 14559 h 1830"/>
                <a:gd name="T12" fmla="+- 0 27055 27026"/>
                <a:gd name="T13" fmla="*/ T12 w 1553"/>
                <a:gd name="T14" fmla="+- 0 14549 14197"/>
                <a:gd name="T15" fmla="*/ 14549 h 1830"/>
                <a:gd name="T16" fmla="+- 0 27036 27026"/>
                <a:gd name="T17" fmla="*/ T16 w 1553"/>
                <a:gd name="T18" fmla="+- 0 14575 14197"/>
                <a:gd name="T19" fmla="*/ 14575 h 1830"/>
                <a:gd name="T20" fmla="+- 0 27026 27026"/>
                <a:gd name="T21" fmla="*/ T20 w 1553"/>
                <a:gd name="T22" fmla="+- 0 14642 14197"/>
                <a:gd name="T23" fmla="*/ 14642 h 1830"/>
                <a:gd name="T24" fmla="+- 0 27026 27026"/>
                <a:gd name="T25" fmla="*/ T24 w 1553"/>
                <a:gd name="T26" fmla="+- 0 14728 14197"/>
                <a:gd name="T27" fmla="*/ 14728 h 1830"/>
                <a:gd name="T28" fmla="+- 0 27044 27026"/>
                <a:gd name="T29" fmla="*/ T28 w 1553"/>
                <a:gd name="T30" fmla="+- 0 14808 14197"/>
                <a:gd name="T31" fmla="*/ 14808 h 1830"/>
                <a:gd name="T32" fmla="+- 0 27077 27026"/>
                <a:gd name="T33" fmla="*/ T32 w 1553"/>
                <a:gd name="T34" fmla="+- 0 14870 14197"/>
                <a:gd name="T35" fmla="*/ 14870 h 1830"/>
                <a:gd name="T36" fmla="+- 0 27123 27026"/>
                <a:gd name="T37" fmla="*/ T36 w 1553"/>
                <a:gd name="T38" fmla="+- 0 14905 14197"/>
                <a:gd name="T39" fmla="*/ 14905 h 1830"/>
                <a:gd name="T40" fmla="+- 0 27177 27026"/>
                <a:gd name="T41" fmla="*/ T40 w 1553"/>
                <a:gd name="T42" fmla="+- 0 14901 14197"/>
                <a:gd name="T43" fmla="*/ 14901 h 1830"/>
                <a:gd name="T44" fmla="+- 0 27184 27026"/>
                <a:gd name="T45" fmla="*/ T44 w 1553"/>
                <a:gd name="T46" fmla="+- 0 15149 14197"/>
                <a:gd name="T47" fmla="*/ 15149 h 1830"/>
                <a:gd name="T48" fmla="+- 0 27179 27026"/>
                <a:gd name="T49" fmla="*/ T48 w 1553"/>
                <a:gd name="T50" fmla="+- 0 15298 14197"/>
                <a:gd name="T51" fmla="*/ 15298 h 1830"/>
                <a:gd name="T52" fmla="+- 0 27158 27026"/>
                <a:gd name="T53" fmla="*/ T52 w 1553"/>
                <a:gd name="T54" fmla="+- 0 15409 14197"/>
                <a:gd name="T55" fmla="*/ 15409 h 1830"/>
                <a:gd name="T56" fmla="+- 0 27114 27026"/>
                <a:gd name="T57" fmla="*/ T56 w 1553"/>
                <a:gd name="T58" fmla="+- 0 15541 14197"/>
                <a:gd name="T59" fmla="*/ 15541 h 1830"/>
                <a:gd name="T60" fmla="+- 0 27106 27026"/>
                <a:gd name="T61" fmla="*/ T60 w 1553"/>
                <a:gd name="T62" fmla="+- 0 15575 14197"/>
                <a:gd name="T63" fmla="*/ 15575 h 1830"/>
                <a:gd name="T64" fmla="+- 0 27109 27026"/>
                <a:gd name="T65" fmla="*/ T64 w 1553"/>
                <a:gd name="T66" fmla="+- 0 15648 14197"/>
                <a:gd name="T67" fmla="*/ 15648 h 1830"/>
                <a:gd name="T68" fmla="+- 0 27135 27026"/>
                <a:gd name="T69" fmla="*/ T68 w 1553"/>
                <a:gd name="T70" fmla="+- 0 15723 14197"/>
                <a:gd name="T71" fmla="*/ 15723 h 1830"/>
                <a:gd name="T72" fmla="+- 0 27182 27026"/>
                <a:gd name="T73" fmla="*/ T72 w 1553"/>
                <a:gd name="T74" fmla="+- 0 15797 14197"/>
                <a:gd name="T75" fmla="*/ 15797 h 1830"/>
                <a:gd name="T76" fmla="+- 0 27249 27026"/>
                <a:gd name="T77" fmla="*/ T76 w 1553"/>
                <a:gd name="T78" fmla="+- 0 15867 14197"/>
                <a:gd name="T79" fmla="*/ 15867 h 1830"/>
                <a:gd name="T80" fmla="+- 0 27332 27026"/>
                <a:gd name="T81" fmla="*/ T80 w 1553"/>
                <a:gd name="T82" fmla="+- 0 15929 14197"/>
                <a:gd name="T83" fmla="*/ 15929 h 1830"/>
                <a:gd name="T84" fmla="+- 0 27429 27026"/>
                <a:gd name="T85" fmla="*/ T84 w 1553"/>
                <a:gd name="T86" fmla="+- 0 15978 14197"/>
                <a:gd name="T87" fmla="*/ 15978 h 1830"/>
                <a:gd name="T88" fmla="+- 0 27538 27026"/>
                <a:gd name="T89" fmla="*/ T88 w 1553"/>
                <a:gd name="T90" fmla="+- 0 16012 14197"/>
                <a:gd name="T91" fmla="*/ 16012 h 1830"/>
                <a:gd name="T92" fmla="+- 0 27657 27026"/>
                <a:gd name="T93" fmla="*/ T92 w 1553"/>
                <a:gd name="T94" fmla="+- 0 16027 14197"/>
                <a:gd name="T95" fmla="*/ 16027 h 1830"/>
                <a:gd name="T96" fmla="+- 0 27719 27026"/>
                <a:gd name="T97" fmla="*/ T96 w 1553"/>
                <a:gd name="T98" fmla="+- 0 16026 14197"/>
                <a:gd name="T99" fmla="*/ 16026 h 1830"/>
                <a:gd name="T100" fmla="+- 0 27782 27026"/>
                <a:gd name="T101" fmla="*/ T100 w 1553"/>
                <a:gd name="T102" fmla="+- 0 16019 14197"/>
                <a:gd name="T103" fmla="*/ 16019 h 1830"/>
                <a:gd name="T104" fmla="+- 0 27847 27026"/>
                <a:gd name="T105" fmla="*/ T104 w 1553"/>
                <a:gd name="T106" fmla="+- 0 16006 14197"/>
                <a:gd name="T107" fmla="*/ 16006 h 1830"/>
                <a:gd name="T108" fmla="+- 0 27912 27026"/>
                <a:gd name="T109" fmla="*/ T108 w 1553"/>
                <a:gd name="T110" fmla="+- 0 15985 14197"/>
                <a:gd name="T111" fmla="*/ 15985 h 1830"/>
                <a:gd name="T112" fmla="+- 0 27979 27026"/>
                <a:gd name="T113" fmla="*/ T112 w 1553"/>
                <a:gd name="T114" fmla="+- 0 15957 14197"/>
                <a:gd name="T115" fmla="*/ 15957 h 1830"/>
                <a:gd name="T116" fmla="+- 0 28045 27026"/>
                <a:gd name="T117" fmla="*/ T116 w 1553"/>
                <a:gd name="T118" fmla="+- 0 15921 14197"/>
                <a:gd name="T119" fmla="*/ 15921 h 1830"/>
                <a:gd name="T120" fmla="+- 0 28111 27026"/>
                <a:gd name="T121" fmla="*/ T120 w 1553"/>
                <a:gd name="T122" fmla="+- 0 15876 14197"/>
                <a:gd name="T123" fmla="*/ 15876 h 1830"/>
                <a:gd name="T124" fmla="+- 0 28177 27026"/>
                <a:gd name="T125" fmla="*/ T124 w 1553"/>
                <a:gd name="T126" fmla="+- 0 15823 14197"/>
                <a:gd name="T127" fmla="*/ 15823 h 1830"/>
                <a:gd name="T128" fmla="+- 0 28243 27026"/>
                <a:gd name="T129" fmla="*/ T128 w 1553"/>
                <a:gd name="T130" fmla="+- 0 15760 14197"/>
                <a:gd name="T131" fmla="*/ 15760 h 1830"/>
                <a:gd name="T132" fmla="+- 0 28307 27026"/>
                <a:gd name="T133" fmla="*/ T132 w 1553"/>
                <a:gd name="T134" fmla="+- 0 15688 14197"/>
                <a:gd name="T135" fmla="*/ 15688 h 1830"/>
                <a:gd name="T136" fmla="+- 0 28366 27026"/>
                <a:gd name="T137" fmla="*/ T136 w 1553"/>
                <a:gd name="T138" fmla="+- 0 15525 14197"/>
                <a:gd name="T139" fmla="*/ 15525 h 1830"/>
                <a:gd name="T140" fmla="+- 0 28394 27026"/>
                <a:gd name="T141" fmla="*/ T140 w 1553"/>
                <a:gd name="T142" fmla="+- 0 15291 14197"/>
                <a:gd name="T143" fmla="*/ 15291 h 1830"/>
                <a:gd name="T144" fmla="+- 0 28403 27026"/>
                <a:gd name="T145" fmla="*/ T144 w 1553"/>
                <a:gd name="T146" fmla="+- 0 15081 14197"/>
                <a:gd name="T147" fmla="*/ 15081 h 1830"/>
                <a:gd name="T148" fmla="+- 0 28403 27026"/>
                <a:gd name="T149" fmla="*/ T148 w 1553"/>
                <a:gd name="T150" fmla="+- 0 14990 14197"/>
                <a:gd name="T151" fmla="*/ 14990 h 1830"/>
                <a:gd name="T152" fmla="+- 0 28491 27026"/>
                <a:gd name="T153" fmla="*/ T152 w 1553"/>
                <a:gd name="T154" fmla="+- 0 14996 14197"/>
                <a:gd name="T155" fmla="*/ 14996 h 1830"/>
                <a:gd name="T156" fmla="+- 0 28538 27026"/>
                <a:gd name="T157" fmla="*/ T156 w 1553"/>
                <a:gd name="T158" fmla="+- 0 14993 14197"/>
                <a:gd name="T159" fmla="*/ 14993 h 1830"/>
                <a:gd name="T160" fmla="+- 0 28562 27026"/>
                <a:gd name="T161" fmla="*/ T160 w 1553"/>
                <a:gd name="T162" fmla="+- 0 14979 14197"/>
                <a:gd name="T163" fmla="*/ 14979 h 1830"/>
                <a:gd name="T164" fmla="+- 0 28579 27026"/>
                <a:gd name="T165" fmla="*/ T164 w 1553"/>
                <a:gd name="T166" fmla="+- 0 14949 14197"/>
                <a:gd name="T167" fmla="*/ 14949 h 1830"/>
                <a:gd name="T168" fmla="+- 0 28578 27026"/>
                <a:gd name="T169" fmla="*/ T168 w 1553"/>
                <a:gd name="T170" fmla="+- 0 14915 14197"/>
                <a:gd name="T171" fmla="*/ 14915 h 1830"/>
                <a:gd name="T172" fmla="+- 0 28563 27026"/>
                <a:gd name="T173" fmla="*/ T172 w 1553"/>
                <a:gd name="T174" fmla="+- 0 14852 14197"/>
                <a:gd name="T175" fmla="*/ 14852 h 1830"/>
                <a:gd name="T176" fmla="+- 0 28536 27026"/>
                <a:gd name="T177" fmla="*/ T176 w 1553"/>
                <a:gd name="T178" fmla="+- 0 14769 14197"/>
                <a:gd name="T179" fmla="*/ 14769 h 1830"/>
                <a:gd name="T180" fmla="+- 0 28501 27026"/>
                <a:gd name="T181" fmla="*/ T180 w 1553"/>
                <a:gd name="T182" fmla="+- 0 14675 14197"/>
                <a:gd name="T183" fmla="*/ 14675 h 1830"/>
                <a:gd name="T184" fmla="+- 0 28463 27026"/>
                <a:gd name="T185" fmla="*/ T184 w 1553"/>
                <a:gd name="T186" fmla="+- 0 14576 14197"/>
                <a:gd name="T187" fmla="*/ 14576 h 1830"/>
                <a:gd name="T188" fmla="+- 0 28423 27026"/>
                <a:gd name="T189" fmla="*/ T188 w 1553"/>
                <a:gd name="T190" fmla="+- 0 14483 14197"/>
                <a:gd name="T191" fmla="*/ 14483 h 1830"/>
                <a:gd name="T192" fmla="+- 0 28386 27026"/>
                <a:gd name="T193" fmla="*/ T192 w 1553"/>
                <a:gd name="T194" fmla="+- 0 14402 14197"/>
                <a:gd name="T195" fmla="*/ 14402 h 1830"/>
                <a:gd name="T196" fmla="+- 0 28356 27026"/>
                <a:gd name="T197" fmla="*/ T196 w 1553"/>
                <a:gd name="T198" fmla="+- 0 14343 14197"/>
                <a:gd name="T199" fmla="*/ 14343 h 1830"/>
                <a:gd name="T200" fmla="+- 0 28170 27026"/>
                <a:gd name="T201" fmla="*/ T200 w 1553"/>
                <a:gd name="T202" fmla="+- 0 14280 14197"/>
                <a:gd name="T203" fmla="*/ 14280 h 1830"/>
                <a:gd name="T204" fmla="+- 0 27846 27026"/>
                <a:gd name="T205" fmla="*/ T204 w 1553"/>
                <a:gd name="T206" fmla="+- 0 14242 14197"/>
                <a:gd name="T207" fmla="*/ 14242 h 1830"/>
                <a:gd name="T208" fmla="+- 0 27530 27026"/>
                <a:gd name="T209" fmla="*/ T208 w 1553"/>
                <a:gd name="T210" fmla="+- 0 14210 14197"/>
                <a:gd name="T211" fmla="*/ 14210 h 1830"/>
                <a:gd name="T212" fmla="+- 0 27388 27026"/>
                <a:gd name="T213" fmla="*/ T212 w 1553"/>
                <a:gd name="T214" fmla="+- 0 14197 14197"/>
                <a:gd name="T215" fmla="*/ 14197 h 18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1553" h="1830">
                  <a:moveTo>
                    <a:pt x="362" y="0"/>
                  </a:moveTo>
                  <a:lnTo>
                    <a:pt x="147" y="405"/>
                  </a:lnTo>
                  <a:lnTo>
                    <a:pt x="70" y="362"/>
                  </a:lnTo>
                  <a:lnTo>
                    <a:pt x="29" y="352"/>
                  </a:lnTo>
                  <a:lnTo>
                    <a:pt x="10" y="378"/>
                  </a:lnTo>
                  <a:lnTo>
                    <a:pt x="0" y="445"/>
                  </a:lnTo>
                  <a:lnTo>
                    <a:pt x="0" y="531"/>
                  </a:lnTo>
                  <a:lnTo>
                    <a:pt x="18" y="611"/>
                  </a:lnTo>
                  <a:lnTo>
                    <a:pt x="51" y="673"/>
                  </a:lnTo>
                  <a:lnTo>
                    <a:pt x="97" y="708"/>
                  </a:lnTo>
                  <a:lnTo>
                    <a:pt x="151" y="704"/>
                  </a:lnTo>
                  <a:lnTo>
                    <a:pt x="158" y="952"/>
                  </a:lnTo>
                  <a:lnTo>
                    <a:pt x="153" y="1101"/>
                  </a:lnTo>
                  <a:lnTo>
                    <a:pt x="132" y="1212"/>
                  </a:lnTo>
                  <a:lnTo>
                    <a:pt x="88" y="1344"/>
                  </a:lnTo>
                  <a:lnTo>
                    <a:pt x="80" y="1378"/>
                  </a:lnTo>
                  <a:lnTo>
                    <a:pt x="83" y="1451"/>
                  </a:lnTo>
                  <a:lnTo>
                    <a:pt x="109" y="1526"/>
                  </a:lnTo>
                  <a:lnTo>
                    <a:pt x="156" y="1600"/>
                  </a:lnTo>
                  <a:lnTo>
                    <a:pt x="223" y="1670"/>
                  </a:lnTo>
                  <a:lnTo>
                    <a:pt x="306" y="1732"/>
                  </a:lnTo>
                  <a:lnTo>
                    <a:pt x="403" y="1781"/>
                  </a:lnTo>
                  <a:lnTo>
                    <a:pt x="512" y="1815"/>
                  </a:lnTo>
                  <a:lnTo>
                    <a:pt x="631" y="1830"/>
                  </a:lnTo>
                  <a:lnTo>
                    <a:pt x="693" y="1829"/>
                  </a:lnTo>
                  <a:lnTo>
                    <a:pt x="756" y="1822"/>
                  </a:lnTo>
                  <a:lnTo>
                    <a:pt x="821" y="1809"/>
                  </a:lnTo>
                  <a:lnTo>
                    <a:pt x="886" y="1788"/>
                  </a:lnTo>
                  <a:lnTo>
                    <a:pt x="953" y="1760"/>
                  </a:lnTo>
                  <a:lnTo>
                    <a:pt x="1019" y="1724"/>
                  </a:lnTo>
                  <a:lnTo>
                    <a:pt x="1085" y="1679"/>
                  </a:lnTo>
                  <a:lnTo>
                    <a:pt x="1151" y="1626"/>
                  </a:lnTo>
                  <a:lnTo>
                    <a:pt x="1217" y="1563"/>
                  </a:lnTo>
                  <a:lnTo>
                    <a:pt x="1281" y="1491"/>
                  </a:lnTo>
                  <a:lnTo>
                    <a:pt x="1340" y="1328"/>
                  </a:lnTo>
                  <a:lnTo>
                    <a:pt x="1368" y="1094"/>
                  </a:lnTo>
                  <a:lnTo>
                    <a:pt x="1377" y="884"/>
                  </a:lnTo>
                  <a:lnTo>
                    <a:pt x="1377" y="793"/>
                  </a:lnTo>
                  <a:lnTo>
                    <a:pt x="1465" y="799"/>
                  </a:lnTo>
                  <a:lnTo>
                    <a:pt x="1512" y="796"/>
                  </a:lnTo>
                  <a:lnTo>
                    <a:pt x="1536" y="782"/>
                  </a:lnTo>
                  <a:lnTo>
                    <a:pt x="1553" y="752"/>
                  </a:lnTo>
                  <a:lnTo>
                    <a:pt x="1552" y="718"/>
                  </a:lnTo>
                  <a:lnTo>
                    <a:pt x="1537" y="655"/>
                  </a:lnTo>
                  <a:lnTo>
                    <a:pt x="1510" y="572"/>
                  </a:lnTo>
                  <a:lnTo>
                    <a:pt x="1475" y="478"/>
                  </a:lnTo>
                  <a:lnTo>
                    <a:pt x="1437" y="379"/>
                  </a:lnTo>
                  <a:lnTo>
                    <a:pt x="1397" y="286"/>
                  </a:lnTo>
                  <a:lnTo>
                    <a:pt x="1360" y="205"/>
                  </a:lnTo>
                  <a:lnTo>
                    <a:pt x="1330" y="146"/>
                  </a:lnTo>
                  <a:lnTo>
                    <a:pt x="1144" y="83"/>
                  </a:lnTo>
                  <a:lnTo>
                    <a:pt x="820" y="45"/>
                  </a:lnTo>
                  <a:lnTo>
                    <a:pt x="504" y="13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F9D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75">
              <a:extLst>
                <a:ext uri="{FF2B5EF4-FFF2-40B4-BE49-F238E27FC236}">
                  <a16:creationId xmlns:a16="http://schemas.microsoft.com/office/drawing/2014/main" id="{A00C63B3-8D85-0B12-3900-184CEB25B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7" y="13832"/>
              <a:ext cx="1602" cy="789"/>
            </a:xfrm>
            <a:custGeom>
              <a:avLst/>
              <a:gdLst>
                <a:gd name="T0" fmla="+- 0 27936 27108"/>
                <a:gd name="T1" fmla="*/ T0 w 1602"/>
                <a:gd name="T2" fmla="+- 0 13832 13832"/>
                <a:gd name="T3" fmla="*/ 13832 h 789"/>
                <a:gd name="T4" fmla="+- 0 27850 27108"/>
                <a:gd name="T5" fmla="*/ T4 w 1602"/>
                <a:gd name="T6" fmla="+- 0 13834 13832"/>
                <a:gd name="T7" fmla="*/ 13834 h 789"/>
                <a:gd name="T8" fmla="+- 0 27766 27108"/>
                <a:gd name="T9" fmla="*/ T8 w 1602"/>
                <a:gd name="T10" fmla="+- 0 13839 13832"/>
                <a:gd name="T11" fmla="*/ 13839 h 789"/>
                <a:gd name="T12" fmla="+- 0 27684 27108"/>
                <a:gd name="T13" fmla="*/ T12 w 1602"/>
                <a:gd name="T14" fmla="+- 0 13848 13832"/>
                <a:gd name="T15" fmla="*/ 13848 h 789"/>
                <a:gd name="T16" fmla="+- 0 27605 27108"/>
                <a:gd name="T17" fmla="*/ T16 w 1602"/>
                <a:gd name="T18" fmla="+- 0 13860 13832"/>
                <a:gd name="T19" fmla="*/ 13860 h 789"/>
                <a:gd name="T20" fmla="+- 0 27531 27108"/>
                <a:gd name="T21" fmla="*/ T20 w 1602"/>
                <a:gd name="T22" fmla="+- 0 13874 13832"/>
                <a:gd name="T23" fmla="*/ 13874 h 789"/>
                <a:gd name="T24" fmla="+- 0 27462 27108"/>
                <a:gd name="T25" fmla="*/ T24 w 1602"/>
                <a:gd name="T26" fmla="+- 0 13892 13832"/>
                <a:gd name="T27" fmla="*/ 13892 h 789"/>
                <a:gd name="T28" fmla="+- 0 27399 27108"/>
                <a:gd name="T29" fmla="*/ T28 w 1602"/>
                <a:gd name="T30" fmla="+- 0 13912 13832"/>
                <a:gd name="T31" fmla="*/ 13912 h 789"/>
                <a:gd name="T32" fmla="+- 0 27297 27108"/>
                <a:gd name="T33" fmla="*/ T32 w 1602"/>
                <a:gd name="T34" fmla="+- 0 13956 13832"/>
                <a:gd name="T35" fmla="*/ 13956 h 789"/>
                <a:gd name="T36" fmla="+- 0 27207 27108"/>
                <a:gd name="T37" fmla="*/ T36 w 1602"/>
                <a:gd name="T38" fmla="+- 0 14032 13832"/>
                <a:gd name="T39" fmla="*/ 14032 h 789"/>
                <a:gd name="T40" fmla="+- 0 27167 27108"/>
                <a:gd name="T41" fmla="*/ T40 w 1602"/>
                <a:gd name="T42" fmla="+- 0 14095 13832"/>
                <a:gd name="T43" fmla="*/ 14095 h 789"/>
                <a:gd name="T44" fmla="+- 0 27138 27108"/>
                <a:gd name="T45" fmla="*/ T44 w 1602"/>
                <a:gd name="T46" fmla="+- 0 14165 13832"/>
                <a:gd name="T47" fmla="*/ 14165 h 789"/>
                <a:gd name="T48" fmla="+- 0 27119 27108"/>
                <a:gd name="T49" fmla="*/ T48 w 1602"/>
                <a:gd name="T50" fmla="+- 0 14241 13832"/>
                <a:gd name="T51" fmla="*/ 14241 h 789"/>
                <a:gd name="T52" fmla="+- 0 27109 27108"/>
                <a:gd name="T53" fmla="*/ T52 w 1602"/>
                <a:gd name="T54" fmla="+- 0 14317 13832"/>
                <a:gd name="T55" fmla="*/ 14317 h 789"/>
                <a:gd name="T56" fmla="+- 0 27108 27108"/>
                <a:gd name="T57" fmla="*/ T56 w 1602"/>
                <a:gd name="T58" fmla="+- 0 14392 13832"/>
                <a:gd name="T59" fmla="*/ 14392 h 789"/>
                <a:gd name="T60" fmla="+- 0 27114 27108"/>
                <a:gd name="T61" fmla="*/ T60 w 1602"/>
                <a:gd name="T62" fmla="+- 0 14461 13832"/>
                <a:gd name="T63" fmla="*/ 14461 h 789"/>
                <a:gd name="T64" fmla="+- 0 27128 27108"/>
                <a:gd name="T65" fmla="*/ T64 w 1602"/>
                <a:gd name="T66" fmla="+- 0 14521 13832"/>
                <a:gd name="T67" fmla="*/ 14521 h 789"/>
                <a:gd name="T68" fmla="+- 0 27173 27108"/>
                <a:gd name="T69" fmla="*/ T68 w 1602"/>
                <a:gd name="T70" fmla="+- 0 14603 13832"/>
                <a:gd name="T71" fmla="*/ 14603 h 789"/>
                <a:gd name="T72" fmla="+- 0 27272 27108"/>
                <a:gd name="T73" fmla="*/ T72 w 1602"/>
                <a:gd name="T74" fmla="+- 0 14621 13832"/>
                <a:gd name="T75" fmla="*/ 14621 h 789"/>
                <a:gd name="T76" fmla="+- 0 27312 27108"/>
                <a:gd name="T77" fmla="*/ T76 w 1602"/>
                <a:gd name="T78" fmla="+- 0 14589 13832"/>
                <a:gd name="T79" fmla="*/ 14589 h 789"/>
                <a:gd name="T80" fmla="+- 0 27339 27108"/>
                <a:gd name="T81" fmla="*/ T80 w 1602"/>
                <a:gd name="T82" fmla="+- 0 14493 13832"/>
                <a:gd name="T83" fmla="*/ 14493 h 789"/>
                <a:gd name="T84" fmla="+- 0 27369 27108"/>
                <a:gd name="T85" fmla="*/ T84 w 1602"/>
                <a:gd name="T86" fmla="+- 0 14303 13832"/>
                <a:gd name="T87" fmla="*/ 14303 h 789"/>
                <a:gd name="T88" fmla="+- 0 27401 27108"/>
                <a:gd name="T89" fmla="*/ T88 w 1602"/>
                <a:gd name="T90" fmla="+- 0 14320 13832"/>
                <a:gd name="T91" fmla="*/ 14320 h 789"/>
                <a:gd name="T92" fmla="+- 0 27513 27108"/>
                <a:gd name="T93" fmla="*/ T92 w 1602"/>
                <a:gd name="T94" fmla="+- 0 14348 13832"/>
                <a:gd name="T95" fmla="*/ 14348 h 789"/>
                <a:gd name="T96" fmla="+- 0 27588 27108"/>
                <a:gd name="T97" fmla="*/ T96 w 1602"/>
                <a:gd name="T98" fmla="+- 0 14359 13832"/>
                <a:gd name="T99" fmla="*/ 14359 h 789"/>
                <a:gd name="T100" fmla="+- 0 27671 27108"/>
                <a:gd name="T101" fmla="*/ T100 w 1602"/>
                <a:gd name="T102" fmla="+- 0 14367 13832"/>
                <a:gd name="T103" fmla="*/ 14367 h 789"/>
                <a:gd name="T104" fmla="+- 0 27761 27108"/>
                <a:gd name="T105" fmla="*/ T104 w 1602"/>
                <a:gd name="T106" fmla="+- 0 14371 13832"/>
                <a:gd name="T107" fmla="*/ 14371 h 789"/>
                <a:gd name="T108" fmla="+- 0 27855 27108"/>
                <a:gd name="T109" fmla="*/ T108 w 1602"/>
                <a:gd name="T110" fmla="+- 0 14373 13832"/>
                <a:gd name="T111" fmla="*/ 14373 h 789"/>
                <a:gd name="T112" fmla="+- 0 27949 27108"/>
                <a:gd name="T113" fmla="*/ T112 w 1602"/>
                <a:gd name="T114" fmla="+- 0 14370 13832"/>
                <a:gd name="T115" fmla="*/ 14370 h 789"/>
                <a:gd name="T116" fmla="+- 0 28042 27108"/>
                <a:gd name="T117" fmla="*/ T116 w 1602"/>
                <a:gd name="T118" fmla="+- 0 14364 13832"/>
                <a:gd name="T119" fmla="*/ 14364 h 789"/>
                <a:gd name="T120" fmla="+- 0 28130 27108"/>
                <a:gd name="T121" fmla="*/ T120 w 1602"/>
                <a:gd name="T122" fmla="+- 0 14353 13832"/>
                <a:gd name="T123" fmla="*/ 14353 h 789"/>
                <a:gd name="T124" fmla="+- 0 28211 27108"/>
                <a:gd name="T125" fmla="*/ T124 w 1602"/>
                <a:gd name="T126" fmla="+- 0 14339 13832"/>
                <a:gd name="T127" fmla="*/ 14339 h 789"/>
                <a:gd name="T128" fmla="+- 0 28283 27108"/>
                <a:gd name="T129" fmla="*/ T128 w 1602"/>
                <a:gd name="T130" fmla="+- 0 14319 13832"/>
                <a:gd name="T131" fmla="*/ 14319 h 789"/>
                <a:gd name="T132" fmla="+- 0 28342 27108"/>
                <a:gd name="T133" fmla="*/ T132 w 1602"/>
                <a:gd name="T134" fmla="+- 0 14295 13832"/>
                <a:gd name="T135" fmla="*/ 14295 h 789"/>
                <a:gd name="T136" fmla="+- 0 28359 27108"/>
                <a:gd name="T137" fmla="*/ T136 w 1602"/>
                <a:gd name="T138" fmla="+- 0 14280 13832"/>
                <a:gd name="T139" fmla="*/ 14280 h 789"/>
                <a:gd name="T140" fmla="+- 0 28400 27108"/>
                <a:gd name="T141" fmla="*/ T140 w 1602"/>
                <a:gd name="T142" fmla="+- 0 14250 13832"/>
                <a:gd name="T143" fmla="*/ 14250 h 789"/>
                <a:gd name="T144" fmla="+- 0 28452 27108"/>
                <a:gd name="T145" fmla="*/ T144 w 1602"/>
                <a:gd name="T146" fmla="+- 0 14223 13832"/>
                <a:gd name="T147" fmla="*/ 14223 h 789"/>
                <a:gd name="T148" fmla="+- 0 28501 27108"/>
                <a:gd name="T149" fmla="*/ T148 w 1602"/>
                <a:gd name="T150" fmla="+- 0 14220 13832"/>
                <a:gd name="T151" fmla="*/ 14220 h 789"/>
                <a:gd name="T152" fmla="+- 0 28590 27108"/>
                <a:gd name="T153" fmla="*/ T152 w 1602"/>
                <a:gd name="T154" fmla="+- 0 14255 13832"/>
                <a:gd name="T155" fmla="*/ 14255 h 789"/>
                <a:gd name="T156" fmla="+- 0 28623 27108"/>
                <a:gd name="T157" fmla="*/ T156 w 1602"/>
                <a:gd name="T158" fmla="+- 0 14287 13832"/>
                <a:gd name="T159" fmla="*/ 14287 h 789"/>
                <a:gd name="T160" fmla="+- 0 28603 27108"/>
                <a:gd name="T161" fmla="*/ T160 w 1602"/>
                <a:gd name="T162" fmla="+- 0 14333 13832"/>
                <a:gd name="T163" fmla="*/ 14333 h 789"/>
                <a:gd name="T164" fmla="+- 0 28532 27108"/>
                <a:gd name="T165" fmla="*/ T164 w 1602"/>
                <a:gd name="T166" fmla="+- 0 14411 13832"/>
                <a:gd name="T167" fmla="*/ 14411 h 789"/>
                <a:gd name="T168" fmla="+- 0 28589 27108"/>
                <a:gd name="T169" fmla="*/ T168 w 1602"/>
                <a:gd name="T170" fmla="+- 0 14390 13832"/>
                <a:gd name="T171" fmla="*/ 14390 h 789"/>
                <a:gd name="T172" fmla="+- 0 28685 27108"/>
                <a:gd name="T173" fmla="*/ T172 w 1602"/>
                <a:gd name="T174" fmla="+- 0 14320 13832"/>
                <a:gd name="T175" fmla="*/ 14320 h 789"/>
                <a:gd name="T176" fmla="+- 0 28709 27108"/>
                <a:gd name="T177" fmla="*/ T176 w 1602"/>
                <a:gd name="T178" fmla="+- 0 14194 13832"/>
                <a:gd name="T179" fmla="*/ 14194 h 789"/>
                <a:gd name="T180" fmla="+- 0 28549 27108"/>
                <a:gd name="T181" fmla="*/ T180 w 1602"/>
                <a:gd name="T182" fmla="+- 0 14001 13832"/>
                <a:gd name="T183" fmla="*/ 14001 h 789"/>
                <a:gd name="T184" fmla="+- 0 28489 27108"/>
                <a:gd name="T185" fmla="*/ T184 w 1602"/>
                <a:gd name="T186" fmla="+- 0 13959 13832"/>
                <a:gd name="T187" fmla="*/ 13959 h 789"/>
                <a:gd name="T188" fmla="+- 0 28422 27108"/>
                <a:gd name="T189" fmla="*/ T188 w 1602"/>
                <a:gd name="T190" fmla="+- 0 13924 13832"/>
                <a:gd name="T191" fmla="*/ 13924 h 789"/>
                <a:gd name="T192" fmla="+- 0 28349 27108"/>
                <a:gd name="T193" fmla="*/ T192 w 1602"/>
                <a:gd name="T194" fmla="+- 0 13895 13832"/>
                <a:gd name="T195" fmla="*/ 13895 h 789"/>
                <a:gd name="T196" fmla="+- 0 28272 27108"/>
                <a:gd name="T197" fmla="*/ T196 w 1602"/>
                <a:gd name="T198" fmla="+- 0 13872 13832"/>
                <a:gd name="T199" fmla="*/ 13872 h 789"/>
                <a:gd name="T200" fmla="+- 0 28191 27108"/>
                <a:gd name="T201" fmla="*/ T200 w 1602"/>
                <a:gd name="T202" fmla="+- 0 13855 13832"/>
                <a:gd name="T203" fmla="*/ 13855 h 789"/>
                <a:gd name="T204" fmla="+- 0 28107 27108"/>
                <a:gd name="T205" fmla="*/ T204 w 1602"/>
                <a:gd name="T206" fmla="+- 0 13843 13832"/>
                <a:gd name="T207" fmla="*/ 13843 h 789"/>
                <a:gd name="T208" fmla="+- 0 28022 27108"/>
                <a:gd name="T209" fmla="*/ T208 w 1602"/>
                <a:gd name="T210" fmla="+- 0 13835 13832"/>
                <a:gd name="T211" fmla="*/ 13835 h 789"/>
                <a:gd name="T212" fmla="+- 0 27936 27108"/>
                <a:gd name="T213" fmla="*/ T212 w 1602"/>
                <a:gd name="T214" fmla="+- 0 13832 13832"/>
                <a:gd name="T215" fmla="*/ 13832 h 7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1602" h="789">
                  <a:moveTo>
                    <a:pt x="828" y="0"/>
                  </a:moveTo>
                  <a:lnTo>
                    <a:pt x="742" y="2"/>
                  </a:lnTo>
                  <a:lnTo>
                    <a:pt x="658" y="7"/>
                  </a:lnTo>
                  <a:lnTo>
                    <a:pt x="576" y="16"/>
                  </a:lnTo>
                  <a:lnTo>
                    <a:pt x="497" y="28"/>
                  </a:lnTo>
                  <a:lnTo>
                    <a:pt x="423" y="42"/>
                  </a:lnTo>
                  <a:lnTo>
                    <a:pt x="354" y="60"/>
                  </a:lnTo>
                  <a:lnTo>
                    <a:pt x="291" y="80"/>
                  </a:lnTo>
                  <a:lnTo>
                    <a:pt x="189" y="124"/>
                  </a:lnTo>
                  <a:lnTo>
                    <a:pt x="99" y="200"/>
                  </a:lnTo>
                  <a:lnTo>
                    <a:pt x="59" y="263"/>
                  </a:lnTo>
                  <a:lnTo>
                    <a:pt x="30" y="333"/>
                  </a:lnTo>
                  <a:lnTo>
                    <a:pt x="11" y="409"/>
                  </a:lnTo>
                  <a:lnTo>
                    <a:pt x="1" y="485"/>
                  </a:lnTo>
                  <a:lnTo>
                    <a:pt x="0" y="560"/>
                  </a:lnTo>
                  <a:lnTo>
                    <a:pt x="6" y="629"/>
                  </a:lnTo>
                  <a:lnTo>
                    <a:pt x="20" y="689"/>
                  </a:lnTo>
                  <a:lnTo>
                    <a:pt x="65" y="771"/>
                  </a:lnTo>
                  <a:lnTo>
                    <a:pt x="164" y="789"/>
                  </a:lnTo>
                  <a:lnTo>
                    <a:pt x="204" y="757"/>
                  </a:lnTo>
                  <a:lnTo>
                    <a:pt x="231" y="661"/>
                  </a:lnTo>
                  <a:lnTo>
                    <a:pt x="261" y="471"/>
                  </a:lnTo>
                  <a:lnTo>
                    <a:pt x="293" y="488"/>
                  </a:lnTo>
                  <a:lnTo>
                    <a:pt x="405" y="516"/>
                  </a:lnTo>
                  <a:lnTo>
                    <a:pt x="480" y="527"/>
                  </a:lnTo>
                  <a:lnTo>
                    <a:pt x="563" y="535"/>
                  </a:lnTo>
                  <a:lnTo>
                    <a:pt x="653" y="539"/>
                  </a:lnTo>
                  <a:lnTo>
                    <a:pt x="747" y="541"/>
                  </a:lnTo>
                  <a:lnTo>
                    <a:pt x="841" y="538"/>
                  </a:lnTo>
                  <a:lnTo>
                    <a:pt x="934" y="532"/>
                  </a:lnTo>
                  <a:lnTo>
                    <a:pt x="1022" y="521"/>
                  </a:lnTo>
                  <a:lnTo>
                    <a:pt x="1103" y="507"/>
                  </a:lnTo>
                  <a:lnTo>
                    <a:pt x="1175" y="487"/>
                  </a:lnTo>
                  <a:lnTo>
                    <a:pt x="1234" y="463"/>
                  </a:lnTo>
                  <a:lnTo>
                    <a:pt x="1251" y="448"/>
                  </a:lnTo>
                  <a:lnTo>
                    <a:pt x="1292" y="418"/>
                  </a:lnTo>
                  <a:lnTo>
                    <a:pt x="1344" y="391"/>
                  </a:lnTo>
                  <a:lnTo>
                    <a:pt x="1393" y="388"/>
                  </a:lnTo>
                  <a:lnTo>
                    <a:pt x="1482" y="423"/>
                  </a:lnTo>
                  <a:lnTo>
                    <a:pt x="1515" y="455"/>
                  </a:lnTo>
                  <a:lnTo>
                    <a:pt x="1495" y="501"/>
                  </a:lnTo>
                  <a:lnTo>
                    <a:pt x="1424" y="579"/>
                  </a:lnTo>
                  <a:lnTo>
                    <a:pt x="1481" y="558"/>
                  </a:lnTo>
                  <a:lnTo>
                    <a:pt x="1577" y="488"/>
                  </a:lnTo>
                  <a:lnTo>
                    <a:pt x="1601" y="362"/>
                  </a:lnTo>
                  <a:lnTo>
                    <a:pt x="1441" y="169"/>
                  </a:lnTo>
                  <a:lnTo>
                    <a:pt x="1381" y="127"/>
                  </a:lnTo>
                  <a:lnTo>
                    <a:pt x="1314" y="92"/>
                  </a:lnTo>
                  <a:lnTo>
                    <a:pt x="1241" y="63"/>
                  </a:lnTo>
                  <a:lnTo>
                    <a:pt x="1164" y="40"/>
                  </a:lnTo>
                  <a:lnTo>
                    <a:pt x="1083" y="23"/>
                  </a:lnTo>
                  <a:lnTo>
                    <a:pt x="999" y="11"/>
                  </a:lnTo>
                  <a:lnTo>
                    <a:pt x="914" y="3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C78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76">
              <a:extLst>
                <a:ext uri="{FF2B5EF4-FFF2-40B4-BE49-F238E27FC236}">
                  <a16:creationId xmlns:a16="http://schemas.microsoft.com/office/drawing/2014/main" id="{ACB1FF1D-A1BC-2078-D85A-28D9C9B59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5" y="14447"/>
              <a:ext cx="1386" cy="515"/>
            </a:xfrm>
            <a:custGeom>
              <a:avLst/>
              <a:gdLst>
                <a:gd name="T0" fmla="+- 0 28408 27146"/>
                <a:gd name="T1" fmla="*/ T0 w 1386"/>
                <a:gd name="T2" fmla="+- 0 14448 14448"/>
                <a:gd name="T3" fmla="*/ 14448 h 515"/>
                <a:gd name="T4" fmla="+- 0 28214 27146"/>
                <a:gd name="T5" fmla="*/ T4 w 1386"/>
                <a:gd name="T6" fmla="+- 0 14498 14448"/>
                <a:gd name="T7" fmla="*/ 14498 h 515"/>
                <a:gd name="T8" fmla="+- 0 28018 27146"/>
                <a:gd name="T9" fmla="*/ T8 w 1386"/>
                <a:gd name="T10" fmla="+- 0 14526 14448"/>
                <a:gd name="T11" fmla="*/ 14526 h 515"/>
                <a:gd name="T12" fmla="+- 0 27702 27146"/>
                <a:gd name="T13" fmla="*/ T12 w 1386"/>
                <a:gd name="T14" fmla="+- 0 14539 14448"/>
                <a:gd name="T15" fmla="*/ 14539 h 515"/>
                <a:gd name="T16" fmla="+- 0 27146 27146"/>
                <a:gd name="T17" fmla="*/ T16 w 1386"/>
                <a:gd name="T18" fmla="+- 0 14549 14448"/>
                <a:gd name="T19" fmla="*/ 14549 h 515"/>
                <a:gd name="T20" fmla="+- 0 27162 27146"/>
                <a:gd name="T21" fmla="*/ T20 w 1386"/>
                <a:gd name="T22" fmla="+- 0 14618 14448"/>
                <a:gd name="T23" fmla="*/ 14618 h 515"/>
                <a:gd name="T24" fmla="+- 0 27293 27146"/>
                <a:gd name="T25" fmla="*/ T24 w 1386"/>
                <a:gd name="T26" fmla="+- 0 14649 14448"/>
                <a:gd name="T27" fmla="*/ 14649 h 515"/>
                <a:gd name="T28" fmla="+- 0 27459 27146"/>
                <a:gd name="T29" fmla="*/ T28 w 1386"/>
                <a:gd name="T30" fmla="+- 0 14722 14448"/>
                <a:gd name="T31" fmla="*/ 14722 h 515"/>
                <a:gd name="T32" fmla="+- 0 27851 27146"/>
                <a:gd name="T33" fmla="*/ T32 w 1386"/>
                <a:gd name="T34" fmla="+- 0 14900 14448"/>
                <a:gd name="T35" fmla="*/ 14900 h 515"/>
                <a:gd name="T36" fmla="+- 0 28094 27146"/>
                <a:gd name="T37" fmla="*/ T36 w 1386"/>
                <a:gd name="T38" fmla="+- 0 14963 14448"/>
                <a:gd name="T39" fmla="*/ 14963 h 515"/>
                <a:gd name="T40" fmla="+- 0 28287 27146"/>
                <a:gd name="T41" fmla="*/ T40 w 1386"/>
                <a:gd name="T42" fmla="+- 0 14914 14448"/>
                <a:gd name="T43" fmla="*/ 14914 h 515"/>
                <a:gd name="T44" fmla="+- 0 28532 27146"/>
                <a:gd name="T45" fmla="*/ T44 w 1386"/>
                <a:gd name="T46" fmla="+- 0 14757 14448"/>
                <a:gd name="T47" fmla="*/ 14757 h 515"/>
                <a:gd name="T48" fmla="+- 0 28408 27146"/>
                <a:gd name="T49" fmla="*/ T48 w 1386"/>
                <a:gd name="T50" fmla="+- 0 14448 14448"/>
                <a:gd name="T51" fmla="*/ 14448 h 5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386" h="515">
                  <a:moveTo>
                    <a:pt x="1262" y="0"/>
                  </a:moveTo>
                  <a:lnTo>
                    <a:pt x="1068" y="50"/>
                  </a:lnTo>
                  <a:lnTo>
                    <a:pt x="872" y="78"/>
                  </a:lnTo>
                  <a:lnTo>
                    <a:pt x="556" y="91"/>
                  </a:lnTo>
                  <a:lnTo>
                    <a:pt x="0" y="101"/>
                  </a:lnTo>
                  <a:lnTo>
                    <a:pt x="16" y="170"/>
                  </a:lnTo>
                  <a:lnTo>
                    <a:pt x="147" y="201"/>
                  </a:lnTo>
                  <a:lnTo>
                    <a:pt x="313" y="274"/>
                  </a:lnTo>
                  <a:lnTo>
                    <a:pt x="705" y="452"/>
                  </a:lnTo>
                  <a:lnTo>
                    <a:pt x="948" y="515"/>
                  </a:lnTo>
                  <a:lnTo>
                    <a:pt x="1141" y="466"/>
                  </a:lnTo>
                  <a:lnTo>
                    <a:pt x="1386" y="309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1D1C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AutoShape 77">
              <a:extLst>
                <a:ext uri="{FF2B5EF4-FFF2-40B4-BE49-F238E27FC236}">
                  <a16:creationId xmlns:a16="http://schemas.microsoft.com/office/drawing/2014/main" id="{D9D45CC5-539D-76FD-4CD3-B5196B663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3" y="14596"/>
              <a:ext cx="455" cy="110"/>
            </a:xfrm>
            <a:custGeom>
              <a:avLst/>
              <a:gdLst>
                <a:gd name="T0" fmla="+- 0 27921 27853"/>
                <a:gd name="T1" fmla="*/ T0 w 455"/>
                <a:gd name="T2" fmla="+- 0 14653 14597"/>
                <a:gd name="T3" fmla="*/ 14653 h 110"/>
                <a:gd name="T4" fmla="+- 0 27917 27853"/>
                <a:gd name="T5" fmla="*/ T4 w 455"/>
                <a:gd name="T6" fmla="+- 0 14633 14597"/>
                <a:gd name="T7" fmla="*/ 14633 h 110"/>
                <a:gd name="T8" fmla="+- 0 27909 27853"/>
                <a:gd name="T9" fmla="*/ T8 w 455"/>
                <a:gd name="T10" fmla="+- 0 14617 14597"/>
                <a:gd name="T11" fmla="*/ 14617 h 110"/>
                <a:gd name="T12" fmla="+- 0 27898 27853"/>
                <a:gd name="T13" fmla="*/ T12 w 455"/>
                <a:gd name="T14" fmla="+- 0 14606 14597"/>
                <a:gd name="T15" fmla="*/ 14606 h 110"/>
                <a:gd name="T16" fmla="+- 0 27884 27853"/>
                <a:gd name="T17" fmla="*/ T16 w 455"/>
                <a:gd name="T18" fmla="+- 0 14603 14597"/>
                <a:gd name="T19" fmla="*/ 14603 h 110"/>
                <a:gd name="T20" fmla="+- 0 27871 27853"/>
                <a:gd name="T21" fmla="*/ T20 w 455"/>
                <a:gd name="T22" fmla="+- 0 14608 14597"/>
                <a:gd name="T23" fmla="*/ 14608 h 110"/>
                <a:gd name="T24" fmla="+- 0 27861 27853"/>
                <a:gd name="T25" fmla="*/ T24 w 455"/>
                <a:gd name="T26" fmla="+- 0 14620 14597"/>
                <a:gd name="T27" fmla="*/ 14620 h 110"/>
                <a:gd name="T28" fmla="+- 0 27855 27853"/>
                <a:gd name="T29" fmla="*/ T28 w 455"/>
                <a:gd name="T30" fmla="+- 0 14636 14597"/>
                <a:gd name="T31" fmla="*/ 14636 h 110"/>
                <a:gd name="T32" fmla="+- 0 27853 27853"/>
                <a:gd name="T33" fmla="*/ T32 w 455"/>
                <a:gd name="T34" fmla="+- 0 14657 14597"/>
                <a:gd name="T35" fmla="*/ 14657 h 110"/>
                <a:gd name="T36" fmla="+- 0 27857 27853"/>
                <a:gd name="T37" fmla="*/ T36 w 455"/>
                <a:gd name="T38" fmla="+- 0 14676 14597"/>
                <a:gd name="T39" fmla="*/ 14676 h 110"/>
                <a:gd name="T40" fmla="+- 0 27865 27853"/>
                <a:gd name="T41" fmla="*/ T40 w 455"/>
                <a:gd name="T42" fmla="+- 0 14692 14597"/>
                <a:gd name="T43" fmla="*/ 14692 h 110"/>
                <a:gd name="T44" fmla="+- 0 27877 27853"/>
                <a:gd name="T45" fmla="*/ T44 w 455"/>
                <a:gd name="T46" fmla="+- 0 14703 14597"/>
                <a:gd name="T47" fmla="*/ 14703 h 110"/>
                <a:gd name="T48" fmla="+- 0 27890 27853"/>
                <a:gd name="T49" fmla="*/ T48 w 455"/>
                <a:gd name="T50" fmla="+- 0 14706 14597"/>
                <a:gd name="T51" fmla="*/ 14706 h 110"/>
                <a:gd name="T52" fmla="+- 0 27903 27853"/>
                <a:gd name="T53" fmla="*/ T52 w 455"/>
                <a:gd name="T54" fmla="+- 0 14701 14597"/>
                <a:gd name="T55" fmla="*/ 14701 h 110"/>
                <a:gd name="T56" fmla="+- 0 27913 27853"/>
                <a:gd name="T57" fmla="*/ T56 w 455"/>
                <a:gd name="T58" fmla="+- 0 14690 14597"/>
                <a:gd name="T59" fmla="*/ 14690 h 110"/>
                <a:gd name="T60" fmla="+- 0 27920 27853"/>
                <a:gd name="T61" fmla="*/ T60 w 455"/>
                <a:gd name="T62" fmla="+- 0 14673 14597"/>
                <a:gd name="T63" fmla="*/ 14673 h 110"/>
                <a:gd name="T64" fmla="+- 0 27921 27853"/>
                <a:gd name="T65" fmla="*/ T64 w 455"/>
                <a:gd name="T66" fmla="+- 0 14653 14597"/>
                <a:gd name="T67" fmla="*/ 14653 h 110"/>
                <a:gd name="T68" fmla="+- 0 28307 27853"/>
                <a:gd name="T69" fmla="*/ T68 w 455"/>
                <a:gd name="T70" fmla="+- 0 14646 14597"/>
                <a:gd name="T71" fmla="*/ 14646 h 110"/>
                <a:gd name="T72" fmla="+- 0 28304 27853"/>
                <a:gd name="T73" fmla="*/ T72 w 455"/>
                <a:gd name="T74" fmla="+- 0 14627 14597"/>
                <a:gd name="T75" fmla="*/ 14627 h 110"/>
                <a:gd name="T76" fmla="+- 0 28295 27853"/>
                <a:gd name="T77" fmla="*/ T76 w 455"/>
                <a:gd name="T78" fmla="+- 0 14611 14597"/>
                <a:gd name="T79" fmla="*/ 14611 h 110"/>
                <a:gd name="T80" fmla="+- 0 28284 27853"/>
                <a:gd name="T81" fmla="*/ T80 w 455"/>
                <a:gd name="T82" fmla="+- 0 14600 14597"/>
                <a:gd name="T83" fmla="*/ 14600 h 110"/>
                <a:gd name="T84" fmla="+- 0 28270 27853"/>
                <a:gd name="T85" fmla="*/ T84 w 455"/>
                <a:gd name="T86" fmla="+- 0 14597 14597"/>
                <a:gd name="T87" fmla="*/ 14597 h 110"/>
                <a:gd name="T88" fmla="+- 0 28257 27853"/>
                <a:gd name="T89" fmla="*/ T88 w 455"/>
                <a:gd name="T90" fmla="+- 0 14602 14597"/>
                <a:gd name="T91" fmla="*/ 14602 h 110"/>
                <a:gd name="T92" fmla="+- 0 28247 27853"/>
                <a:gd name="T93" fmla="*/ T92 w 455"/>
                <a:gd name="T94" fmla="+- 0 14613 14597"/>
                <a:gd name="T95" fmla="*/ 14613 h 110"/>
                <a:gd name="T96" fmla="+- 0 28241 27853"/>
                <a:gd name="T97" fmla="*/ T96 w 455"/>
                <a:gd name="T98" fmla="+- 0 14630 14597"/>
                <a:gd name="T99" fmla="*/ 14630 h 110"/>
                <a:gd name="T100" fmla="+- 0 28239 27853"/>
                <a:gd name="T101" fmla="*/ T100 w 455"/>
                <a:gd name="T102" fmla="+- 0 14650 14597"/>
                <a:gd name="T103" fmla="*/ 14650 h 110"/>
                <a:gd name="T104" fmla="+- 0 28243 27853"/>
                <a:gd name="T105" fmla="*/ T104 w 455"/>
                <a:gd name="T106" fmla="+- 0 14670 14597"/>
                <a:gd name="T107" fmla="*/ 14670 h 110"/>
                <a:gd name="T108" fmla="+- 0 28251 27853"/>
                <a:gd name="T109" fmla="*/ T108 w 455"/>
                <a:gd name="T110" fmla="+- 0 14686 14597"/>
                <a:gd name="T111" fmla="*/ 14686 h 110"/>
                <a:gd name="T112" fmla="+- 0 28263 27853"/>
                <a:gd name="T113" fmla="*/ T112 w 455"/>
                <a:gd name="T114" fmla="+- 0 14697 14597"/>
                <a:gd name="T115" fmla="*/ 14697 h 110"/>
                <a:gd name="T116" fmla="+- 0 28276 27853"/>
                <a:gd name="T117" fmla="*/ T116 w 455"/>
                <a:gd name="T118" fmla="+- 0 14700 14597"/>
                <a:gd name="T119" fmla="*/ 14700 h 110"/>
                <a:gd name="T120" fmla="+- 0 28289 27853"/>
                <a:gd name="T121" fmla="*/ T120 w 455"/>
                <a:gd name="T122" fmla="+- 0 14695 14597"/>
                <a:gd name="T123" fmla="*/ 14695 h 110"/>
                <a:gd name="T124" fmla="+- 0 28299 27853"/>
                <a:gd name="T125" fmla="*/ T124 w 455"/>
                <a:gd name="T126" fmla="+- 0 14683 14597"/>
                <a:gd name="T127" fmla="*/ 14683 h 110"/>
                <a:gd name="T128" fmla="+- 0 28306 27853"/>
                <a:gd name="T129" fmla="*/ T128 w 455"/>
                <a:gd name="T130" fmla="+- 0 14667 14597"/>
                <a:gd name="T131" fmla="*/ 14667 h 110"/>
                <a:gd name="T132" fmla="+- 0 28307 27853"/>
                <a:gd name="T133" fmla="*/ T132 w 455"/>
                <a:gd name="T134" fmla="+- 0 14646 14597"/>
                <a:gd name="T135" fmla="*/ 14646 h 1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455" h="110">
                  <a:moveTo>
                    <a:pt x="68" y="56"/>
                  </a:moveTo>
                  <a:lnTo>
                    <a:pt x="64" y="36"/>
                  </a:lnTo>
                  <a:lnTo>
                    <a:pt x="56" y="20"/>
                  </a:lnTo>
                  <a:lnTo>
                    <a:pt x="45" y="9"/>
                  </a:lnTo>
                  <a:lnTo>
                    <a:pt x="31" y="6"/>
                  </a:lnTo>
                  <a:lnTo>
                    <a:pt x="18" y="11"/>
                  </a:lnTo>
                  <a:lnTo>
                    <a:pt x="8" y="23"/>
                  </a:lnTo>
                  <a:lnTo>
                    <a:pt x="2" y="39"/>
                  </a:lnTo>
                  <a:lnTo>
                    <a:pt x="0" y="60"/>
                  </a:lnTo>
                  <a:lnTo>
                    <a:pt x="4" y="79"/>
                  </a:lnTo>
                  <a:lnTo>
                    <a:pt x="12" y="95"/>
                  </a:lnTo>
                  <a:lnTo>
                    <a:pt x="24" y="106"/>
                  </a:lnTo>
                  <a:lnTo>
                    <a:pt x="37" y="109"/>
                  </a:lnTo>
                  <a:lnTo>
                    <a:pt x="50" y="104"/>
                  </a:lnTo>
                  <a:lnTo>
                    <a:pt x="60" y="93"/>
                  </a:lnTo>
                  <a:lnTo>
                    <a:pt x="67" y="76"/>
                  </a:lnTo>
                  <a:lnTo>
                    <a:pt x="68" y="56"/>
                  </a:lnTo>
                  <a:close/>
                  <a:moveTo>
                    <a:pt x="454" y="49"/>
                  </a:moveTo>
                  <a:lnTo>
                    <a:pt x="451" y="30"/>
                  </a:lnTo>
                  <a:lnTo>
                    <a:pt x="442" y="14"/>
                  </a:lnTo>
                  <a:lnTo>
                    <a:pt x="431" y="3"/>
                  </a:lnTo>
                  <a:lnTo>
                    <a:pt x="417" y="0"/>
                  </a:lnTo>
                  <a:lnTo>
                    <a:pt x="404" y="5"/>
                  </a:lnTo>
                  <a:lnTo>
                    <a:pt x="394" y="16"/>
                  </a:lnTo>
                  <a:lnTo>
                    <a:pt x="388" y="33"/>
                  </a:lnTo>
                  <a:lnTo>
                    <a:pt x="386" y="53"/>
                  </a:lnTo>
                  <a:lnTo>
                    <a:pt x="390" y="73"/>
                  </a:lnTo>
                  <a:lnTo>
                    <a:pt x="398" y="89"/>
                  </a:lnTo>
                  <a:lnTo>
                    <a:pt x="410" y="100"/>
                  </a:lnTo>
                  <a:lnTo>
                    <a:pt x="423" y="103"/>
                  </a:lnTo>
                  <a:lnTo>
                    <a:pt x="436" y="98"/>
                  </a:lnTo>
                  <a:lnTo>
                    <a:pt x="446" y="86"/>
                  </a:lnTo>
                  <a:lnTo>
                    <a:pt x="453" y="70"/>
                  </a:lnTo>
                  <a:lnTo>
                    <a:pt x="454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02" name="Picture 78">
              <a:extLst>
                <a:ext uri="{FF2B5EF4-FFF2-40B4-BE49-F238E27FC236}">
                  <a16:creationId xmlns:a16="http://schemas.microsoft.com/office/drawing/2014/main" id="{D00C781B-DD26-D922-141F-3676898FA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8" y="15203"/>
              <a:ext cx="2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" name="Picture 79">
              <a:extLst>
                <a:ext uri="{FF2B5EF4-FFF2-40B4-BE49-F238E27FC236}">
                  <a16:creationId xmlns:a16="http://schemas.microsoft.com/office/drawing/2014/main" id="{09069D4C-0799-27B2-0BA4-741357CB9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3" y="18125"/>
              <a:ext cx="37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" name="Picture 80">
              <a:extLst>
                <a:ext uri="{FF2B5EF4-FFF2-40B4-BE49-F238E27FC236}">
                  <a16:creationId xmlns:a16="http://schemas.microsoft.com/office/drawing/2014/main" id="{61201D0C-4238-987A-A8C1-2D2124EF3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40" y="17405"/>
              <a:ext cx="27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" name="Picture 81">
              <a:extLst>
                <a:ext uri="{FF2B5EF4-FFF2-40B4-BE49-F238E27FC236}">
                  <a16:creationId xmlns:a16="http://schemas.microsoft.com/office/drawing/2014/main" id="{9D7879C5-D419-AEBE-AB74-E565051C5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2" y="15472"/>
              <a:ext cx="3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" name="Freeform 82">
              <a:extLst>
                <a:ext uri="{FF2B5EF4-FFF2-40B4-BE49-F238E27FC236}">
                  <a16:creationId xmlns:a16="http://schemas.microsoft.com/office/drawing/2014/main" id="{1ADC2A31-EF23-4E19-3717-01032B237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8" y="15643"/>
              <a:ext cx="912" cy="1530"/>
            </a:xfrm>
            <a:custGeom>
              <a:avLst/>
              <a:gdLst>
                <a:gd name="T0" fmla="+- 0 30668 29948"/>
                <a:gd name="T1" fmla="*/ T0 w 912"/>
                <a:gd name="T2" fmla="+- 0 15643 15643"/>
                <a:gd name="T3" fmla="*/ 15643 h 1530"/>
                <a:gd name="T4" fmla="+- 0 30608 29948"/>
                <a:gd name="T5" fmla="*/ T4 w 912"/>
                <a:gd name="T6" fmla="+- 0 15656 15643"/>
                <a:gd name="T7" fmla="*/ 15656 h 1530"/>
                <a:gd name="T8" fmla="+- 0 30571 29948"/>
                <a:gd name="T9" fmla="*/ T8 w 912"/>
                <a:gd name="T10" fmla="+- 0 15685 15643"/>
                <a:gd name="T11" fmla="*/ 15685 h 1530"/>
                <a:gd name="T12" fmla="+- 0 30546 29948"/>
                <a:gd name="T13" fmla="*/ T12 w 912"/>
                <a:gd name="T14" fmla="+- 0 15724 15643"/>
                <a:gd name="T15" fmla="*/ 15724 h 1530"/>
                <a:gd name="T16" fmla="+- 0 30535 29948"/>
                <a:gd name="T17" fmla="*/ T16 w 912"/>
                <a:gd name="T18" fmla="+- 0 15769 15643"/>
                <a:gd name="T19" fmla="*/ 15769 h 1530"/>
                <a:gd name="T20" fmla="+- 0 30540 29948"/>
                <a:gd name="T21" fmla="*/ T20 w 912"/>
                <a:gd name="T22" fmla="+- 0 15816 15643"/>
                <a:gd name="T23" fmla="*/ 15816 h 1530"/>
                <a:gd name="T24" fmla="+- 0 30560 29948"/>
                <a:gd name="T25" fmla="*/ T24 w 912"/>
                <a:gd name="T26" fmla="+- 0 15905 15643"/>
                <a:gd name="T27" fmla="*/ 15905 h 1530"/>
                <a:gd name="T28" fmla="+- 0 30574 29948"/>
                <a:gd name="T29" fmla="*/ T28 w 912"/>
                <a:gd name="T30" fmla="+- 0 15990 15643"/>
                <a:gd name="T31" fmla="*/ 15990 h 1530"/>
                <a:gd name="T32" fmla="+- 0 30581 29948"/>
                <a:gd name="T33" fmla="*/ T32 w 912"/>
                <a:gd name="T34" fmla="+- 0 16072 15643"/>
                <a:gd name="T35" fmla="*/ 16072 h 1530"/>
                <a:gd name="T36" fmla="+- 0 30582 29948"/>
                <a:gd name="T37" fmla="*/ T36 w 912"/>
                <a:gd name="T38" fmla="+- 0 16151 15643"/>
                <a:gd name="T39" fmla="*/ 16151 h 1530"/>
                <a:gd name="T40" fmla="+- 0 30576 29948"/>
                <a:gd name="T41" fmla="*/ T40 w 912"/>
                <a:gd name="T42" fmla="+- 0 16227 15643"/>
                <a:gd name="T43" fmla="*/ 16227 h 1530"/>
                <a:gd name="T44" fmla="+- 0 30564 29948"/>
                <a:gd name="T45" fmla="*/ T44 w 912"/>
                <a:gd name="T46" fmla="+- 0 16300 15643"/>
                <a:gd name="T47" fmla="*/ 16300 h 1530"/>
                <a:gd name="T48" fmla="+- 0 30546 29948"/>
                <a:gd name="T49" fmla="*/ T48 w 912"/>
                <a:gd name="T50" fmla="+- 0 16370 15643"/>
                <a:gd name="T51" fmla="*/ 16370 h 1530"/>
                <a:gd name="T52" fmla="+- 0 30521 29948"/>
                <a:gd name="T53" fmla="*/ T52 w 912"/>
                <a:gd name="T54" fmla="+- 0 16437 15643"/>
                <a:gd name="T55" fmla="*/ 16437 h 1530"/>
                <a:gd name="T56" fmla="+- 0 30494 29948"/>
                <a:gd name="T57" fmla="*/ T56 w 912"/>
                <a:gd name="T58" fmla="+- 0 16495 15643"/>
                <a:gd name="T59" fmla="*/ 16495 h 1530"/>
                <a:gd name="T60" fmla="+- 0 30461 29948"/>
                <a:gd name="T61" fmla="*/ T60 w 912"/>
                <a:gd name="T62" fmla="+- 0 16552 15643"/>
                <a:gd name="T63" fmla="*/ 16552 h 1530"/>
                <a:gd name="T64" fmla="+- 0 30421 29948"/>
                <a:gd name="T65" fmla="*/ T64 w 912"/>
                <a:gd name="T66" fmla="+- 0 16608 15643"/>
                <a:gd name="T67" fmla="*/ 16608 h 1530"/>
                <a:gd name="T68" fmla="+- 0 30375 29948"/>
                <a:gd name="T69" fmla="*/ T68 w 912"/>
                <a:gd name="T70" fmla="+- 0 16663 15643"/>
                <a:gd name="T71" fmla="*/ 16663 h 1530"/>
                <a:gd name="T72" fmla="+- 0 30323 29948"/>
                <a:gd name="T73" fmla="*/ T72 w 912"/>
                <a:gd name="T74" fmla="+- 0 16716 15643"/>
                <a:gd name="T75" fmla="*/ 16716 h 1530"/>
                <a:gd name="T76" fmla="+- 0 30263 29948"/>
                <a:gd name="T77" fmla="*/ T76 w 912"/>
                <a:gd name="T78" fmla="+- 0 16767 15643"/>
                <a:gd name="T79" fmla="*/ 16767 h 1530"/>
                <a:gd name="T80" fmla="+- 0 30195 29948"/>
                <a:gd name="T81" fmla="*/ T80 w 912"/>
                <a:gd name="T82" fmla="+- 0 16816 15643"/>
                <a:gd name="T83" fmla="*/ 16816 h 1530"/>
                <a:gd name="T84" fmla="+- 0 30120 29948"/>
                <a:gd name="T85" fmla="*/ T84 w 912"/>
                <a:gd name="T86" fmla="+- 0 16863 15643"/>
                <a:gd name="T87" fmla="*/ 16863 h 1530"/>
                <a:gd name="T88" fmla="+- 0 30035 29948"/>
                <a:gd name="T89" fmla="*/ T88 w 912"/>
                <a:gd name="T90" fmla="+- 0 16908 15643"/>
                <a:gd name="T91" fmla="*/ 16908 h 1530"/>
                <a:gd name="T92" fmla="+- 0 29988 29948"/>
                <a:gd name="T93" fmla="*/ T92 w 912"/>
                <a:gd name="T94" fmla="+- 0 16939 15643"/>
                <a:gd name="T95" fmla="*/ 16939 h 1530"/>
                <a:gd name="T96" fmla="+- 0 29958 29948"/>
                <a:gd name="T97" fmla="*/ T96 w 912"/>
                <a:gd name="T98" fmla="+- 0 16985 15643"/>
                <a:gd name="T99" fmla="*/ 16985 h 1530"/>
                <a:gd name="T100" fmla="+- 0 29948 29948"/>
                <a:gd name="T101" fmla="*/ T100 w 912"/>
                <a:gd name="T102" fmla="+- 0 17038 15643"/>
                <a:gd name="T103" fmla="*/ 17038 h 1530"/>
                <a:gd name="T104" fmla="+- 0 29961 29948"/>
                <a:gd name="T105" fmla="*/ T104 w 912"/>
                <a:gd name="T106" fmla="+- 0 17093 15643"/>
                <a:gd name="T107" fmla="*/ 17093 h 1530"/>
                <a:gd name="T108" fmla="+- 0 29997 29948"/>
                <a:gd name="T109" fmla="*/ T108 w 912"/>
                <a:gd name="T110" fmla="+- 0 17138 15643"/>
                <a:gd name="T111" fmla="*/ 17138 h 1530"/>
                <a:gd name="T112" fmla="+- 0 30047 29948"/>
                <a:gd name="T113" fmla="*/ T112 w 912"/>
                <a:gd name="T114" fmla="+- 0 17166 15643"/>
                <a:gd name="T115" fmla="*/ 17166 h 1530"/>
                <a:gd name="T116" fmla="+- 0 30103 29948"/>
                <a:gd name="T117" fmla="*/ T116 w 912"/>
                <a:gd name="T118" fmla="+- 0 17173 15643"/>
                <a:gd name="T119" fmla="*/ 17173 h 1530"/>
                <a:gd name="T120" fmla="+- 0 30157 29948"/>
                <a:gd name="T121" fmla="*/ T120 w 912"/>
                <a:gd name="T122" fmla="+- 0 17156 15643"/>
                <a:gd name="T123" fmla="*/ 17156 h 1530"/>
                <a:gd name="T124" fmla="+- 0 30238 29948"/>
                <a:gd name="T125" fmla="*/ T124 w 912"/>
                <a:gd name="T126" fmla="+- 0 17113 15643"/>
                <a:gd name="T127" fmla="*/ 17113 h 1530"/>
                <a:gd name="T128" fmla="+- 0 30315 29948"/>
                <a:gd name="T129" fmla="*/ T128 w 912"/>
                <a:gd name="T130" fmla="+- 0 17067 15643"/>
                <a:gd name="T131" fmla="*/ 17067 h 1530"/>
                <a:gd name="T132" fmla="+- 0 30387 29948"/>
                <a:gd name="T133" fmla="*/ T132 w 912"/>
                <a:gd name="T134" fmla="+- 0 17019 15643"/>
                <a:gd name="T135" fmla="*/ 17019 h 1530"/>
                <a:gd name="T136" fmla="+- 0 30454 29948"/>
                <a:gd name="T137" fmla="*/ T136 w 912"/>
                <a:gd name="T138" fmla="+- 0 16969 15643"/>
                <a:gd name="T139" fmla="*/ 16969 h 1530"/>
                <a:gd name="T140" fmla="+- 0 30516 29948"/>
                <a:gd name="T141" fmla="*/ T140 w 912"/>
                <a:gd name="T142" fmla="+- 0 16916 15643"/>
                <a:gd name="T143" fmla="*/ 16916 h 1530"/>
                <a:gd name="T144" fmla="+- 0 30573 29948"/>
                <a:gd name="T145" fmla="*/ T144 w 912"/>
                <a:gd name="T146" fmla="+- 0 16860 15643"/>
                <a:gd name="T147" fmla="*/ 16860 h 1530"/>
                <a:gd name="T148" fmla="+- 0 30625 29948"/>
                <a:gd name="T149" fmla="*/ T148 w 912"/>
                <a:gd name="T150" fmla="+- 0 16803 15643"/>
                <a:gd name="T151" fmla="*/ 16803 h 1530"/>
                <a:gd name="T152" fmla="+- 0 30672 29948"/>
                <a:gd name="T153" fmla="*/ T152 w 912"/>
                <a:gd name="T154" fmla="+- 0 16743 15643"/>
                <a:gd name="T155" fmla="*/ 16743 h 1530"/>
                <a:gd name="T156" fmla="+- 0 30713 29948"/>
                <a:gd name="T157" fmla="*/ T156 w 912"/>
                <a:gd name="T158" fmla="+- 0 16681 15643"/>
                <a:gd name="T159" fmla="*/ 16681 h 1530"/>
                <a:gd name="T160" fmla="+- 0 30750 29948"/>
                <a:gd name="T161" fmla="*/ T160 w 912"/>
                <a:gd name="T162" fmla="+- 0 16617 15643"/>
                <a:gd name="T163" fmla="*/ 16617 h 1530"/>
                <a:gd name="T164" fmla="+- 0 30781 29948"/>
                <a:gd name="T165" fmla="*/ T164 w 912"/>
                <a:gd name="T166" fmla="+- 0 16551 15643"/>
                <a:gd name="T167" fmla="*/ 16551 h 1530"/>
                <a:gd name="T168" fmla="+- 0 30808 29948"/>
                <a:gd name="T169" fmla="*/ T168 w 912"/>
                <a:gd name="T170" fmla="+- 0 16477 15643"/>
                <a:gd name="T171" fmla="*/ 16477 h 1530"/>
                <a:gd name="T172" fmla="+- 0 30830 29948"/>
                <a:gd name="T173" fmla="*/ T172 w 912"/>
                <a:gd name="T174" fmla="+- 0 16401 15643"/>
                <a:gd name="T175" fmla="*/ 16401 h 1530"/>
                <a:gd name="T176" fmla="+- 0 30846 29948"/>
                <a:gd name="T177" fmla="*/ T176 w 912"/>
                <a:gd name="T178" fmla="+- 0 16323 15643"/>
                <a:gd name="T179" fmla="*/ 16323 h 1530"/>
                <a:gd name="T180" fmla="+- 0 30856 29948"/>
                <a:gd name="T181" fmla="*/ T180 w 912"/>
                <a:gd name="T182" fmla="+- 0 16243 15643"/>
                <a:gd name="T183" fmla="*/ 16243 h 1530"/>
                <a:gd name="T184" fmla="+- 0 30860 29948"/>
                <a:gd name="T185" fmla="*/ T184 w 912"/>
                <a:gd name="T186" fmla="+- 0 16163 15643"/>
                <a:gd name="T187" fmla="*/ 16163 h 1530"/>
                <a:gd name="T188" fmla="+- 0 30859 29948"/>
                <a:gd name="T189" fmla="*/ T188 w 912"/>
                <a:gd name="T190" fmla="+- 0 16081 15643"/>
                <a:gd name="T191" fmla="*/ 16081 h 1530"/>
                <a:gd name="T192" fmla="+- 0 30853 29948"/>
                <a:gd name="T193" fmla="*/ T192 w 912"/>
                <a:gd name="T194" fmla="+- 0 15999 15643"/>
                <a:gd name="T195" fmla="*/ 15999 h 1530"/>
                <a:gd name="T196" fmla="+- 0 30842 29948"/>
                <a:gd name="T197" fmla="*/ T196 w 912"/>
                <a:gd name="T198" fmla="+- 0 15916 15643"/>
                <a:gd name="T199" fmla="*/ 15916 h 1530"/>
                <a:gd name="T200" fmla="+- 0 30827 29948"/>
                <a:gd name="T201" fmla="*/ T200 w 912"/>
                <a:gd name="T202" fmla="+- 0 15832 15643"/>
                <a:gd name="T203" fmla="*/ 15832 h 1530"/>
                <a:gd name="T204" fmla="+- 0 30807 29948"/>
                <a:gd name="T205" fmla="*/ T204 w 912"/>
                <a:gd name="T206" fmla="+- 0 15748 15643"/>
                <a:gd name="T207" fmla="*/ 15748 h 1530"/>
                <a:gd name="T208" fmla="+- 0 30778 29948"/>
                <a:gd name="T209" fmla="*/ T208 w 912"/>
                <a:gd name="T210" fmla="+- 0 15694 15643"/>
                <a:gd name="T211" fmla="*/ 15694 h 1530"/>
                <a:gd name="T212" fmla="+- 0 30728 29948"/>
                <a:gd name="T213" fmla="*/ T212 w 912"/>
                <a:gd name="T214" fmla="+- 0 15658 15643"/>
                <a:gd name="T215" fmla="*/ 15658 h 1530"/>
                <a:gd name="T216" fmla="+- 0 30668 29948"/>
                <a:gd name="T217" fmla="*/ T216 w 912"/>
                <a:gd name="T218" fmla="+- 0 15643 15643"/>
                <a:gd name="T219" fmla="*/ 15643 h 15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912" h="1530">
                  <a:moveTo>
                    <a:pt x="720" y="0"/>
                  </a:moveTo>
                  <a:lnTo>
                    <a:pt x="660" y="13"/>
                  </a:lnTo>
                  <a:lnTo>
                    <a:pt x="623" y="42"/>
                  </a:lnTo>
                  <a:lnTo>
                    <a:pt x="598" y="81"/>
                  </a:lnTo>
                  <a:lnTo>
                    <a:pt x="587" y="126"/>
                  </a:lnTo>
                  <a:lnTo>
                    <a:pt x="592" y="173"/>
                  </a:lnTo>
                  <a:lnTo>
                    <a:pt x="612" y="262"/>
                  </a:lnTo>
                  <a:lnTo>
                    <a:pt x="626" y="347"/>
                  </a:lnTo>
                  <a:lnTo>
                    <a:pt x="633" y="429"/>
                  </a:lnTo>
                  <a:lnTo>
                    <a:pt x="634" y="508"/>
                  </a:lnTo>
                  <a:lnTo>
                    <a:pt x="628" y="584"/>
                  </a:lnTo>
                  <a:lnTo>
                    <a:pt x="616" y="657"/>
                  </a:lnTo>
                  <a:lnTo>
                    <a:pt x="598" y="727"/>
                  </a:lnTo>
                  <a:lnTo>
                    <a:pt x="573" y="794"/>
                  </a:lnTo>
                  <a:lnTo>
                    <a:pt x="546" y="852"/>
                  </a:lnTo>
                  <a:lnTo>
                    <a:pt x="513" y="909"/>
                  </a:lnTo>
                  <a:lnTo>
                    <a:pt x="473" y="965"/>
                  </a:lnTo>
                  <a:lnTo>
                    <a:pt x="427" y="1020"/>
                  </a:lnTo>
                  <a:lnTo>
                    <a:pt x="375" y="1073"/>
                  </a:lnTo>
                  <a:lnTo>
                    <a:pt x="315" y="1124"/>
                  </a:lnTo>
                  <a:lnTo>
                    <a:pt x="247" y="1173"/>
                  </a:lnTo>
                  <a:lnTo>
                    <a:pt x="172" y="1220"/>
                  </a:lnTo>
                  <a:lnTo>
                    <a:pt x="87" y="1265"/>
                  </a:lnTo>
                  <a:lnTo>
                    <a:pt x="40" y="1296"/>
                  </a:lnTo>
                  <a:lnTo>
                    <a:pt x="10" y="1342"/>
                  </a:lnTo>
                  <a:lnTo>
                    <a:pt x="0" y="1395"/>
                  </a:lnTo>
                  <a:lnTo>
                    <a:pt x="13" y="1450"/>
                  </a:lnTo>
                  <a:lnTo>
                    <a:pt x="49" y="1495"/>
                  </a:lnTo>
                  <a:lnTo>
                    <a:pt x="99" y="1523"/>
                  </a:lnTo>
                  <a:lnTo>
                    <a:pt x="155" y="1530"/>
                  </a:lnTo>
                  <a:lnTo>
                    <a:pt x="209" y="1513"/>
                  </a:lnTo>
                  <a:lnTo>
                    <a:pt x="290" y="1470"/>
                  </a:lnTo>
                  <a:lnTo>
                    <a:pt x="367" y="1424"/>
                  </a:lnTo>
                  <a:lnTo>
                    <a:pt x="439" y="1376"/>
                  </a:lnTo>
                  <a:lnTo>
                    <a:pt x="506" y="1326"/>
                  </a:lnTo>
                  <a:lnTo>
                    <a:pt x="568" y="1273"/>
                  </a:lnTo>
                  <a:lnTo>
                    <a:pt x="625" y="1217"/>
                  </a:lnTo>
                  <a:lnTo>
                    <a:pt x="677" y="1160"/>
                  </a:lnTo>
                  <a:lnTo>
                    <a:pt x="724" y="1100"/>
                  </a:lnTo>
                  <a:lnTo>
                    <a:pt x="765" y="1038"/>
                  </a:lnTo>
                  <a:lnTo>
                    <a:pt x="802" y="974"/>
                  </a:lnTo>
                  <a:lnTo>
                    <a:pt x="833" y="908"/>
                  </a:lnTo>
                  <a:lnTo>
                    <a:pt x="860" y="834"/>
                  </a:lnTo>
                  <a:lnTo>
                    <a:pt x="882" y="758"/>
                  </a:lnTo>
                  <a:lnTo>
                    <a:pt x="898" y="680"/>
                  </a:lnTo>
                  <a:lnTo>
                    <a:pt x="908" y="600"/>
                  </a:lnTo>
                  <a:lnTo>
                    <a:pt x="912" y="520"/>
                  </a:lnTo>
                  <a:lnTo>
                    <a:pt x="911" y="438"/>
                  </a:lnTo>
                  <a:lnTo>
                    <a:pt x="905" y="356"/>
                  </a:lnTo>
                  <a:lnTo>
                    <a:pt x="894" y="273"/>
                  </a:lnTo>
                  <a:lnTo>
                    <a:pt x="879" y="189"/>
                  </a:lnTo>
                  <a:lnTo>
                    <a:pt x="859" y="105"/>
                  </a:lnTo>
                  <a:lnTo>
                    <a:pt x="830" y="51"/>
                  </a:lnTo>
                  <a:lnTo>
                    <a:pt x="780" y="15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83">
              <a:extLst>
                <a:ext uri="{FF2B5EF4-FFF2-40B4-BE49-F238E27FC236}">
                  <a16:creationId xmlns:a16="http://schemas.microsoft.com/office/drawing/2014/main" id="{5DA9E26D-8377-456A-ED03-09F577D1B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0" y="15540"/>
              <a:ext cx="2613" cy="1164"/>
            </a:xfrm>
            <a:custGeom>
              <a:avLst/>
              <a:gdLst>
                <a:gd name="T0" fmla="+- 0 27114 26690"/>
                <a:gd name="T1" fmla="*/ T0 w 2613"/>
                <a:gd name="T2" fmla="+- 0 15541 15541"/>
                <a:gd name="T3" fmla="*/ 15541 h 1164"/>
                <a:gd name="T4" fmla="+- 0 26690 26690"/>
                <a:gd name="T5" fmla="*/ T4 w 2613"/>
                <a:gd name="T6" fmla="+- 0 16704 15541"/>
                <a:gd name="T7" fmla="*/ 16704 h 1164"/>
                <a:gd name="T8" fmla="+- 0 27932 26690"/>
                <a:gd name="T9" fmla="*/ T8 w 2613"/>
                <a:gd name="T10" fmla="+- 0 16704 15541"/>
                <a:gd name="T11" fmla="*/ 16704 h 1164"/>
                <a:gd name="T12" fmla="+- 0 28265 26690"/>
                <a:gd name="T13" fmla="*/ T12 w 2613"/>
                <a:gd name="T14" fmla="+- 0 15834 15541"/>
                <a:gd name="T15" fmla="*/ 15834 h 1164"/>
                <a:gd name="T16" fmla="+- 0 29303 26690"/>
                <a:gd name="T17" fmla="*/ T16 w 2613"/>
                <a:gd name="T18" fmla="+- 0 15701 15541"/>
                <a:gd name="T19" fmla="*/ 15701 h 1164"/>
                <a:gd name="T20" fmla="+- 0 29303 26690"/>
                <a:gd name="T21" fmla="*/ T20 w 2613"/>
                <a:gd name="T22" fmla="+- 0 15547 15541"/>
                <a:gd name="T23" fmla="*/ 15547 h 1164"/>
                <a:gd name="T24" fmla="+- 0 27114 26690"/>
                <a:gd name="T25" fmla="*/ T24 w 2613"/>
                <a:gd name="T26" fmla="+- 0 15541 15541"/>
                <a:gd name="T27" fmla="*/ 15541 h 11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2613" h="1164">
                  <a:moveTo>
                    <a:pt x="424" y="0"/>
                  </a:moveTo>
                  <a:lnTo>
                    <a:pt x="0" y="1163"/>
                  </a:lnTo>
                  <a:lnTo>
                    <a:pt x="1242" y="1163"/>
                  </a:lnTo>
                  <a:lnTo>
                    <a:pt x="1575" y="293"/>
                  </a:lnTo>
                  <a:lnTo>
                    <a:pt x="2613" y="160"/>
                  </a:lnTo>
                  <a:lnTo>
                    <a:pt x="2613" y="6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AutoShape 84">
              <a:extLst>
                <a:ext uri="{FF2B5EF4-FFF2-40B4-BE49-F238E27FC236}">
                  <a16:creationId xmlns:a16="http://schemas.microsoft.com/office/drawing/2014/main" id="{914A94A9-D2B5-78BC-4C86-F83CBF51E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0" y="806"/>
              <a:ext cx="926" cy="1561"/>
            </a:xfrm>
            <a:custGeom>
              <a:avLst/>
              <a:gdLst>
                <a:gd name="T0" fmla="+- 0 15635 14869"/>
                <a:gd name="T1" fmla="*/ T0 w 926"/>
                <a:gd name="T2" fmla="+- 0 3732 3663"/>
                <a:gd name="T3" fmla="*/ 3732 h 1561"/>
                <a:gd name="T4" fmla="+- 0 15315 14869"/>
                <a:gd name="T5" fmla="*/ T4 w 926"/>
                <a:gd name="T6" fmla="+- 0 4040 3663"/>
                <a:gd name="T7" fmla="*/ 4040 h 1561"/>
                <a:gd name="T8" fmla="+- 0 15204 14869"/>
                <a:gd name="T9" fmla="*/ T8 w 926"/>
                <a:gd name="T10" fmla="+- 0 4153 3663"/>
                <a:gd name="T11" fmla="*/ 4153 h 1561"/>
                <a:gd name="T12" fmla="+- 0 15105 14869"/>
                <a:gd name="T13" fmla="*/ T12 w 926"/>
                <a:gd name="T14" fmla="+- 0 4263 3663"/>
                <a:gd name="T15" fmla="*/ 4263 h 1561"/>
                <a:gd name="T16" fmla="+- 0 15020 14869"/>
                <a:gd name="T17" fmla="*/ T16 w 926"/>
                <a:gd name="T18" fmla="+- 0 4374 3663"/>
                <a:gd name="T19" fmla="*/ 4374 h 1561"/>
                <a:gd name="T20" fmla="+- 0 14950 14869"/>
                <a:gd name="T21" fmla="*/ T20 w 926"/>
                <a:gd name="T22" fmla="+- 0 4487 3663"/>
                <a:gd name="T23" fmla="*/ 4487 h 1561"/>
                <a:gd name="T24" fmla="+- 0 14897 14869"/>
                <a:gd name="T25" fmla="*/ T24 w 926"/>
                <a:gd name="T26" fmla="+- 0 4604 3663"/>
                <a:gd name="T27" fmla="*/ 4604 h 1561"/>
                <a:gd name="T28" fmla="+- 0 14869 14869"/>
                <a:gd name="T29" fmla="*/ T28 w 926"/>
                <a:gd name="T30" fmla="+- 0 4748 3663"/>
                <a:gd name="T31" fmla="*/ 4748 h 1561"/>
                <a:gd name="T32" fmla="+- 0 14888 14869"/>
                <a:gd name="T33" fmla="*/ T32 w 926"/>
                <a:gd name="T34" fmla="+- 0 4888 3663"/>
                <a:gd name="T35" fmla="*/ 4888 h 1561"/>
                <a:gd name="T36" fmla="+- 0 14949 14869"/>
                <a:gd name="T37" fmla="*/ T36 w 926"/>
                <a:gd name="T38" fmla="+- 0 5016 3663"/>
                <a:gd name="T39" fmla="*/ 5016 h 1561"/>
                <a:gd name="T40" fmla="+- 0 15047 14869"/>
                <a:gd name="T41" fmla="*/ T40 w 926"/>
                <a:gd name="T42" fmla="+- 0 5121 3663"/>
                <a:gd name="T43" fmla="*/ 5121 h 1561"/>
                <a:gd name="T44" fmla="+- 0 15177 14869"/>
                <a:gd name="T45" fmla="*/ T44 w 926"/>
                <a:gd name="T46" fmla="+- 0 5194 3663"/>
                <a:gd name="T47" fmla="*/ 5194 h 1561"/>
                <a:gd name="T48" fmla="+- 0 15324 14869"/>
                <a:gd name="T49" fmla="*/ T48 w 926"/>
                <a:gd name="T50" fmla="+- 0 5223 3663"/>
                <a:gd name="T51" fmla="*/ 5223 h 1561"/>
                <a:gd name="T52" fmla="+- 0 15468 14869"/>
                <a:gd name="T53" fmla="*/ T52 w 926"/>
                <a:gd name="T54" fmla="+- 0 5207 3663"/>
                <a:gd name="T55" fmla="*/ 5207 h 1561"/>
                <a:gd name="T56" fmla="+- 0 15597 14869"/>
                <a:gd name="T57" fmla="*/ T56 w 926"/>
                <a:gd name="T58" fmla="+- 0 5150 3663"/>
                <a:gd name="T59" fmla="*/ 5150 h 1561"/>
                <a:gd name="T60" fmla="+- 0 15701 14869"/>
                <a:gd name="T61" fmla="*/ T60 w 926"/>
                <a:gd name="T62" fmla="+- 0 5057 3663"/>
                <a:gd name="T63" fmla="*/ 5057 h 1561"/>
                <a:gd name="T64" fmla="+- 0 15277 14869"/>
                <a:gd name="T65" fmla="*/ T64 w 926"/>
                <a:gd name="T66" fmla="+- 0 5051 3663"/>
                <a:gd name="T67" fmla="*/ 5051 h 1561"/>
                <a:gd name="T68" fmla="+- 0 15142 14869"/>
                <a:gd name="T69" fmla="*/ T68 w 926"/>
                <a:gd name="T70" fmla="+- 0 4958 3663"/>
                <a:gd name="T71" fmla="*/ 4958 h 1561"/>
                <a:gd name="T72" fmla="+- 0 15060 14869"/>
                <a:gd name="T73" fmla="*/ T72 w 926"/>
                <a:gd name="T74" fmla="+- 0 4841 3663"/>
                <a:gd name="T75" fmla="*/ 4841 h 1561"/>
                <a:gd name="T76" fmla="+- 0 15032 14869"/>
                <a:gd name="T77" fmla="*/ T76 w 926"/>
                <a:gd name="T78" fmla="+- 0 4706 3663"/>
                <a:gd name="T79" fmla="*/ 4706 h 1561"/>
                <a:gd name="T80" fmla="+- 0 15051 14869"/>
                <a:gd name="T81" fmla="*/ T80 w 926"/>
                <a:gd name="T82" fmla="+- 0 4561 3663"/>
                <a:gd name="T83" fmla="*/ 4561 h 1561"/>
                <a:gd name="T84" fmla="+- 0 15078 14869"/>
                <a:gd name="T85" fmla="*/ T84 w 926"/>
                <a:gd name="T86" fmla="+- 0 4530 3663"/>
                <a:gd name="T87" fmla="*/ 4530 h 1561"/>
                <a:gd name="T88" fmla="+- 0 15737 14869"/>
                <a:gd name="T89" fmla="*/ T88 w 926"/>
                <a:gd name="T90" fmla="+- 0 4525 3663"/>
                <a:gd name="T91" fmla="*/ 4525 h 1561"/>
                <a:gd name="T92" fmla="+- 0 15704 14869"/>
                <a:gd name="T93" fmla="*/ T92 w 926"/>
                <a:gd name="T94" fmla="+- 0 4421 3663"/>
                <a:gd name="T95" fmla="*/ 4421 h 1561"/>
                <a:gd name="T96" fmla="+- 0 15668 14869"/>
                <a:gd name="T97" fmla="*/ T96 w 926"/>
                <a:gd name="T98" fmla="+- 0 4290 3663"/>
                <a:gd name="T99" fmla="*/ 4290 h 1561"/>
                <a:gd name="T100" fmla="+- 0 15641 14869"/>
                <a:gd name="T101" fmla="*/ T100 w 926"/>
                <a:gd name="T102" fmla="+- 0 4149 3663"/>
                <a:gd name="T103" fmla="*/ 4149 h 1561"/>
                <a:gd name="T104" fmla="+- 0 15633 14869"/>
                <a:gd name="T105" fmla="*/ T104 w 926"/>
                <a:gd name="T106" fmla="+- 0 3999 3663"/>
                <a:gd name="T107" fmla="*/ 3999 h 1561"/>
                <a:gd name="T108" fmla="+- 0 15652 14869"/>
                <a:gd name="T109" fmla="*/ T108 w 926"/>
                <a:gd name="T110" fmla="+- 0 3837 3663"/>
                <a:gd name="T111" fmla="*/ 3837 h 1561"/>
                <a:gd name="T112" fmla="+- 0 15704 14869"/>
                <a:gd name="T113" fmla="*/ T112 w 926"/>
                <a:gd name="T114" fmla="+- 0 3663 3663"/>
                <a:gd name="T115" fmla="*/ 3663 h 1561"/>
                <a:gd name="T116" fmla="+- 0 15099 14869"/>
                <a:gd name="T117" fmla="*/ T116 w 926"/>
                <a:gd name="T118" fmla="+- 0 4525 3663"/>
                <a:gd name="T119" fmla="*/ 4525 h 1561"/>
                <a:gd name="T120" fmla="+- 0 15133 14869"/>
                <a:gd name="T121" fmla="*/ T120 w 926"/>
                <a:gd name="T122" fmla="+- 0 4539 3663"/>
                <a:gd name="T123" fmla="*/ 4539 h 1561"/>
                <a:gd name="T124" fmla="+- 0 15145 14869"/>
                <a:gd name="T125" fmla="*/ T124 w 926"/>
                <a:gd name="T126" fmla="+- 0 4569 3663"/>
                <a:gd name="T127" fmla="*/ 4569 h 1561"/>
                <a:gd name="T128" fmla="+- 0 15132 14869"/>
                <a:gd name="T129" fmla="*/ T128 w 926"/>
                <a:gd name="T130" fmla="+- 0 4645 3663"/>
                <a:gd name="T131" fmla="*/ 4645 h 1561"/>
                <a:gd name="T132" fmla="+- 0 15135 14869"/>
                <a:gd name="T133" fmla="*/ T132 w 926"/>
                <a:gd name="T134" fmla="+- 0 4753 3663"/>
                <a:gd name="T135" fmla="*/ 4753 h 1561"/>
                <a:gd name="T136" fmla="+- 0 15174 14869"/>
                <a:gd name="T137" fmla="*/ T136 w 926"/>
                <a:gd name="T138" fmla="+- 0 4846 3663"/>
                <a:gd name="T139" fmla="*/ 4846 h 1561"/>
                <a:gd name="T140" fmla="+- 0 15257 14869"/>
                <a:gd name="T141" fmla="*/ T140 w 926"/>
                <a:gd name="T142" fmla="+- 0 4929 3663"/>
                <a:gd name="T143" fmla="*/ 4929 h 1561"/>
                <a:gd name="T144" fmla="+- 0 15335 14869"/>
                <a:gd name="T145" fmla="*/ T144 w 926"/>
                <a:gd name="T146" fmla="+- 0 4976 3663"/>
                <a:gd name="T147" fmla="*/ 4976 h 1561"/>
                <a:gd name="T148" fmla="+- 0 15349 14869"/>
                <a:gd name="T149" fmla="*/ T148 w 926"/>
                <a:gd name="T150" fmla="+- 0 5010 3663"/>
                <a:gd name="T151" fmla="*/ 5010 h 1561"/>
                <a:gd name="T152" fmla="+- 0 15332 14869"/>
                <a:gd name="T153" fmla="*/ T152 w 926"/>
                <a:gd name="T154" fmla="+- 0 5045 3663"/>
                <a:gd name="T155" fmla="*/ 5045 h 1561"/>
                <a:gd name="T156" fmla="+- 0 15296 14869"/>
                <a:gd name="T157" fmla="*/ T156 w 926"/>
                <a:gd name="T158" fmla="+- 0 5057 3663"/>
                <a:gd name="T159" fmla="*/ 5057 h 1561"/>
                <a:gd name="T160" fmla="+- 0 15703 14869"/>
                <a:gd name="T161" fmla="*/ T160 w 926"/>
                <a:gd name="T162" fmla="+- 0 5055 3663"/>
                <a:gd name="T163" fmla="*/ 5055 h 1561"/>
                <a:gd name="T164" fmla="+- 0 15776 14869"/>
                <a:gd name="T165" fmla="*/ T164 w 926"/>
                <a:gd name="T166" fmla="+- 0 4927 3663"/>
                <a:gd name="T167" fmla="*/ 4927 h 1561"/>
                <a:gd name="T168" fmla="+- 0 15794 14869"/>
                <a:gd name="T169" fmla="*/ T168 w 926"/>
                <a:gd name="T170" fmla="+- 0 4824 3663"/>
                <a:gd name="T171" fmla="*/ 4824 h 1561"/>
                <a:gd name="T172" fmla="+- 0 15787 14869"/>
                <a:gd name="T173" fmla="*/ T172 w 926"/>
                <a:gd name="T174" fmla="+- 0 4717 3663"/>
                <a:gd name="T175" fmla="*/ 4717 h 1561"/>
                <a:gd name="T176" fmla="+- 0 15760 14869"/>
                <a:gd name="T177" fmla="*/ T176 w 926"/>
                <a:gd name="T178" fmla="+- 0 4604 3663"/>
                <a:gd name="T179" fmla="*/ 4604 h 1561"/>
                <a:gd name="T180" fmla="+- 0 15737 14869"/>
                <a:gd name="T181" fmla="*/ T180 w 926"/>
                <a:gd name="T182" fmla="+- 0 4525 3663"/>
                <a:gd name="T183" fmla="*/ 4525 h 1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926" h="1561">
                  <a:moveTo>
                    <a:pt x="835" y="0"/>
                  </a:moveTo>
                  <a:lnTo>
                    <a:pt x="766" y="69"/>
                  </a:lnTo>
                  <a:lnTo>
                    <a:pt x="505" y="318"/>
                  </a:lnTo>
                  <a:lnTo>
                    <a:pt x="446" y="377"/>
                  </a:lnTo>
                  <a:lnTo>
                    <a:pt x="389" y="433"/>
                  </a:lnTo>
                  <a:lnTo>
                    <a:pt x="335" y="490"/>
                  </a:lnTo>
                  <a:lnTo>
                    <a:pt x="284" y="545"/>
                  </a:lnTo>
                  <a:lnTo>
                    <a:pt x="236" y="600"/>
                  </a:lnTo>
                  <a:lnTo>
                    <a:pt x="192" y="655"/>
                  </a:lnTo>
                  <a:lnTo>
                    <a:pt x="151" y="711"/>
                  </a:lnTo>
                  <a:lnTo>
                    <a:pt x="114" y="767"/>
                  </a:lnTo>
                  <a:lnTo>
                    <a:pt x="81" y="824"/>
                  </a:lnTo>
                  <a:lnTo>
                    <a:pt x="52" y="881"/>
                  </a:lnTo>
                  <a:lnTo>
                    <a:pt x="28" y="941"/>
                  </a:lnTo>
                  <a:lnTo>
                    <a:pt x="8" y="1013"/>
                  </a:lnTo>
                  <a:lnTo>
                    <a:pt x="0" y="1085"/>
                  </a:lnTo>
                  <a:lnTo>
                    <a:pt x="4" y="1156"/>
                  </a:lnTo>
                  <a:lnTo>
                    <a:pt x="19" y="1225"/>
                  </a:lnTo>
                  <a:lnTo>
                    <a:pt x="44" y="1292"/>
                  </a:lnTo>
                  <a:lnTo>
                    <a:pt x="80" y="1353"/>
                  </a:lnTo>
                  <a:lnTo>
                    <a:pt x="124" y="1409"/>
                  </a:lnTo>
                  <a:lnTo>
                    <a:pt x="178" y="1458"/>
                  </a:lnTo>
                  <a:lnTo>
                    <a:pt x="239" y="1499"/>
                  </a:lnTo>
                  <a:lnTo>
                    <a:pt x="308" y="1531"/>
                  </a:lnTo>
                  <a:lnTo>
                    <a:pt x="382" y="1552"/>
                  </a:lnTo>
                  <a:lnTo>
                    <a:pt x="455" y="1560"/>
                  </a:lnTo>
                  <a:lnTo>
                    <a:pt x="528" y="1558"/>
                  </a:lnTo>
                  <a:lnTo>
                    <a:pt x="599" y="1544"/>
                  </a:lnTo>
                  <a:lnTo>
                    <a:pt x="666" y="1520"/>
                  </a:lnTo>
                  <a:lnTo>
                    <a:pt x="728" y="1487"/>
                  </a:lnTo>
                  <a:lnTo>
                    <a:pt x="785" y="1444"/>
                  </a:lnTo>
                  <a:lnTo>
                    <a:pt x="832" y="1394"/>
                  </a:lnTo>
                  <a:lnTo>
                    <a:pt x="427" y="1394"/>
                  </a:lnTo>
                  <a:lnTo>
                    <a:pt x="408" y="1388"/>
                  </a:lnTo>
                  <a:lnTo>
                    <a:pt x="334" y="1345"/>
                  </a:lnTo>
                  <a:lnTo>
                    <a:pt x="273" y="1295"/>
                  </a:lnTo>
                  <a:lnTo>
                    <a:pt x="225" y="1239"/>
                  </a:lnTo>
                  <a:lnTo>
                    <a:pt x="191" y="1178"/>
                  </a:lnTo>
                  <a:lnTo>
                    <a:pt x="171" y="1112"/>
                  </a:lnTo>
                  <a:lnTo>
                    <a:pt x="163" y="1043"/>
                  </a:lnTo>
                  <a:lnTo>
                    <a:pt x="167" y="971"/>
                  </a:lnTo>
                  <a:lnTo>
                    <a:pt x="182" y="898"/>
                  </a:lnTo>
                  <a:lnTo>
                    <a:pt x="192" y="880"/>
                  </a:lnTo>
                  <a:lnTo>
                    <a:pt x="209" y="867"/>
                  </a:lnTo>
                  <a:lnTo>
                    <a:pt x="230" y="862"/>
                  </a:lnTo>
                  <a:lnTo>
                    <a:pt x="868" y="862"/>
                  </a:lnTo>
                  <a:lnTo>
                    <a:pt x="855" y="821"/>
                  </a:lnTo>
                  <a:lnTo>
                    <a:pt x="835" y="758"/>
                  </a:lnTo>
                  <a:lnTo>
                    <a:pt x="816" y="694"/>
                  </a:lnTo>
                  <a:lnTo>
                    <a:pt x="799" y="627"/>
                  </a:lnTo>
                  <a:lnTo>
                    <a:pt x="784" y="558"/>
                  </a:lnTo>
                  <a:lnTo>
                    <a:pt x="772" y="486"/>
                  </a:lnTo>
                  <a:lnTo>
                    <a:pt x="766" y="412"/>
                  </a:lnTo>
                  <a:lnTo>
                    <a:pt x="764" y="336"/>
                  </a:lnTo>
                  <a:lnTo>
                    <a:pt x="770" y="256"/>
                  </a:lnTo>
                  <a:lnTo>
                    <a:pt x="783" y="174"/>
                  </a:lnTo>
                  <a:lnTo>
                    <a:pt x="804" y="89"/>
                  </a:lnTo>
                  <a:lnTo>
                    <a:pt x="835" y="0"/>
                  </a:lnTo>
                  <a:close/>
                  <a:moveTo>
                    <a:pt x="868" y="862"/>
                  </a:moveTo>
                  <a:lnTo>
                    <a:pt x="230" y="862"/>
                  </a:lnTo>
                  <a:lnTo>
                    <a:pt x="251" y="866"/>
                  </a:lnTo>
                  <a:lnTo>
                    <a:pt x="264" y="876"/>
                  </a:lnTo>
                  <a:lnTo>
                    <a:pt x="272" y="890"/>
                  </a:lnTo>
                  <a:lnTo>
                    <a:pt x="276" y="906"/>
                  </a:lnTo>
                  <a:lnTo>
                    <a:pt x="275" y="922"/>
                  </a:lnTo>
                  <a:lnTo>
                    <a:pt x="263" y="982"/>
                  </a:lnTo>
                  <a:lnTo>
                    <a:pt x="260" y="1038"/>
                  </a:lnTo>
                  <a:lnTo>
                    <a:pt x="266" y="1090"/>
                  </a:lnTo>
                  <a:lnTo>
                    <a:pt x="281" y="1138"/>
                  </a:lnTo>
                  <a:lnTo>
                    <a:pt x="305" y="1183"/>
                  </a:lnTo>
                  <a:lnTo>
                    <a:pt x="341" y="1226"/>
                  </a:lnTo>
                  <a:lnTo>
                    <a:pt x="388" y="1266"/>
                  </a:lnTo>
                  <a:lnTo>
                    <a:pt x="450" y="1302"/>
                  </a:lnTo>
                  <a:lnTo>
                    <a:pt x="466" y="1313"/>
                  </a:lnTo>
                  <a:lnTo>
                    <a:pt x="477" y="1329"/>
                  </a:lnTo>
                  <a:lnTo>
                    <a:pt x="480" y="1347"/>
                  </a:lnTo>
                  <a:lnTo>
                    <a:pt x="476" y="1366"/>
                  </a:lnTo>
                  <a:lnTo>
                    <a:pt x="463" y="1382"/>
                  </a:lnTo>
                  <a:lnTo>
                    <a:pt x="446" y="1391"/>
                  </a:lnTo>
                  <a:lnTo>
                    <a:pt x="427" y="1394"/>
                  </a:lnTo>
                  <a:lnTo>
                    <a:pt x="832" y="1394"/>
                  </a:lnTo>
                  <a:lnTo>
                    <a:pt x="834" y="1392"/>
                  </a:lnTo>
                  <a:lnTo>
                    <a:pt x="875" y="1332"/>
                  </a:lnTo>
                  <a:lnTo>
                    <a:pt x="907" y="1264"/>
                  </a:lnTo>
                  <a:lnTo>
                    <a:pt x="920" y="1213"/>
                  </a:lnTo>
                  <a:lnTo>
                    <a:pt x="925" y="1161"/>
                  </a:lnTo>
                  <a:lnTo>
                    <a:pt x="924" y="1108"/>
                  </a:lnTo>
                  <a:lnTo>
                    <a:pt x="918" y="1054"/>
                  </a:lnTo>
                  <a:lnTo>
                    <a:pt x="906" y="998"/>
                  </a:lnTo>
                  <a:lnTo>
                    <a:pt x="891" y="941"/>
                  </a:lnTo>
                  <a:lnTo>
                    <a:pt x="874" y="881"/>
                  </a:lnTo>
                  <a:lnTo>
                    <a:pt x="868" y="862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85">
              <a:extLst>
                <a:ext uri="{FF2B5EF4-FFF2-40B4-BE49-F238E27FC236}">
                  <a16:creationId xmlns:a16="http://schemas.microsoft.com/office/drawing/2014/main" id="{FE333B19-9399-ECC0-555A-3A478E2CD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1" y="4531"/>
              <a:ext cx="318" cy="532"/>
            </a:xfrm>
            <a:custGeom>
              <a:avLst/>
              <a:gdLst>
                <a:gd name="T0" fmla="+- 0 15098 15032"/>
                <a:gd name="T1" fmla="*/ T0 w 318"/>
                <a:gd name="T2" fmla="+- 0 4531 4531"/>
                <a:gd name="T3" fmla="*/ 4531 h 532"/>
                <a:gd name="T4" fmla="+- 0 15050 15032"/>
                <a:gd name="T5" fmla="*/ T4 w 318"/>
                <a:gd name="T6" fmla="+- 0 4567 4531"/>
                <a:gd name="T7" fmla="*/ 4567 h 532"/>
                <a:gd name="T8" fmla="+- 0 15036 15032"/>
                <a:gd name="T9" fmla="*/ T8 w 318"/>
                <a:gd name="T10" fmla="+- 0 4640 4531"/>
                <a:gd name="T11" fmla="*/ 4640 h 532"/>
                <a:gd name="T12" fmla="+- 0 15032 15032"/>
                <a:gd name="T13" fmla="*/ T12 w 318"/>
                <a:gd name="T14" fmla="+- 0 4712 4531"/>
                <a:gd name="T15" fmla="*/ 4712 h 532"/>
                <a:gd name="T16" fmla="+- 0 15039 15032"/>
                <a:gd name="T17" fmla="*/ T16 w 318"/>
                <a:gd name="T18" fmla="+- 0 4781 4531"/>
                <a:gd name="T19" fmla="*/ 4781 h 532"/>
                <a:gd name="T20" fmla="+- 0 15059 15032"/>
                <a:gd name="T21" fmla="*/ T20 w 318"/>
                <a:gd name="T22" fmla="+- 0 4847 4531"/>
                <a:gd name="T23" fmla="*/ 4847 h 532"/>
                <a:gd name="T24" fmla="+- 0 15093 15032"/>
                <a:gd name="T25" fmla="*/ T24 w 318"/>
                <a:gd name="T26" fmla="+- 0 4908 4531"/>
                <a:gd name="T27" fmla="*/ 4908 h 532"/>
                <a:gd name="T28" fmla="+- 0 15141 15032"/>
                <a:gd name="T29" fmla="*/ T28 w 318"/>
                <a:gd name="T30" fmla="+- 0 4964 4531"/>
                <a:gd name="T31" fmla="*/ 4964 h 532"/>
                <a:gd name="T32" fmla="+- 0 15202 15032"/>
                <a:gd name="T33" fmla="*/ T32 w 318"/>
                <a:gd name="T34" fmla="+- 0 5014 4531"/>
                <a:gd name="T35" fmla="*/ 5014 h 532"/>
                <a:gd name="T36" fmla="+- 0 15276 15032"/>
                <a:gd name="T37" fmla="*/ T36 w 318"/>
                <a:gd name="T38" fmla="+- 0 5057 4531"/>
                <a:gd name="T39" fmla="*/ 5057 h 532"/>
                <a:gd name="T40" fmla="+- 0 15295 15032"/>
                <a:gd name="T41" fmla="*/ T40 w 318"/>
                <a:gd name="T42" fmla="+- 0 5063 4531"/>
                <a:gd name="T43" fmla="*/ 5063 h 532"/>
                <a:gd name="T44" fmla="+- 0 15314 15032"/>
                <a:gd name="T45" fmla="*/ T44 w 318"/>
                <a:gd name="T46" fmla="+- 0 5061 4531"/>
                <a:gd name="T47" fmla="*/ 5061 h 532"/>
                <a:gd name="T48" fmla="+- 0 15332 15032"/>
                <a:gd name="T49" fmla="*/ T48 w 318"/>
                <a:gd name="T50" fmla="+- 0 5051 4531"/>
                <a:gd name="T51" fmla="*/ 5051 h 532"/>
                <a:gd name="T52" fmla="+- 0 15344 15032"/>
                <a:gd name="T53" fmla="*/ T52 w 318"/>
                <a:gd name="T54" fmla="+- 0 5035 4531"/>
                <a:gd name="T55" fmla="*/ 5035 h 532"/>
                <a:gd name="T56" fmla="+- 0 15349 15032"/>
                <a:gd name="T57" fmla="*/ T56 w 318"/>
                <a:gd name="T58" fmla="+- 0 5016 4531"/>
                <a:gd name="T59" fmla="*/ 5016 h 532"/>
                <a:gd name="T60" fmla="+- 0 15345 15032"/>
                <a:gd name="T61" fmla="*/ T60 w 318"/>
                <a:gd name="T62" fmla="+- 0 4998 4531"/>
                <a:gd name="T63" fmla="*/ 4998 h 532"/>
                <a:gd name="T64" fmla="+- 0 15335 15032"/>
                <a:gd name="T65" fmla="*/ T64 w 318"/>
                <a:gd name="T66" fmla="+- 0 4982 4531"/>
                <a:gd name="T67" fmla="*/ 4982 h 532"/>
                <a:gd name="T68" fmla="+- 0 15318 15032"/>
                <a:gd name="T69" fmla="*/ T68 w 318"/>
                <a:gd name="T70" fmla="+- 0 4971 4531"/>
                <a:gd name="T71" fmla="*/ 4971 h 532"/>
                <a:gd name="T72" fmla="+- 0 15257 15032"/>
                <a:gd name="T73" fmla="*/ T72 w 318"/>
                <a:gd name="T74" fmla="+- 0 4935 4531"/>
                <a:gd name="T75" fmla="*/ 4935 h 532"/>
                <a:gd name="T76" fmla="+- 0 15209 15032"/>
                <a:gd name="T77" fmla="*/ T76 w 318"/>
                <a:gd name="T78" fmla="+- 0 4895 4531"/>
                <a:gd name="T79" fmla="*/ 4895 h 532"/>
                <a:gd name="T80" fmla="+- 0 15174 15032"/>
                <a:gd name="T81" fmla="*/ T80 w 318"/>
                <a:gd name="T82" fmla="+- 0 4852 4531"/>
                <a:gd name="T83" fmla="*/ 4852 h 532"/>
                <a:gd name="T84" fmla="+- 0 15149 15032"/>
                <a:gd name="T85" fmla="*/ T84 w 318"/>
                <a:gd name="T86" fmla="+- 0 4807 4531"/>
                <a:gd name="T87" fmla="*/ 4807 h 532"/>
                <a:gd name="T88" fmla="+- 0 15135 15032"/>
                <a:gd name="T89" fmla="*/ T88 w 318"/>
                <a:gd name="T90" fmla="+- 0 4759 4531"/>
                <a:gd name="T91" fmla="*/ 4759 h 532"/>
                <a:gd name="T92" fmla="+- 0 15128 15032"/>
                <a:gd name="T93" fmla="*/ T92 w 318"/>
                <a:gd name="T94" fmla="+- 0 4707 4531"/>
                <a:gd name="T95" fmla="*/ 4707 h 532"/>
                <a:gd name="T96" fmla="+- 0 15131 15032"/>
                <a:gd name="T97" fmla="*/ T96 w 318"/>
                <a:gd name="T98" fmla="+- 0 4651 4531"/>
                <a:gd name="T99" fmla="*/ 4651 h 532"/>
                <a:gd name="T100" fmla="+- 0 15143 15032"/>
                <a:gd name="T101" fmla="*/ T100 w 318"/>
                <a:gd name="T102" fmla="+- 0 4591 4531"/>
                <a:gd name="T103" fmla="*/ 4591 h 532"/>
                <a:gd name="T104" fmla="+- 0 15145 15032"/>
                <a:gd name="T105" fmla="*/ T104 w 318"/>
                <a:gd name="T106" fmla="+- 0 4575 4531"/>
                <a:gd name="T107" fmla="*/ 4575 h 532"/>
                <a:gd name="T108" fmla="+- 0 15141 15032"/>
                <a:gd name="T109" fmla="*/ T108 w 318"/>
                <a:gd name="T110" fmla="+- 0 4559 4531"/>
                <a:gd name="T111" fmla="*/ 4559 h 532"/>
                <a:gd name="T112" fmla="+- 0 15132 15032"/>
                <a:gd name="T113" fmla="*/ T112 w 318"/>
                <a:gd name="T114" fmla="+- 0 4545 4531"/>
                <a:gd name="T115" fmla="*/ 4545 h 532"/>
                <a:gd name="T116" fmla="+- 0 15119 15032"/>
                <a:gd name="T117" fmla="*/ T116 w 318"/>
                <a:gd name="T118" fmla="+- 0 4535 4531"/>
                <a:gd name="T119" fmla="*/ 4535 h 532"/>
                <a:gd name="T120" fmla="+- 0 15098 15032"/>
                <a:gd name="T121" fmla="*/ T120 w 318"/>
                <a:gd name="T122" fmla="+- 0 4531 4531"/>
                <a:gd name="T123" fmla="*/ 4531 h 5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</a:cxnLst>
              <a:rect l="0" t="0" r="r" b="b"/>
              <a:pathLst>
                <a:path w="318" h="532">
                  <a:moveTo>
                    <a:pt x="66" y="0"/>
                  </a:moveTo>
                  <a:lnTo>
                    <a:pt x="18" y="36"/>
                  </a:lnTo>
                  <a:lnTo>
                    <a:pt x="4" y="109"/>
                  </a:lnTo>
                  <a:lnTo>
                    <a:pt x="0" y="181"/>
                  </a:lnTo>
                  <a:lnTo>
                    <a:pt x="7" y="250"/>
                  </a:lnTo>
                  <a:lnTo>
                    <a:pt x="27" y="316"/>
                  </a:lnTo>
                  <a:lnTo>
                    <a:pt x="61" y="377"/>
                  </a:lnTo>
                  <a:lnTo>
                    <a:pt x="109" y="433"/>
                  </a:lnTo>
                  <a:lnTo>
                    <a:pt x="170" y="483"/>
                  </a:lnTo>
                  <a:lnTo>
                    <a:pt x="244" y="526"/>
                  </a:lnTo>
                  <a:lnTo>
                    <a:pt x="263" y="532"/>
                  </a:lnTo>
                  <a:lnTo>
                    <a:pt x="282" y="530"/>
                  </a:lnTo>
                  <a:lnTo>
                    <a:pt x="300" y="520"/>
                  </a:lnTo>
                  <a:lnTo>
                    <a:pt x="312" y="504"/>
                  </a:lnTo>
                  <a:lnTo>
                    <a:pt x="317" y="485"/>
                  </a:lnTo>
                  <a:lnTo>
                    <a:pt x="313" y="467"/>
                  </a:lnTo>
                  <a:lnTo>
                    <a:pt x="303" y="451"/>
                  </a:lnTo>
                  <a:lnTo>
                    <a:pt x="286" y="440"/>
                  </a:lnTo>
                  <a:lnTo>
                    <a:pt x="225" y="404"/>
                  </a:lnTo>
                  <a:lnTo>
                    <a:pt x="177" y="364"/>
                  </a:lnTo>
                  <a:lnTo>
                    <a:pt x="142" y="321"/>
                  </a:lnTo>
                  <a:lnTo>
                    <a:pt x="117" y="276"/>
                  </a:lnTo>
                  <a:lnTo>
                    <a:pt x="103" y="228"/>
                  </a:lnTo>
                  <a:lnTo>
                    <a:pt x="96" y="176"/>
                  </a:lnTo>
                  <a:lnTo>
                    <a:pt x="99" y="120"/>
                  </a:lnTo>
                  <a:lnTo>
                    <a:pt x="111" y="60"/>
                  </a:lnTo>
                  <a:lnTo>
                    <a:pt x="113" y="44"/>
                  </a:lnTo>
                  <a:lnTo>
                    <a:pt x="109" y="28"/>
                  </a:lnTo>
                  <a:lnTo>
                    <a:pt x="100" y="14"/>
                  </a:lnTo>
                  <a:lnTo>
                    <a:pt x="87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AutoShape 86">
              <a:extLst>
                <a:ext uri="{FF2B5EF4-FFF2-40B4-BE49-F238E27FC236}">
                  <a16:creationId xmlns:a16="http://schemas.microsoft.com/office/drawing/2014/main" id="{19A61507-1CD9-659D-DA5B-96936668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" y="4207"/>
              <a:ext cx="1230" cy="1336"/>
            </a:xfrm>
            <a:custGeom>
              <a:avLst/>
              <a:gdLst>
                <a:gd name="T0" fmla="+- 0 28111 28048"/>
                <a:gd name="T1" fmla="*/ T0 w 1230"/>
                <a:gd name="T2" fmla="+- 0 4277 4208"/>
                <a:gd name="T3" fmla="*/ 4277 h 1336"/>
                <a:gd name="T4" fmla="+- 0 28208 28048"/>
                <a:gd name="T5" fmla="*/ T4 w 1230"/>
                <a:gd name="T6" fmla="+- 0 4418 4208"/>
                <a:gd name="T7" fmla="*/ 4418 h 1336"/>
                <a:gd name="T8" fmla="+- 0 28272 28048"/>
                <a:gd name="T9" fmla="*/ T8 w 1230"/>
                <a:gd name="T10" fmla="+- 0 4560 4208"/>
                <a:gd name="T11" fmla="*/ 4560 h 1336"/>
                <a:gd name="T12" fmla="+- 0 28312 28048"/>
                <a:gd name="T13" fmla="*/ T12 w 1230"/>
                <a:gd name="T14" fmla="+- 0 4701 4208"/>
                <a:gd name="T15" fmla="*/ 4701 h 1336"/>
                <a:gd name="T16" fmla="+- 0 28334 28048"/>
                <a:gd name="T17" fmla="*/ T16 w 1230"/>
                <a:gd name="T18" fmla="+- 0 4840 4208"/>
                <a:gd name="T19" fmla="*/ 4840 h 1336"/>
                <a:gd name="T20" fmla="+- 0 28348 28048"/>
                <a:gd name="T21" fmla="*/ T20 w 1230"/>
                <a:gd name="T22" fmla="+- 0 4972 4208"/>
                <a:gd name="T23" fmla="*/ 4972 h 1336"/>
                <a:gd name="T24" fmla="+- 0 28361 28048"/>
                <a:gd name="T25" fmla="*/ T24 w 1230"/>
                <a:gd name="T26" fmla="+- 0 5096 4208"/>
                <a:gd name="T27" fmla="*/ 5096 h 1336"/>
                <a:gd name="T28" fmla="+- 0 28381 28048"/>
                <a:gd name="T29" fmla="*/ T28 w 1230"/>
                <a:gd name="T30" fmla="+- 0 5211 4208"/>
                <a:gd name="T31" fmla="*/ 5211 h 1336"/>
                <a:gd name="T32" fmla="+- 0 28415 28048"/>
                <a:gd name="T33" fmla="*/ T32 w 1230"/>
                <a:gd name="T34" fmla="+- 0 5313 4208"/>
                <a:gd name="T35" fmla="*/ 5313 h 1336"/>
                <a:gd name="T36" fmla="+- 0 28472 28048"/>
                <a:gd name="T37" fmla="*/ T36 w 1230"/>
                <a:gd name="T38" fmla="+- 0 5400 4208"/>
                <a:gd name="T39" fmla="*/ 5400 h 1336"/>
                <a:gd name="T40" fmla="+- 0 28588 28048"/>
                <a:gd name="T41" fmla="*/ T40 w 1230"/>
                <a:gd name="T42" fmla="+- 0 5490 4208"/>
                <a:gd name="T43" fmla="*/ 5490 h 1336"/>
                <a:gd name="T44" fmla="+- 0 28723 28048"/>
                <a:gd name="T45" fmla="*/ T44 w 1230"/>
                <a:gd name="T46" fmla="+- 0 5536 4208"/>
                <a:gd name="T47" fmla="*/ 5536 h 1336"/>
                <a:gd name="T48" fmla="+- 0 28865 28048"/>
                <a:gd name="T49" fmla="*/ T48 w 1230"/>
                <a:gd name="T50" fmla="+- 0 5539 4208"/>
                <a:gd name="T51" fmla="*/ 5539 h 1336"/>
                <a:gd name="T52" fmla="+- 0 29003 28048"/>
                <a:gd name="T53" fmla="*/ T52 w 1230"/>
                <a:gd name="T54" fmla="+- 0 5498 4208"/>
                <a:gd name="T55" fmla="*/ 5498 h 1336"/>
                <a:gd name="T56" fmla="+- 0 29127 28048"/>
                <a:gd name="T57" fmla="*/ T56 w 1230"/>
                <a:gd name="T58" fmla="+- 0 5414 4208"/>
                <a:gd name="T59" fmla="*/ 5414 h 1336"/>
                <a:gd name="T60" fmla="+- 0 29191 28048"/>
                <a:gd name="T61" fmla="*/ T60 w 1230"/>
                <a:gd name="T62" fmla="+- 0 5339 4208"/>
                <a:gd name="T63" fmla="*/ 5339 h 1336"/>
                <a:gd name="T64" fmla="+- 0 28926 28048"/>
                <a:gd name="T65" fmla="*/ T64 w 1230"/>
                <a:gd name="T66" fmla="+- 0 5337 4208"/>
                <a:gd name="T67" fmla="*/ 5337 h 1336"/>
                <a:gd name="T68" fmla="+- 0 28897 28048"/>
                <a:gd name="T69" fmla="*/ T68 w 1230"/>
                <a:gd name="T70" fmla="+- 0 5311 4208"/>
                <a:gd name="T71" fmla="*/ 5311 h 1336"/>
                <a:gd name="T72" fmla="+- 0 28897 28048"/>
                <a:gd name="T73" fmla="*/ T72 w 1230"/>
                <a:gd name="T74" fmla="+- 0 5274 4208"/>
                <a:gd name="T75" fmla="*/ 5274 h 1336"/>
                <a:gd name="T76" fmla="+- 0 28951 28048"/>
                <a:gd name="T77" fmla="*/ T76 w 1230"/>
                <a:gd name="T78" fmla="+- 0 5201 4208"/>
                <a:gd name="T79" fmla="*/ 5201 h 1336"/>
                <a:gd name="T80" fmla="+- 0 28995 28048"/>
                <a:gd name="T81" fmla="*/ T80 w 1230"/>
                <a:gd name="T82" fmla="+- 0 5092 4208"/>
                <a:gd name="T83" fmla="*/ 5092 h 1336"/>
                <a:gd name="T84" fmla="+- 0 28995 28048"/>
                <a:gd name="T85" fmla="*/ T84 w 1230"/>
                <a:gd name="T86" fmla="+- 0 4992 4208"/>
                <a:gd name="T87" fmla="*/ 4992 h 1336"/>
                <a:gd name="T88" fmla="+- 0 28957 28048"/>
                <a:gd name="T89" fmla="*/ T88 w 1230"/>
                <a:gd name="T90" fmla="+- 0 4891 4208"/>
                <a:gd name="T91" fmla="*/ 4891 h 1336"/>
                <a:gd name="T92" fmla="+- 0 28914 28048"/>
                <a:gd name="T93" fmla="*/ T92 w 1230"/>
                <a:gd name="T94" fmla="+- 0 4825 4208"/>
                <a:gd name="T95" fmla="*/ 4825 h 1336"/>
                <a:gd name="T96" fmla="+- 0 28914 28048"/>
                <a:gd name="T97" fmla="*/ T96 w 1230"/>
                <a:gd name="T98" fmla="+- 0 4793 4208"/>
                <a:gd name="T99" fmla="*/ 4793 h 1336"/>
                <a:gd name="T100" fmla="+- 0 28940 28048"/>
                <a:gd name="T101" fmla="*/ T100 w 1230"/>
                <a:gd name="T102" fmla="+- 0 4767 4208"/>
                <a:gd name="T103" fmla="*/ 4767 h 1336"/>
                <a:gd name="T104" fmla="+- 0 29158 28048"/>
                <a:gd name="T105" fmla="*/ T104 w 1230"/>
                <a:gd name="T106" fmla="+- 0 4764 4208"/>
                <a:gd name="T107" fmla="*/ 4764 h 1336"/>
                <a:gd name="T108" fmla="+- 0 29111 28048"/>
                <a:gd name="T109" fmla="*/ T108 w 1230"/>
                <a:gd name="T110" fmla="+- 0 4716 4208"/>
                <a:gd name="T111" fmla="*/ 4716 h 1336"/>
                <a:gd name="T112" fmla="+- 0 29010 28048"/>
                <a:gd name="T113" fmla="*/ T112 w 1230"/>
                <a:gd name="T114" fmla="+- 0 4634 4208"/>
                <a:gd name="T115" fmla="*/ 4634 h 1336"/>
                <a:gd name="T116" fmla="+- 0 28895 28048"/>
                <a:gd name="T117" fmla="*/ T116 w 1230"/>
                <a:gd name="T118" fmla="+- 0 4562 4208"/>
                <a:gd name="T119" fmla="*/ 4562 h 1336"/>
                <a:gd name="T120" fmla="+- 0 28767 28048"/>
                <a:gd name="T121" fmla="*/ T120 w 1230"/>
                <a:gd name="T122" fmla="+- 0 4496 4208"/>
                <a:gd name="T123" fmla="*/ 4496 h 1336"/>
                <a:gd name="T124" fmla="+- 0 28627 28048"/>
                <a:gd name="T125" fmla="*/ T124 w 1230"/>
                <a:gd name="T126" fmla="+- 0 4434 4208"/>
                <a:gd name="T127" fmla="*/ 4434 h 1336"/>
                <a:gd name="T128" fmla="+- 0 28048 28048"/>
                <a:gd name="T129" fmla="*/ T128 w 1230"/>
                <a:gd name="T130" fmla="+- 0 4208 4208"/>
                <a:gd name="T131" fmla="*/ 4208 h 1336"/>
                <a:gd name="T132" fmla="+- 0 28961 28048"/>
                <a:gd name="T133" fmla="*/ T132 w 1230"/>
                <a:gd name="T134" fmla="+- 0 4764 4208"/>
                <a:gd name="T135" fmla="*/ 4764 h 1336"/>
                <a:gd name="T136" fmla="+- 0 28999 28048"/>
                <a:gd name="T137" fmla="*/ T136 w 1230"/>
                <a:gd name="T138" fmla="+- 0 4782 4208"/>
                <a:gd name="T139" fmla="*/ 4782 h 1336"/>
                <a:gd name="T140" fmla="+- 0 29072 28048"/>
                <a:gd name="T141" fmla="*/ T140 w 1230"/>
                <a:gd name="T142" fmla="+- 0 4908 4208"/>
                <a:gd name="T143" fmla="*/ 4908 h 1336"/>
                <a:gd name="T144" fmla="+- 0 29099 28048"/>
                <a:gd name="T145" fmla="*/ T144 w 1230"/>
                <a:gd name="T146" fmla="+- 0 5043 4208"/>
                <a:gd name="T147" fmla="*/ 5043 h 1336"/>
                <a:gd name="T148" fmla="+- 0 29069 28048"/>
                <a:gd name="T149" fmla="*/ T148 w 1230"/>
                <a:gd name="T150" fmla="+- 0 5183 4208"/>
                <a:gd name="T151" fmla="*/ 5183 h 1336"/>
                <a:gd name="T152" fmla="+- 0 28980 28048"/>
                <a:gd name="T153" fmla="*/ T152 w 1230"/>
                <a:gd name="T154" fmla="+- 0 5321 4208"/>
                <a:gd name="T155" fmla="*/ 5321 h 1336"/>
                <a:gd name="T156" fmla="+- 0 28946 28048"/>
                <a:gd name="T157" fmla="*/ T156 w 1230"/>
                <a:gd name="T158" fmla="+- 0 5339 4208"/>
                <a:gd name="T159" fmla="*/ 5339 h 1336"/>
                <a:gd name="T160" fmla="+- 0 29219 28048"/>
                <a:gd name="T161" fmla="*/ T160 w 1230"/>
                <a:gd name="T162" fmla="+- 0 5296 4208"/>
                <a:gd name="T163" fmla="*/ 5296 h 1336"/>
                <a:gd name="T164" fmla="+- 0 29269 28048"/>
                <a:gd name="T165" fmla="*/ T164 w 1230"/>
                <a:gd name="T166" fmla="+- 0 5162 4208"/>
                <a:gd name="T167" fmla="*/ 5162 h 1336"/>
                <a:gd name="T168" fmla="+- 0 29275 28048"/>
                <a:gd name="T169" fmla="*/ T168 w 1230"/>
                <a:gd name="T170" fmla="+- 0 5020 4208"/>
                <a:gd name="T171" fmla="*/ 5020 h 1336"/>
                <a:gd name="T172" fmla="+- 0 29238 28048"/>
                <a:gd name="T173" fmla="*/ T172 w 1230"/>
                <a:gd name="T174" fmla="+- 0 4883 4208"/>
                <a:gd name="T175" fmla="*/ 4883 h 1336"/>
                <a:gd name="T176" fmla="+- 0 29158 28048"/>
                <a:gd name="T177" fmla="*/ T176 w 1230"/>
                <a:gd name="T178" fmla="+- 0 4764 4208"/>
                <a:gd name="T179" fmla="*/ 4764 h 13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1230" h="1336">
                  <a:moveTo>
                    <a:pt x="0" y="0"/>
                  </a:moveTo>
                  <a:lnTo>
                    <a:pt x="63" y="69"/>
                  </a:lnTo>
                  <a:lnTo>
                    <a:pt x="116" y="139"/>
                  </a:lnTo>
                  <a:lnTo>
                    <a:pt x="160" y="210"/>
                  </a:lnTo>
                  <a:lnTo>
                    <a:pt x="196" y="281"/>
                  </a:lnTo>
                  <a:lnTo>
                    <a:pt x="224" y="352"/>
                  </a:lnTo>
                  <a:lnTo>
                    <a:pt x="246" y="423"/>
                  </a:lnTo>
                  <a:lnTo>
                    <a:pt x="264" y="493"/>
                  </a:lnTo>
                  <a:lnTo>
                    <a:pt x="277" y="563"/>
                  </a:lnTo>
                  <a:lnTo>
                    <a:pt x="286" y="632"/>
                  </a:lnTo>
                  <a:lnTo>
                    <a:pt x="294" y="698"/>
                  </a:lnTo>
                  <a:lnTo>
                    <a:pt x="300" y="764"/>
                  </a:lnTo>
                  <a:lnTo>
                    <a:pt x="306" y="827"/>
                  </a:lnTo>
                  <a:lnTo>
                    <a:pt x="313" y="888"/>
                  </a:lnTo>
                  <a:lnTo>
                    <a:pt x="322" y="947"/>
                  </a:lnTo>
                  <a:lnTo>
                    <a:pt x="333" y="1003"/>
                  </a:lnTo>
                  <a:lnTo>
                    <a:pt x="348" y="1055"/>
                  </a:lnTo>
                  <a:lnTo>
                    <a:pt x="367" y="1105"/>
                  </a:lnTo>
                  <a:lnTo>
                    <a:pt x="392" y="1150"/>
                  </a:lnTo>
                  <a:lnTo>
                    <a:pt x="424" y="1192"/>
                  </a:lnTo>
                  <a:lnTo>
                    <a:pt x="479" y="1242"/>
                  </a:lnTo>
                  <a:lnTo>
                    <a:pt x="540" y="1282"/>
                  </a:lnTo>
                  <a:lnTo>
                    <a:pt x="606" y="1310"/>
                  </a:lnTo>
                  <a:lnTo>
                    <a:pt x="675" y="1328"/>
                  </a:lnTo>
                  <a:lnTo>
                    <a:pt x="746" y="1335"/>
                  </a:lnTo>
                  <a:lnTo>
                    <a:pt x="817" y="1331"/>
                  </a:lnTo>
                  <a:lnTo>
                    <a:pt x="887" y="1316"/>
                  </a:lnTo>
                  <a:lnTo>
                    <a:pt x="955" y="1290"/>
                  </a:lnTo>
                  <a:lnTo>
                    <a:pt x="1020" y="1254"/>
                  </a:lnTo>
                  <a:lnTo>
                    <a:pt x="1079" y="1206"/>
                  </a:lnTo>
                  <a:lnTo>
                    <a:pt x="1131" y="1150"/>
                  </a:lnTo>
                  <a:lnTo>
                    <a:pt x="1143" y="1131"/>
                  </a:lnTo>
                  <a:lnTo>
                    <a:pt x="898" y="1131"/>
                  </a:lnTo>
                  <a:lnTo>
                    <a:pt x="878" y="1129"/>
                  </a:lnTo>
                  <a:lnTo>
                    <a:pt x="861" y="1119"/>
                  </a:lnTo>
                  <a:lnTo>
                    <a:pt x="849" y="1103"/>
                  </a:lnTo>
                  <a:lnTo>
                    <a:pt x="845" y="1085"/>
                  </a:lnTo>
                  <a:lnTo>
                    <a:pt x="849" y="1066"/>
                  </a:lnTo>
                  <a:lnTo>
                    <a:pt x="860" y="1050"/>
                  </a:lnTo>
                  <a:lnTo>
                    <a:pt x="903" y="993"/>
                  </a:lnTo>
                  <a:lnTo>
                    <a:pt x="931" y="937"/>
                  </a:lnTo>
                  <a:lnTo>
                    <a:pt x="947" y="884"/>
                  </a:lnTo>
                  <a:lnTo>
                    <a:pt x="952" y="833"/>
                  </a:lnTo>
                  <a:lnTo>
                    <a:pt x="947" y="784"/>
                  </a:lnTo>
                  <a:lnTo>
                    <a:pt x="933" y="733"/>
                  </a:lnTo>
                  <a:lnTo>
                    <a:pt x="909" y="683"/>
                  </a:lnTo>
                  <a:lnTo>
                    <a:pt x="874" y="632"/>
                  </a:lnTo>
                  <a:lnTo>
                    <a:pt x="866" y="617"/>
                  </a:lnTo>
                  <a:lnTo>
                    <a:pt x="864" y="601"/>
                  </a:lnTo>
                  <a:lnTo>
                    <a:pt x="866" y="585"/>
                  </a:lnTo>
                  <a:lnTo>
                    <a:pt x="875" y="571"/>
                  </a:lnTo>
                  <a:lnTo>
                    <a:pt x="892" y="559"/>
                  </a:lnTo>
                  <a:lnTo>
                    <a:pt x="913" y="556"/>
                  </a:lnTo>
                  <a:lnTo>
                    <a:pt x="1110" y="556"/>
                  </a:lnTo>
                  <a:lnTo>
                    <a:pt x="1109" y="553"/>
                  </a:lnTo>
                  <a:lnTo>
                    <a:pt x="1063" y="508"/>
                  </a:lnTo>
                  <a:lnTo>
                    <a:pt x="1014" y="466"/>
                  </a:lnTo>
                  <a:lnTo>
                    <a:pt x="962" y="426"/>
                  </a:lnTo>
                  <a:lnTo>
                    <a:pt x="906" y="389"/>
                  </a:lnTo>
                  <a:lnTo>
                    <a:pt x="847" y="354"/>
                  </a:lnTo>
                  <a:lnTo>
                    <a:pt x="785" y="320"/>
                  </a:lnTo>
                  <a:lnTo>
                    <a:pt x="719" y="288"/>
                  </a:lnTo>
                  <a:lnTo>
                    <a:pt x="651" y="257"/>
                  </a:lnTo>
                  <a:lnTo>
                    <a:pt x="579" y="226"/>
                  </a:lnTo>
                  <a:lnTo>
                    <a:pt x="505" y="195"/>
                  </a:lnTo>
                  <a:lnTo>
                    <a:pt x="0" y="0"/>
                  </a:lnTo>
                  <a:close/>
                  <a:moveTo>
                    <a:pt x="1110" y="556"/>
                  </a:moveTo>
                  <a:lnTo>
                    <a:pt x="913" y="556"/>
                  </a:lnTo>
                  <a:lnTo>
                    <a:pt x="934" y="561"/>
                  </a:lnTo>
                  <a:lnTo>
                    <a:pt x="951" y="574"/>
                  </a:lnTo>
                  <a:lnTo>
                    <a:pt x="992" y="635"/>
                  </a:lnTo>
                  <a:lnTo>
                    <a:pt x="1024" y="700"/>
                  </a:lnTo>
                  <a:lnTo>
                    <a:pt x="1044" y="766"/>
                  </a:lnTo>
                  <a:lnTo>
                    <a:pt x="1051" y="835"/>
                  </a:lnTo>
                  <a:lnTo>
                    <a:pt x="1043" y="905"/>
                  </a:lnTo>
                  <a:lnTo>
                    <a:pt x="1021" y="975"/>
                  </a:lnTo>
                  <a:lnTo>
                    <a:pt x="984" y="1044"/>
                  </a:lnTo>
                  <a:lnTo>
                    <a:pt x="932" y="1113"/>
                  </a:lnTo>
                  <a:lnTo>
                    <a:pt x="917" y="1126"/>
                  </a:lnTo>
                  <a:lnTo>
                    <a:pt x="898" y="1131"/>
                  </a:lnTo>
                  <a:lnTo>
                    <a:pt x="1143" y="1131"/>
                  </a:lnTo>
                  <a:lnTo>
                    <a:pt x="1171" y="1088"/>
                  </a:lnTo>
                  <a:lnTo>
                    <a:pt x="1202" y="1022"/>
                  </a:lnTo>
                  <a:lnTo>
                    <a:pt x="1221" y="954"/>
                  </a:lnTo>
                  <a:lnTo>
                    <a:pt x="1230" y="883"/>
                  </a:lnTo>
                  <a:lnTo>
                    <a:pt x="1227" y="812"/>
                  </a:lnTo>
                  <a:lnTo>
                    <a:pt x="1214" y="743"/>
                  </a:lnTo>
                  <a:lnTo>
                    <a:pt x="1190" y="675"/>
                  </a:lnTo>
                  <a:lnTo>
                    <a:pt x="1155" y="612"/>
                  </a:lnTo>
                  <a:lnTo>
                    <a:pt x="1110" y="556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87">
              <a:extLst>
                <a:ext uri="{FF2B5EF4-FFF2-40B4-BE49-F238E27FC236}">
                  <a16:creationId xmlns:a16="http://schemas.microsoft.com/office/drawing/2014/main" id="{603A78CD-B27B-B2A4-5B9B-3CB26B693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8" y="4771"/>
              <a:ext cx="206" cy="576"/>
            </a:xfrm>
            <a:custGeom>
              <a:avLst/>
              <a:gdLst>
                <a:gd name="T0" fmla="+- 0 28956 28888"/>
                <a:gd name="T1" fmla="*/ T0 w 206"/>
                <a:gd name="T2" fmla="+- 0 4772 4772"/>
                <a:gd name="T3" fmla="*/ 4772 h 576"/>
                <a:gd name="T4" fmla="+- 0 28935 28888"/>
                <a:gd name="T5" fmla="*/ T4 w 206"/>
                <a:gd name="T6" fmla="+- 0 4775 4772"/>
                <a:gd name="T7" fmla="*/ 4775 h 576"/>
                <a:gd name="T8" fmla="+- 0 28918 28888"/>
                <a:gd name="T9" fmla="*/ T8 w 206"/>
                <a:gd name="T10" fmla="+- 0 4787 4772"/>
                <a:gd name="T11" fmla="*/ 4787 h 576"/>
                <a:gd name="T12" fmla="+- 0 28910 28888"/>
                <a:gd name="T13" fmla="*/ T12 w 206"/>
                <a:gd name="T14" fmla="+- 0 4802 4772"/>
                <a:gd name="T15" fmla="*/ 4802 h 576"/>
                <a:gd name="T16" fmla="+- 0 28907 28888"/>
                <a:gd name="T17" fmla="*/ T16 w 206"/>
                <a:gd name="T18" fmla="+- 0 4818 4772"/>
                <a:gd name="T19" fmla="*/ 4818 h 576"/>
                <a:gd name="T20" fmla="+- 0 28910 28888"/>
                <a:gd name="T21" fmla="*/ T20 w 206"/>
                <a:gd name="T22" fmla="+- 0 4834 4772"/>
                <a:gd name="T23" fmla="*/ 4834 h 576"/>
                <a:gd name="T24" fmla="+- 0 28917 28888"/>
                <a:gd name="T25" fmla="*/ T24 w 206"/>
                <a:gd name="T26" fmla="+- 0 4848 4772"/>
                <a:gd name="T27" fmla="*/ 4848 h 576"/>
                <a:gd name="T28" fmla="+- 0 28952 28888"/>
                <a:gd name="T29" fmla="*/ T28 w 206"/>
                <a:gd name="T30" fmla="+- 0 4899 4772"/>
                <a:gd name="T31" fmla="*/ 4899 h 576"/>
                <a:gd name="T32" fmla="+- 0 28976 28888"/>
                <a:gd name="T33" fmla="*/ T32 w 206"/>
                <a:gd name="T34" fmla="+- 0 4950 4772"/>
                <a:gd name="T35" fmla="*/ 4950 h 576"/>
                <a:gd name="T36" fmla="+- 0 28990 28888"/>
                <a:gd name="T37" fmla="*/ T36 w 206"/>
                <a:gd name="T38" fmla="+- 0 5000 4772"/>
                <a:gd name="T39" fmla="*/ 5000 h 576"/>
                <a:gd name="T40" fmla="+- 0 28995 28888"/>
                <a:gd name="T41" fmla="*/ T40 w 206"/>
                <a:gd name="T42" fmla="+- 0 5050 4772"/>
                <a:gd name="T43" fmla="*/ 5050 h 576"/>
                <a:gd name="T44" fmla="+- 0 28990 28888"/>
                <a:gd name="T45" fmla="*/ T44 w 206"/>
                <a:gd name="T46" fmla="+- 0 5101 4772"/>
                <a:gd name="T47" fmla="*/ 5101 h 576"/>
                <a:gd name="T48" fmla="+- 0 28974 28888"/>
                <a:gd name="T49" fmla="*/ T48 w 206"/>
                <a:gd name="T50" fmla="+- 0 5154 4772"/>
                <a:gd name="T51" fmla="*/ 5154 h 576"/>
                <a:gd name="T52" fmla="+- 0 28946 28888"/>
                <a:gd name="T53" fmla="*/ T52 w 206"/>
                <a:gd name="T54" fmla="+- 0 5209 4772"/>
                <a:gd name="T55" fmla="*/ 5209 h 576"/>
                <a:gd name="T56" fmla="+- 0 28903 28888"/>
                <a:gd name="T57" fmla="*/ T56 w 206"/>
                <a:gd name="T58" fmla="+- 0 5266 4772"/>
                <a:gd name="T59" fmla="*/ 5266 h 576"/>
                <a:gd name="T60" fmla="+- 0 28892 28888"/>
                <a:gd name="T61" fmla="*/ T60 w 206"/>
                <a:gd name="T62" fmla="+- 0 5282 4772"/>
                <a:gd name="T63" fmla="*/ 5282 h 576"/>
                <a:gd name="T64" fmla="+- 0 28922 28888"/>
                <a:gd name="T65" fmla="*/ T64 w 206"/>
                <a:gd name="T66" fmla="+- 0 5345 4772"/>
                <a:gd name="T67" fmla="*/ 5345 h 576"/>
                <a:gd name="T68" fmla="+- 0 28941 28888"/>
                <a:gd name="T69" fmla="*/ T68 w 206"/>
                <a:gd name="T70" fmla="+- 0 5347 4772"/>
                <a:gd name="T71" fmla="*/ 5347 h 576"/>
                <a:gd name="T72" fmla="+- 0 28960 28888"/>
                <a:gd name="T73" fmla="*/ T72 w 206"/>
                <a:gd name="T74" fmla="+- 0 5342 4772"/>
                <a:gd name="T75" fmla="*/ 5342 h 576"/>
                <a:gd name="T76" fmla="+- 0 29027 28888"/>
                <a:gd name="T77" fmla="*/ T76 w 206"/>
                <a:gd name="T78" fmla="+- 0 5261 4772"/>
                <a:gd name="T79" fmla="*/ 5261 h 576"/>
                <a:gd name="T80" fmla="+- 0 29064 28888"/>
                <a:gd name="T81" fmla="*/ T80 w 206"/>
                <a:gd name="T82" fmla="+- 0 5191 4772"/>
                <a:gd name="T83" fmla="*/ 5191 h 576"/>
                <a:gd name="T84" fmla="+- 0 29086 28888"/>
                <a:gd name="T85" fmla="*/ T84 w 206"/>
                <a:gd name="T86" fmla="+- 0 5121 4772"/>
                <a:gd name="T87" fmla="*/ 5121 h 576"/>
                <a:gd name="T88" fmla="+- 0 29094 28888"/>
                <a:gd name="T89" fmla="*/ T88 w 206"/>
                <a:gd name="T90" fmla="+- 0 5051 4772"/>
                <a:gd name="T91" fmla="*/ 5051 h 576"/>
                <a:gd name="T92" fmla="+- 0 29087 28888"/>
                <a:gd name="T93" fmla="*/ T92 w 206"/>
                <a:gd name="T94" fmla="+- 0 4983 4772"/>
                <a:gd name="T95" fmla="*/ 4983 h 576"/>
                <a:gd name="T96" fmla="+- 0 29067 28888"/>
                <a:gd name="T97" fmla="*/ T96 w 206"/>
                <a:gd name="T98" fmla="+- 0 4916 4772"/>
                <a:gd name="T99" fmla="*/ 4916 h 576"/>
                <a:gd name="T100" fmla="+- 0 29035 28888"/>
                <a:gd name="T101" fmla="*/ T100 w 206"/>
                <a:gd name="T102" fmla="+- 0 4852 4772"/>
                <a:gd name="T103" fmla="*/ 4852 h 576"/>
                <a:gd name="T104" fmla="+- 0 28994 28888"/>
                <a:gd name="T105" fmla="*/ T104 w 206"/>
                <a:gd name="T106" fmla="+- 0 4790 4772"/>
                <a:gd name="T107" fmla="*/ 4790 h 576"/>
                <a:gd name="T108" fmla="+- 0 28977 28888"/>
                <a:gd name="T109" fmla="*/ T108 w 206"/>
                <a:gd name="T110" fmla="+- 0 4777 4772"/>
                <a:gd name="T111" fmla="*/ 4777 h 576"/>
                <a:gd name="T112" fmla="+- 0 28956 28888"/>
                <a:gd name="T113" fmla="*/ T112 w 206"/>
                <a:gd name="T114" fmla="+- 0 4772 4772"/>
                <a:gd name="T115" fmla="*/ 4772 h 5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206" h="576">
                  <a:moveTo>
                    <a:pt x="68" y="0"/>
                  </a:moveTo>
                  <a:lnTo>
                    <a:pt x="47" y="3"/>
                  </a:lnTo>
                  <a:lnTo>
                    <a:pt x="30" y="15"/>
                  </a:lnTo>
                  <a:lnTo>
                    <a:pt x="22" y="30"/>
                  </a:lnTo>
                  <a:lnTo>
                    <a:pt x="19" y="46"/>
                  </a:lnTo>
                  <a:lnTo>
                    <a:pt x="22" y="62"/>
                  </a:lnTo>
                  <a:lnTo>
                    <a:pt x="29" y="76"/>
                  </a:lnTo>
                  <a:lnTo>
                    <a:pt x="64" y="127"/>
                  </a:lnTo>
                  <a:lnTo>
                    <a:pt x="88" y="178"/>
                  </a:lnTo>
                  <a:lnTo>
                    <a:pt x="102" y="228"/>
                  </a:lnTo>
                  <a:lnTo>
                    <a:pt x="107" y="278"/>
                  </a:lnTo>
                  <a:lnTo>
                    <a:pt x="102" y="329"/>
                  </a:lnTo>
                  <a:lnTo>
                    <a:pt x="86" y="382"/>
                  </a:lnTo>
                  <a:lnTo>
                    <a:pt x="58" y="437"/>
                  </a:lnTo>
                  <a:lnTo>
                    <a:pt x="15" y="494"/>
                  </a:lnTo>
                  <a:lnTo>
                    <a:pt x="4" y="510"/>
                  </a:lnTo>
                  <a:lnTo>
                    <a:pt x="34" y="573"/>
                  </a:lnTo>
                  <a:lnTo>
                    <a:pt x="53" y="575"/>
                  </a:lnTo>
                  <a:lnTo>
                    <a:pt x="72" y="570"/>
                  </a:lnTo>
                  <a:lnTo>
                    <a:pt x="139" y="489"/>
                  </a:lnTo>
                  <a:lnTo>
                    <a:pt x="176" y="419"/>
                  </a:lnTo>
                  <a:lnTo>
                    <a:pt x="198" y="349"/>
                  </a:lnTo>
                  <a:lnTo>
                    <a:pt x="206" y="279"/>
                  </a:lnTo>
                  <a:lnTo>
                    <a:pt x="199" y="211"/>
                  </a:lnTo>
                  <a:lnTo>
                    <a:pt x="179" y="144"/>
                  </a:lnTo>
                  <a:lnTo>
                    <a:pt x="147" y="80"/>
                  </a:lnTo>
                  <a:lnTo>
                    <a:pt x="106" y="18"/>
                  </a:lnTo>
                  <a:lnTo>
                    <a:pt x="89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12" name="Picture 88">
              <a:extLst>
                <a:ext uri="{FF2B5EF4-FFF2-40B4-BE49-F238E27FC236}">
                  <a16:creationId xmlns:a16="http://schemas.microsoft.com/office/drawing/2014/main" id="{59E3BA7C-2759-3454-9206-9F02E20AD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9" y="21395"/>
              <a:ext cx="23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" name="Picture 89">
              <a:extLst>
                <a:ext uri="{FF2B5EF4-FFF2-40B4-BE49-F238E27FC236}">
                  <a16:creationId xmlns:a16="http://schemas.microsoft.com/office/drawing/2014/main" id="{166526CF-A54C-A6A0-F6B4-85E88B3C3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9" y="20901"/>
              <a:ext cx="23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" name="Picture 90">
              <a:extLst>
                <a:ext uri="{FF2B5EF4-FFF2-40B4-BE49-F238E27FC236}">
                  <a16:creationId xmlns:a16="http://schemas.microsoft.com/office/drawing/2014/main" id="{9D26541E-13BB-3937-32A3-5AD79F1EFE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9" y="21927"/>
              <a:ext cx="23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" name="Picture 91">
              <a:extLst>
                <a:ext uri="{FF2B5EF4-FFF2-40B4-BE49-F238E27FC236}">
                  <a16:creationId xmlns:a16="http://schemas.microsoft.com/office/drawing/2014/main" id="{02610021-12B9-3EF1-EB63-314229458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9" y="22476"/>
              <a:ext cx="23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" name="Picture 96">
              <a:extLst>
                <a:ext uri="{FF2B5EF4-FFF2-40B4-BE49-F238E27FC236}">
                  <a16:creationId xmlns:a16="http://schemas.microsoft.com/office/drawing/2014/main" id="{C5A0BAD5-6130-70E9-49DE-51D90FC22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7" y="21668"/>
              <a:ext cx="36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" name="Rectangle 97">
              <a:extLst>
                <a:ext uri="{FF2B5EF4-FFF2-40B4-BE49-F238E27FC236}">
                  <a16:creationId xmlns:a16="http://schemas.microsoft.com/office/drawing/2014/main" id="{EC9E9DB2-8065-05C0-4F01-D5EF394E4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3" y="21652"/>
              <a:ext cx="48" cy="2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2" name="Picture 98">
              <a:extLst>
                <a:ext uri="{FF2B5EF4-FFF2-40B4-BE49-F238E27FC236}">
                  <a16:creationId xmlns:a16="http://schemas.microsoft.com/office/drawing/2014/main" id="{A58F4356-2165-DE96-7EE4-6B5BB6509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" y="21669"/>
              <a:ext cx="31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" name="Picture 99">
              <a:extLst>
                <a:ext uri="{FF2B5EF4-FFF2-40B4-BE49-F238E27FC236}">
                  <a16:creationId xmlns:a16="http://schemas.microsoft.com/office/drawing/2014/main" id="{BEC827C6-7373-73D0-805F-18D862092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" y="21652"/>
              <a:ext cx="2042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8" name="AutoShape 100">
              <a:extLst>
                <a:ext uri="{FF2B5EF4-FFF2-40B4-BE49-F238E27FC236}">
                  <a16:creationId xmlns:a16="http://schemas.microsoft.com/office/drawing/2014/main" id="{FFB6CD08-1B5E-ADA2-28B1-75C309F2B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" y="21657"/>
              <a:ext cx="60" cy="268"/>
            </a:xfrm>
            <a:custGeom>
              <a:avLst/>
              <a:gdLst>
                <a:gd name="T0" fmla="+- 0 7574 7521"/>
                <a:gd name="T1" fmla="*/ T0 w 60"/>
                <a:gd name="T2" fmla="+- 0 21739 21657"/>
                <a:gd name="T3" fmla="*/ 21739 h 268"/>
                <a:gd name="T4" fmla="+- 0 7526 7521"/>
                <a:gd name="T5" fmla="*/ T4 w 60"/>
                <a:gd name="T6" fmla="+- 0 21739 21657"/>
                <a:gd name="T7" fmla="*/ 21739 h 268"/>
                <a:gd name="T8" fmla="+- 0 7526 7521"/>
                <a:gd name="T9" fmla="*/ T8 w 60"/>
                <a:gd name="T10" fmla="+- 0 21925 21657"/>
                <a:gd name="T11" fmla="*/ 21925 h 268"/>
                <a:gd name="T12" fmla="+- 0 7574 7521"/>
                <a:gd name="T13" fmla="*/ T12 w 60"/>
                <a:gd name="T14" fmla="+- 0 21925 21657"/>
                <a:gd name="T15" fmla="*/ 21925 h 268"/>
                <a:gd name="T16" fmla="+- 0 7574 7521"/>
                <a:gd name="T17" fmla="*/ T16 w 60"/>
                <a:gd name="T18" fmla="+- 0 21739 21657"/>
                <a:gd name="T19" fmla="*/ 21739 h 268"/>
                <a:gd name="T20" fmla="+- 0 7550 7521"/>
                <a:gd name="T21" fmla="*/ T20 w 60"/>
                <a:gd name="T22" fmla="+- 0 21657 21657"/>
                <a:gd name="T23" fmla="*/ 21657 h 268"/>
                <a:gd name="T24" fmla="+- 0 7539 7521"/>
                <a:gd name="T25" fmla="*/ T24 w 60"/>
                <a:gd name="T26" fmla="+- 0 21660 21657"/>
                <a:gd name="T27" fmla="*/ 21660 h 268"/>
                <a:gd name="T28" fmla="+- 0 7529 7521"/>
                <a:gd name="T29" fmla="*/ T28 w 60"/>
                <a:gd name="T30" fmla="+- 0 21666 21657"/>
                <a:gd name="T31" fmla="*/ 21666 h 268"/>
                <a:gd name="T32" fmla="+- 0 7523 7521"/>
                <a:gd name="T33" fmla="*/ T32 w 60"/>
                <a:gd name="T34" fmla="+- 0 21675 21657"/>
                <a:gd name="T35" fmla="*/ 21675 h 268"/>
                <a:gd name="T36" fmla="+- 0 7521 7521"/>
                <a:gd name="T37" fmla="*/ T36 w 60"/>
                <a:gd name="T38" fmla="+- 0 21686 21657"/>
                <a:gd name="T39" fmla="*/ 21686 h 268"/>
                <a:gd name="T40" fmla="+- 0 7523 7521"/>
                <a:gd name="T41" fmla="*/ T40 w 60"/>
                <a:gd name="T42" fmla="+- 0 21698 21657"/>
                <a:gd name="T43" fmla="*/ 21698 h 268"/>
                <a:gd name="T44" fmla="+- 0 7529 7521"/>
                <a:gd name="T45" fmla="*/ T44 w 60"/>
                <a:gd name="T46" fmla="+- 0 21707 21657"/>
                <a:gd name="T47" fmla="*/ 21707 h 268"/>
                <a:gd name="T48" fmla="+- 0 7539 7521"/>
                <a:gd name="T49" fmla="*/ T48 w 60"/>
                <a:gd name="T50" fmla="+- 0 21713 21657"/>
                <a:gd name="T51" fmla="*/ 21713 h 268"/>
                <a:gd name="T52" fmla="+- 0 7550 7521"/>
                <a:gd name="T53" fmla="*/ T52 w 60"/>
                <a:gd name="T54" fmla="+- 0 21715 21657"/>
                <a:gd name="T55" fmla="*/ 21715 h 268"/>
                <a:gd name="T56" fmla="+- 0 7562 7521"/>
                <a:gd name="T57" fmla="*/ T56 w 60"/>
                <a:gd name="T58" fmla="+- 0 21713 21657"/>
                <a:gd name="T59" fmla="*/ 21713 h 268"/>
                <a:gd name="T60" fmla="+- 0 7571 7521"/>
                <a:gd name="T61" fmla="*/ T60 w 60"/>
                <a:gd name="T62" fmla="+- 0 21707 21657"/>
                <a:gd name="T63" fmla="*/ 21707 h 268"/>
                <a:gd name="T64" fmla="+- 0 7578 7521"/>
                <a:gd name="T65" fmla="*/ T64 w 60"/>
                <a:gd name="T66" fmla="+- 0 21698 21657"/>
                <a:gd name="T67" fmla="*/ 21698 h 268"/>
                <a:gd name="T68" fmla="+- 0 7580 7521"/>
                <a:gd name="T69" fmla="*/ T68 w 60"/>
                <a:gd name="T70" fmla="+- 0 21686 21657"/>
                <a:gd name="T71" fmla="*/ 21686 h 268"/>
                <a:gd name="T72" fmla="+- 0 7578 7521"/>
                <a:gd name="T73" fmla="*/ T72 w 60"/>
                <a:gd name="T74" fmla="+- 0 21675 21657"/>
                <a:gd name="T75" fmla="*/ 21675 h 268"/>
                <a:gd name="T76" fmla="+- 0 7571 7521"/>
                <a:gd name="T77" fmla="*/ T76 w 60"/>
                <a:gd name="T78" fmla="+- 0 21666 21657"/>
                <a:gd name="T79" fmla="*/ 21666 h 268"/>
                <a:gd name="T80" fmla="+- 0 7562 7521"/>
                <a:gd name="T81" fmla="*/ T80 w 60"/>
                <a:gd name="T82" fmla="+- 0 21660 21657"/>
                <a:gd name="T83" fmla="*/ 21660 h 268"/>
                <a:gd name="T84" fmla="+- 0 7550 7521"/>
                <a:gd name="T85" fmla="*/ T84 w 60"/>
                <a:gd name="T86" fmla="+- 0 21657 21657"/>
                <a:gd name="T87" fmla="*/ 21657 h 2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60" h="268">
                  <a:moveTo>
                    <a:pt x="53" y="82"/>
                  </a:moveTo>
                  <a:lnTo>
                    <a:pt x="5" y="82"/>
                  </a:lnTo>
                  <a:lnTo>
                    <a:pt x="5" y="268"/>
                  </a:lnTo>
                  <a:lnTo>
                    <a:pt x="53" y="268"/>
                  </a:lnTo>
                  <a:lnTo>
                    <a:pt x="53" y="82"/>
                  </a:lnTo>
                  <a:close/>
                  <a:moveTo>
                    <a:pt x="29" y="0"/>
                  </a:moveTo>
                  <a:lnTo>
                    <a:pt x="18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41"/>
                  </a:lnTo>
                  <a:lnTo>
                    <a:pt x="8" y="50"/>
                  </a:lnTo>
                  <a:lnTo>
                    <a:pt x="18" y="56"/>
                  </a:lnTo>
                  <a:lnTo>
                    <a:pt x="29" y="58"/>
                  </a:lnTo>
                  <a:lnTo>
                    <a:pt x="41" y="56"/>
                  </a:lnTo>
                  <a:lnTo>
                    <a:pt x="50" y="50"/>
                  </a:lnTo>
                  <a:lnTo>
                    <a:pt x="57" y="41"/>
                  </a:lnTo>
                  <a:lnTo>
                    <a:pt x="59" y="29"/>
                  </a:lnTo>
                  <a:lnTo>
                    <a:pt x="57" y="18"/>
                  </a:lnTo>
                  <a:lnTo>
                    <a:pt x="50" y="9"/>
                  </a:lnTo>
                  <a:lnTo>
                    <a:pt x="41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5" name="Picture 101">
              <a:extLst>
                <a:ext uri="{FF2B5EF4-FFF2-40B4-BE49-F238E27FC236}">
                  <a16:creationId xmlns:a16="http://schemas.microsoft.com/office/drawing/2014/main" id="{23D8C6BB-7EEA-4D9A-7E21-7ABFFDF66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" y="21735"/>
              <a:ext cx="16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" name="Picture 102">
              <a:extLst>
                <a:ext uri="{FF2B5EF4-FFF2-40B4-BE49-F238E27FC236}">
                  <a16:creationId xmlns:a16="http://schemas.microsoft.com/office/drawing/2014/main" id="{DEF17A76-A255-C9D8-2C39-4390738FD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" y="21735"/>
              <a:ext cx="18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" name="Picture 103">
              <a:extLst>
                <a:ext uri="{FF2B5EF4-FFF2-40B4-BE49-F238E27FC236}">
                  <a16:creationId xmlns:a16="http://schemas.microsoft.com/office/drawing/2014/main" id="{95700F4E-2467-DC3A-47CD-4E275D7F7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" y="21735"/>
              <a:ext cx="1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9" name="Freeform 104">
              <a:extLst>
                <a:ext uri="{FF2B5EF4-FFF2-40B4-BE49-F238E27FC236}">
                  <a16:creationId xmlns:a16="http://schemas.microsoft.com/office/drawing/2014/main" id="{5BF37803-8FD0-C6DF-113D-DD4DC9AF1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8" y="22121"/>
              <a:ext cx="138" cy="252"/>
            </a:xfrm>
            <a:custGeom>
              <a:avLst/>
              <a:gdLst>
                <a:gd name="T0" fmla="+- 0 6736 6599"/>
                <a:gd name="T1" fmla="*/ T0 w 138"/>
                <a:gd name="T2" fmla="+- 0 22122 22122"/>
                <a:gd name="T3" fmla="*/ 22122 h 252"/>
                <a:gd name="T4" fmla="+- 0 6599 6599"/>
                <a:gd name="T5" fmla="*/ T4 w 138"/>
                <a:gd name="T6" fmla="+- 0 22122 22122"/>
                <a:gd name="T7" fmla="*/ 22122 h 252"/>
                <a:gd name="T8" fmla="+- 0 6599 6599"/>
                <a:gd name="T9" fmla="*/ T8 w 138"/>
                <a:gd name="T10" fmla="+- 0 22162 22122"/>
                <a:gd name="T11" fmla="*/ 22162 h 252"/>
                <a:gd name="T12" fmla="+- 0 6599 6599"/>
                <a:gd name="T13" fmla="*/ T12 w 138"/>
                <a:gd name="T14" fmla="+- 0 22224 22122"/>
                <a:gd name="T15" fmla="*/ 22224 h 252"/>
                <a:gd name="T16" fmla="+- 0 6599 6599"/>
                <a:gd name="T17" fmla="*/ T16 w 138"/>
                <a:gd name="T18" fmla="+- 0 22264 22122"/>
                <a:gd name="T19" fmla="*/ 22264 h 252"/>
                <a:gd name="T20" fmla="+- 0 6599 6599"/>
                <a:gd name="T21" fmla="*/ T20 w 138"/>
                <a:gd name="T22" fmla="+- 0 22332 22122"/>
                <a:gd name="T23" fmla="*/ 22332 h 252"/>
                <a:gd name="T24" fmla="+- 0 6599 6599"/>
                <a:gd name="T25" fmla="*/ T24 w 138"/>
                <a:gd name="T26" fmla="+- 0 22374 22122"/>
                <a:gd name="T27" fmla="*/ 22374 h 252"/>
                <a:gd name="T28" fmla="+- 0 6736 6599"/>
                <a:gd name="T29" fmla="*/ T28 w 138"/>
                <a:gd name="T30" fmla="+- 0 22374 22122"/>
                <a:gd name="T31" fmla="*/ 22374 h 252"/>
                <a:gd name="T32" fmla="+- 0 6736 6599"/>
                <a:gd name="T33" fmla="*/ T32 w 138"/>
                <a:gd name="T34" fmla="+- 0 22332 22122"/>
                <a:gd name="T35" fmla="*/ 22332 h 252"/>
                <a:gd name="T36" fmla="+- 0 6647 6599"/>
                <a:gd name="T37" fmla="*/ T36 w 138"/>
                <a:gd name="T38" fmla="+- 0 22332 22122"/>
                <a:gd name="T39" fmla="*/ 22332 h 252"/>
                <a:gd name="T40" fmla="+- 0 6647 6599"/>
                <a:gd name="T41" fmla="*/ T40 w 138"/>
                <a:gd name="T42" fmla="+- 0 22264 22122"/>
                <a:gd name="T43" fmla="*/ 22264 h 252"/>
                <a:gd name="T44" fmla="+- 0 6732 6599"/>
                <a:gd name="T45" fmla="*/ T44 w 138"/>
                <a:gd name="T46" fmla="+- 0 22264 22122"/>
                <a:gd name="T47" fmla="*/ 22264 h 252"/>
                <a:gd name="T48" fmla="+- 0 6732 6599"/>
                <a:gd name="T49" fmla="*/ T48 w 138"/>
                <a:gd name="T50" fmla="+- 0 22224 22122"/>
                <a:gd name="T51" fmla="*/ 22224 h 252"/>
                <a:gd name="T52" fmla="+- 0 6647 6599"/>
                <a:gd name="T53" fmla="*/ T52 w 138"/>
                <a:gd name="T54" fmla="+- 0 22224 22122"/>
                <a:gd name="T55" fmla="*/ 22224 h 252"/>
                <a:gd name="T56" fmla="+- 0 6647 6599"/>
                <a:gd name="T57" fmla="*/ T56 w 138"/>
                <a:gd name="T58" fmla="+- 0 22162 22122"/>
                <a:gd name="T59" fmla="*/ 22162 h 252"/>
                <a:gd name="T60" fmla="+- 0 6736 6599"/>
                <a:gd name="T61" fmla="*/ T60 w 138"/>
                <a:gd name="T62" fmla="+- 0 22162 22122"/>
                <a:gd name="T63" fmla="*/ 22162 h 252"/>
                <a:gd name="T64" fmla="+- 0 6736 6599"/>
                <a:gd name="T65" fmla="*/ T64 w 138"/>
                <a:gd name="T66" fmla="+- 0 22122 22122"/>
                <a:gd name="T67" fmla="*/ 22122 h 2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38" h="252">
                  <a:moveTo>
                    <a:pt x="137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0" y="102"/>
                  </a:lnTo>
                  <a:lnTo>
                    <a:pt x="0" y="142"/>
                  </a:lnTo>
                  <a:lnTo>
                    <a:pt x="0" y="210"/>
                  </a:lnTo>
                  <a:lnTo>
                    <a:pt x="0" y="252"/>
                  </a:lnTo>
                  <a:lnTo>
                    <a:pt x="137" y="252"/>
                  </a:lnTo>
                  <a:lnTo>
                    <a:pt x="137" y="210"/>
                  </a:lnTo>
                  <a:lnTo>
                    <a:pt x="48" y="210"/>
                  </a:lnTo>
                  <a:lnTo>
                    <a:pt x="48" y="142"/>
                  </a:lnTo>
                  <a:lnTo>
                    <a:pt x="133" y="142"/>
                  </a:lnTo>
                  <a:lnTo>
                    <a:pt x="133" y="102"/>
                  </a:lnTo>
                  <a:lnTo>
                    <a:pt x="48" y="102"/>
                  </a:lnTo>
                  <a:lnTo>
                    <a:pt x="48" y="40"/>
                  </a:lnTo>
                  <a:lnTo>
                    <a:pt x="137" y="4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29" name="Picture 105">
              <a:extLst>
                <a:ext uri="{FF2B5EF4-FFF2-40B4-BE49-F238E27FC236}">
                  <a16:creationId xmlns:a16="http://schemas.microsoft.com/office/drawing/2014/main" id="{1C10B325-F99F-E45A-C560-75BFB2685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" y="22106"/>
              <a:ext cx="45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" name="Picture 106">
              <a:extLst>
                <a:ext uri="{FF2B5EF4-FFF2-40B4-BE49-F238E27FC236}">
                  <a16:creationId xmlns:a16="http://schemas.microsoft.com/office/drawing/2014/main" id="{82BCBA76-3B86-8B97-118B-D7A6CE73D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" y="22184"/>
              <a:ext cx="29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" name="Picture 107">
              <a:extLst>
                <a:ext uri="{FF2B5EF4-FFF2-40B4-BE49-F238E27FC236}">
                  <a16:creationId xmlns:a16="http://schemas.microsoft.com/office/drawing/2014/main" id="{FE586291-CD52-B2F0-1E6E-930328AEE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" y="22184"/>
              <a:ext cx="16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" name="Picture 108">
              <a:extLst>
                <a:ext uri="{FF2B5EF4-FFF2-40B4-BE49-F238E27FC236}">
                  <a16:creationId xmlns:a16="http://schemas.microsoft.com/office/drawing/2014/main" id="{2AFC9210-FA85-5783-4FFB-3887DE3AB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" y="22184"/>
              <a:ext cx="27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" name="Picture 109">
              <a:extLst>
                <a:ext uri="{FF2B5EF4-FFF2-40B4-BE49-F238E27FC236}">
                  <a16:creationId xmlns:a16="http://schemas.microsoft.com/office/drawing/2014/main" id="{2FE7C4F2-5F30-E0B7-7B54-8F84D03B6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9" y="22184"/>
              <a:ext cx="16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" name="Picture 110">
              <a:extLst>
                <a:ext uri="{FF2B5EF4-FFF2-40B4-BE49-F238E27FC236}">
                  <a16:creationId xmlns:a16="http://schemas.microsoft.com/office/drawing/2014/main" id="{0AB1FB86-2BC2-9B72-DD0B-AA249D8CA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5" y="22118"/>
              <a:ext cx="31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1" name="Freeform 112">
              <a:extLst>
                <a:ext uri="{FF2B5EF4-FFF2-40B4-BE49-F238E27FC236}">
                  <a16:creationId xmlns:a16="http://schemas.microsoft.com/office/drawing/2014/main" id="{2DDB4F3E-0209-F870-1E1E-AF7787612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" y="21314"/>
              <a:ext cx="673" cy="1035"/>
            </a:xfrm>
            <a:custGeom>
              <a:avLst/>
              <a:gdLst>
                <a:gd name="T0" fmla="+- 0 1268 1268"/>
                <a:gd name="T1" fmla="*/ T0 w 673"/>
                <a:gd name="T2" fmla="+- 0 21315 21315"/>
                <a:gd name="T3" fmla="*/ 21315 h 1035"/>
                <a:gd name="T4" fmla="+- 0 1941 1268"/>
                <a:gd name="T5" fmla="*/ T4 w 673"/>
                <a:gd name="T6" fmla="+- 0 21315 21315"/>
                <a:gd name="T7" fmla="*/ 21315 h 1035"/>
                <a:gd name="T8" fmla="+- 0 1941 1268"/>
                <a:gd name="T9" fmla="*/ T8 w 673"/>
                <a:gd name="T10" fmla="+- 0 21653 21315"/>
                <a:gd name="T11" fmla="*/ 21653 h 1035"/>
                <a:gd name="T12" fmla="+- 0 1846 1268"/>
                <a:gd name="T13" fmla="*/ T12 w 673"/>
                <a:gd name="T14" fmla="+- 0 21643 21315"/>
                <a:gd name="T15" fmla="*/ 21643 h 1035"/>
                <a:gd name="T16" fmla="+- 0 1846 1268"/>
                <a:gd name="T17" fmla="*/ T16 w 673"/>
                <a:gd name="T18" fmla="+- 0 22350 21315"/>
                <a:gd name="T19" fmla="*/ 22350 h 1035"/>
                <a:gd name="T20" fmla="+- 0 1469 1268"/>
                <a:gd name="T21" fmla="*/ T20 w 673"/>
                <a:gd name="T22" fmla="+- 0 22350 21315"/>
                <a:gd name="T23" fmla="*/ 22350 h 1035"/>
                <a:gd name="T24" fmla="+- 0 1469 1268"/>
                <a:gd name="T25" fmla="*/ T24 w 673"/>
                <a:gd name="T26" fmla="+- 0 21643 21315"/>
                <a:gd name="T27" fmla="*/ 21643 h 1035"/>
                <a:gd name="T28" fmla="+- 0 1268 1268"/>
                <a:gd name="T29" fmla="*/ T28 w 673"/>
                <a:gd name="T30" fmla="+- 0 21653 21315"/>
                <a:gd name="T31" fmla="*/ 21653 h 1035"/>
                <a:gd name="T32" fmla="+- 0 1268 1268"/>
                <a:gd name="T33" fmla="*/ T32 w 673"/>
                <a:gd name="T34" fmla="+- 0 21315 21315"/>
                <a:gd name="T35" fmla="*/ 21315 h 10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673" h="1035">
                  <a:moveTo>
                    <a:pt x="0" y="0"/>
                  </a:moveTo>
                  <a:lnTo>
                    <a:pt x="673" y="0"/>
                  </a:lnTo>
                  <a:lnTo>
                    <a:pt x="673" y="338"/>
                  </a:lnTo>
                  <a:lnTo>
                    <a:pt x="578" y="328"/>
                  </a:lnTo>
                  <a:lnTo>
                    <a:pt x="578" y="1035"/>
                  </a:lnTo>
                  <a:lnTo>
                    <a:pt x="201" y="1035"/>
                  </a:lnTo>
                  <a:lnTo>
                    <a:pt x="201" y="328"/>
                  </a:lnTo>
                  <a:lnTo>
                    <a:pt x="0" y="3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983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114">
              <a:extLst>
                <a:ext uri="{FF2B5EF4-FFF2-40B4-BE49-F238E27FC236}">
                  <a16:creationId xmlns:a16="http://schemas.microsoft.com/office/drawing/2014/main" id="{713C8DF7-EC22-0CB5-2876-65721900B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1314"/>
              <a:ext cx="1137" cy="1035"/>
            </a:xfrm>
            <a:custGeom>
              <a:avLst/>
              <a:gdLst>
                <a:gd name="T0" fmla="+- 0 1870 1870"/>
                <a:gd name="T1" fmla="*/ T0 w 1137"/>
                <a:gd name="T2" fmla="+- 0 21315 21315"/>
                <a:gd name="T3" fmla="*/ 21315 h 1035"/>
                <a:gd name="T4" fmla="+- 0 2407 1870"/>
                <a:gd name="T5" fmla="*/ T4 w 1137"/>
                <a:gd name="T6" fmla="+- 0 21315 21315"/>
                <a:gd name="T7" fmla="*/ 21315 h 1035"/>
                <a:gd name="T8" fmla="+- 0 2407 1870"/>
                <a:gd name="T9" fmla="*/ T8 w 1137"/>
                <a:gd name="T10" fmla="+- 0 21664 21315"/>
                <a:gd name="T11" fmla="*/ 21664 h 1035"/>
                <a:gd name="T12" fmla="+- 0 2638 1870"/>
                <a:gd name="T13" fmla="*/ T12 w 1137"/>
                <a:gd name="T14" fmla="+- 0 21664 21315"/>
                <a:gd name="T15" fmla="*/ 21664 h 1035"/>
                <a:gd name="T16" fmla="+- 0 2638 1870"/>
                <a:gd name="T17" fmla="*/ T16 w 1137"/>
                <a:gd name="T18" fmla="+- 0 21315 21315"/>
                <a:gd name="T19" fmla="*/ 21315 h 1035"/>
                <a:gd name="T20" fmla="+- 0 3006 1870"/>
                <a:gd name="T21" fmla="*/ T20 w 1137"/>
                <a:gd name="T22" fmla="+- 0 21317 21315"/>
                <a:gd name="T23" fmla="*/ 21317 h 1035"/>
                <a:gd name="T24" fmla="+- 0 3001 1870"/>
                <a:gd name="T25" fmla="*/ T24 w 1137"/>
                <a:gd name="T26" fmla="+- 0 22349 21315"/>
                <a:gd name="T27" fmla="*/ 22349 h 1035"/>
                <a:gd name="T28" fmla="+- 0 2638 1870"/>
                <a:gd name="T29" fmla="*/ T28 w 1137"/>
                <a:gd name="T30" fmla="+- 0 22349 21315"/>
                <a:gd name="T31" fmla="*/ 22349 h 1035"/>
                <a:gd name="T32" fmla="+- 0 2638 1870"/>
                <a:gd name="T33" fmla="*/ T32 w 1137"/>
                <a:gd name="T34" fmla="+- 0 21992 21315"/>
                <a:gd name="T35" fmla="*/ 21992 h 1035"/>
                <a:gd name="T36" fmla="+- 0 2407 1870"/>
                <a:gd name="T37" fmla="*/ T36 w 1137"/>
                <a:gd name="T38" fmla="+- 0 21992 21315"/>
                <a:gd name="T39" fmla="*/ 21992 h 1035"/>
                <a:gd name="T40" fmla="+- 0 2407 1870"/>
                <a:gd name="T41" fmla="*/ T40 w 1137"/>
                <a:gd name="T42" fmla="+- 0 22350 21315"/>
                <a:gd name="T43" fmla="*/ 22350 h 1035"/>
                <a:gd name="T44" fmla="+- 0 1870 1870"/>
                <a:gd name="T45" fmla="*/ T44 w 1137"/>
                <a:gd name="T46" fmla="+- 0 22350 21315"/>
                <a:gd name="T47" fmla="*/ 22350 h 1035"/>
                <a:gd name="T48" fmla="+- 0 1870 1870"/>
                <a:gd name="T49" fmla="*/ T48 w 1137"/>
                <a:gd name="T50" fmla="+- 0 21315 21315"/>
                <a:gd name="T51" fmla="*/ 21315 h 103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137" h="1035">
                  <a:moveTo>
                    <a:pt x="0" y="0"/>
                  </a:moveTo>
                  <a:lnTo>
                    <a:pt x="537" y="0"/>
                  </a:lnTo>
                  <a:lnTo>
                    <a:pt x="537" y="349"/>
                  </a:lnTo>
                  <a:lnTo>
                    <a:pt x="768" y="349"/>
                  </a:lnTo>
                  <a:lnTo>
                    <a:pt x="768" y="0"/>
                  </a:lnTo>
                  <a:lnTo>
                    <a:pt x="1136" y="2"/>
                  </a:lnTo>
                  <a:lnTo>
                    <a:pt x="1131" y="1034"/>
                  </a:lnTo>
                  <a:lnTo>
                    <a:pt x="768" y="1034"/>
                  </a:lnTo>
                  <a:lnTo>
                    <a:pt x="768" y="677"/>
                  </a:lnTo>
                  <a:lnTo>
                    <a:pt x="537" y="677"/>
                  </a:lnTo>
                  <a:lnTo>
                    <a:pt x="537" y="1035"/>
                  </a:lnTo>
                  <a:lnTo>
                    <a:pt x="0" y="10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983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42" name="Picture 118">
              <a:extLst>
                <a:ext uri="{FF2B5EF4-FFF2-40B4-BE49-F238E27FC236}">
                  <a16:creationId xmlns:a16="http://schemas.microsoft.com/office/drawing/2014/main" id="{B7AADC5F-175D-F733-97E4-EB147DCA2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22581"/>
              <a:ext cx="16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" name="Picture 119">
              <a:extLst>
                <a:ext uri="{FF2B5EF4-FFF2-40B4-BE49-F238E27FC236}">
                  <a16:creationId xmlns:a16="http://schemas.microsoft.com/office/drawing/2014/main" id="{FFC285D1-544D-31D9-9979-8B3AA47DE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" y="22581"/>
              <a:ext cx="18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" name="Picture 120">
              <a:extLst>
                <a:ext uri="{FF2B5EF4-FFF2-40B4-BE49-F238E27FC236}">
                  <a16:creationId xmlns:a16="http://schemas.microsoft.com/office/drawing/2014/main" id="{AEE2726F-684D-AD1A-610D-DF480958E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" y="22581"/>
              <a:ext cx="16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" name="Picture 121">
              <a:extLst>
                <a:ext uri="{FF2B5EF4-FFF2-40B4-BE49-F238E27FC236}">
                  <a16:creationId xmlns:a16="http://schemas.microsoft.com/office/drawing/2014/main" id="{F6BCB7E6-12DC-9C6F-7928-FE8FAE27D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" y="22581"/>
              <a:ext cx="18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" name="Picture 122">
              <a:extLst>
                <a:ext uri="{FF2B5EF4-FFF2-40B4-BE49-F238E27FC236}">
                  <a16:creationId xmlns:a16="http://schemas.microsoft.com/office/drawing/2014/main" id="{2642CD46-3DE6-6B50-7C25-B24E011D1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" y="22578"/>
              <a:ext cx="19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" name="Picture 123">
              <a:extLst>
                <a:ext uri="{FF2B5EF4-FFF2-40B4-BE49-F238E27FC236}">
                  <a16:creationId xmlns:a16="http://schemas.microsoft.com/office/drawing/2014/main" id="{1C0BA85F-FBAB-F38D-1360-E3A660A08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" y="22581"/>
              <a:ext cx="16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" name="Picture 124">
              <a:extLst>
                <a:ext uri="{FF2B5EF4-FFF2-40B4-BE49-F238E27FC236}">
                  <a16:creationId xmlns:a16="http://schemas.microsoft.com/office/drawing/2014/main" id="{1E9DD206-FB68-0E63-1601-836D8E3B8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9" y="22577"/>
              <a:ext cx="170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" name="Picture 125">
              <a:extLst>
                <a:ext uri="{FF2B5EF4-FFF2-40B4-BE49-F238E27FC236}">
                  <a16:creationId xmlns:a16="http://schemas.microsoft.com/office/drawing/2014/main" id="{932CB786-505D-BAC4-675D-3FF19C5A5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0" y="22581"/>
              <a:ext cx="27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" name="Picture 126">
              <a:extLst>
                <a:ext uri="{FF2B5EF4-FFF2-40B4-BE49-F238E27FC236}">
                  <a16:creationId xmlns:a16="http://schemas.microsoft.com/office/drawing/2014/main" id="{B7FCD585-77BE-6FA6-0446-4F7595160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" y="22581"/>
              <a:ext cx="18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" name="Picture 127">
              <a:extLst>
                <a:ext uri="{FF2B5EF4-FFF2-40B4-BE49-F238E27FC236}">
                  <a16:creationId xmlns:a16="http://schemas.microsoft.com/office/drawing/2014/main" id="{0D04A06F-F9FA-95F0-1377-7E3F8FA7B0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" y="22581"/>
              <a:ext cx="16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" name="Picture 128">
              <a:extLst>
                <a:ext uri="{FF2B5EF4-FFF2-40B4-BE49-F238E27FC236}">
                  <a16:creationId xmlns:a16="http://schemas.microsoft.com/office/drawing/2014/main" id="{8BA9073E-54EC-0312-D44D-D2FE412BD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" y="22581"/>
              <a:ext cx="16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7" name="Line 129">
              <a:extLst>
                <a:ext uri="{FF2B5EF4-FFF2-40B4-BE49-F238E27FC236}">
                  <a16:creationId xmlns:a16="http://schemas.microsoft.com/office/drawing/2014/main" id="{2D8481E3-BBB1-2C01-1751-3008C4DEE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2" y="21098"/>
              <a:ext cx="0" cy="1948"/>
            </a:xfrm>
            <a:prstGeom prst="line">
              <a:avLst/>
            </a:prstGeom>
            <a:noFill/>
            <a:ln w="15474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54" name="Picture 130">
              <a:extLst>
                <a:ext uri="{FF2B5EF4-FFF2-40B4-BE49-F238E27FC236}">
                  <a16:creationId xmlns:a16="http://schemas.microsoft.com/office/drawing/2014/main" id="{0376E54D-7E29-612F-E050-0EEF8B68E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5" y="4313"/>
              <a:ext cx="147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" name="Picture 131">
              <a:extLst>
                <a:ext uri="{FF2B5EF4-FFF2-40B4-BE49-F238E27FC236}">
                  <a16:creationId xmlns:a16="http://schemas.microsoft.com/office/drawing/2014/main" id="{B93A9A5E-E257-A331-CB2D-96F9AE95E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6" y="6473"/>
              <a:ext cx="191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1" name="AutoShape 132">
              <a:extLst>
                <a:ext uri="{FF2B5EF4-FFF2-40B4-BE49-F238E27FC236}">
                  <a16:creationId xmlns:a16="http://schemas.microsoft.com/office/drawing/2014/main" id="{C2E46085-AFA2-D3AE-C6EC-625A2ACB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1" y="5969"/>
              <a:ext cx="1230" cy="1336"/>
            </a:xfrm>
            <a:custGeom>
              <a:avLst/>
              <a:gdLst>
                <a:gd name="T0" fmla="+- 0 30045 29982"/>
                <a:gd name="T1" fmla="*/ T0 w 1230"/>
                <a:gd name="T2" fmla="+- 0 6039 5970"/>
                <a:gd name="T3" fmla="*/ 6039 h 1336"/>
                <a:gd name="T4" fmla="+- 0 30141 29982"/>
                <a:gd name="T5" fmla="*/ T4 w 1230"/>
                <a:gd name="T6" fmla="+- 0 6180 5970"/>
                <a:gd name="T7" fmla="*/ 6180 h 1336"/>
                <a:gd name="T8" fmla="+- 0 30206 29982"/>
                <a:gd name="T9" fmla="*/ T8 w 1230"/>
                <a:gd name="T10" fmla="+- 0 6322 5970"/>
                <a:gd name="T11" fmla="*/ 6322 h 1336"/>
                <a:gd name="T12" fmla="+- 0 30245 29982"/>
                <a:gd name="T13" fmla="*/ T12 w 1230"/>
                <a:gd name="T14" fmla="+- 0 6464 5970"/>
                <a:gd name="T15" fmla="*/ 6464 h 1336"/>
                <a:gd name="T16" fmla="+- 0 30268 29982"/>
                <a:gd name="T17" fmla="*/ T16 w 1230"/>
                <a:gd name="T18" fmla="+- 0 6602 5970"/>
                <a:gd name="T19" fmla="*/ 6602 h 1336"/>
                <a:gd name="T20" fmla="+- 0 30282 29982"/>
                <a:gd name="T21" fmla="*/ T20 w 1230"/>
                <a:gd name="T22" fmla="+- 0 6734 5970"/>
                <a:gd name="T23" fmla="*/ 6734 h 1336"/>
                <a:gd name="T24" fmla="+- 0 30295 29982"/>
                <a:gd name="T25" fmla="*/ T24 w 1230"/>
                <a:gd name="T26" fmla="+- 0 6858 5970"/>
                <a:gd name="T27" fmla="*/ 6858 h 1336"/>
                <a:gd name="T28" fmla="+- 0 30314 29982"/>
                <a:gd name="T29" fmla="*/ T28 w 1230"/>
                <a:gd name="T30" fmla="+- 0 6973 5970"/>
                <a:gd name="T31" fmla="*/ 6973 h 1336"/>
                <a:gd name="T32" fmla="+- 0 30349 29982"/>
                <a:gd name="T33" fmla="*/ T32 w 1230"/>
                <a:gd name="T34" fmla="+- 0 7075 5970"/>
                <a:gd name="T35" fmla="*/ 7075 h 1336"/>
                <a:gd name="T36" fmla="+- 0 30406 29982"/>
                <a:gd name="T37" fmla="*/ T36 w 1230"/>
                <a:gd name="T38" fmla="+- 0 7162 5970"/>
                <a:gd name="T39" fmla="*/ 7162 h 1336"/>
                <a:gd name="T40" fmla="+- 0 30522 29982"/>
                <a:gd name="T41" fmla="*/ T40 w 1230"/>
                <a:gd name="T42" fmla="+- 0 7252 5970"/>
                <a:gd name="T43" fmla="*/ 7252 h 1336"/>
                <a:gd name="T44" fmla="+- 0 30656 29982"/>
                <a:gd name="T45" fmla="*/ T44 w 1230"/>
                <a:gd name="T46" fmla="+- 0 7298 5970"/>
                <a:gd name="T47" fmla="*/ 7298 h 1336"/>
                <a:gd name="T48" fmla="+- 0 30798 29982"/>
                <a:gd name="T49" fmla="*/ T48 w 1230"/>
                <a:gd name="T50" fmla="+- 0 7301 5970"/>
                <a:gd name="T51" fmla="*/ 7301 h 1336"/>
                <a:gd name="T52" fmla="+- 0 30937 29982"/>
                <a:gd name="T53" fmla="*/ T52 w 1230"/>
                <a:gd name="T54" fmla="+- 0 7260 5970"/>
                <a:gd name="T55" fmla="*/ 7260 h 1336"/>
                <a:gd name="T56" fmla="+- 0 31061 29982"/>
                <a:gd name="T57" fmla="*/ T56 w 1230"/>
                <a:gd name="T58" fmla="+- 0 7176 5970"/>
                <a:gd name="T59" fmla="*/ 7176 h 1336"/>
                <a:gd name="T60" fmla="+- 0 31125 29982"/>
                <a:gd name="T61" fmla="*/ T60 w 1230"/>
                <a:gd name="T62" fmla="+- 0 7101 5970"/>
                <a:gd name="T63" fmla="*/ 7101 h 1336"/>
                <a:gd name="T64" fmla="+- 0 30860 29982"/>
                <a:gd name="T65" fmla="*/ T64 w 1230"/>
                <a:gd name="T66" fmla="+- 0 7099 5970"/>
                <a:gd name="T67" fmla="*/ 7099 h 1336"/>
                <a:gd name="T68" fmla="+- 0 30831 29982"/>
                <a:gd name="T69" fmla="*/ T68 w 1230"/>
                <a:gd name="T70" fmla="+- 0 7074 5970"/>
                <a:gd name="T71" fmla="*/ 7074 h 1336"/>
                <a:gd name="T72" fmla="+- 0 30830 29982"/>
                <a:gd name="T73" fmla="*/ T72 w 1230"/>
                <a:gd name="T74" fmla="+- 0 7036 5970"/>
                <a:gd name="T75" fmla="*/ 7036 h 1336"/>
                <a:gd name="T76" fmla="+- 0 30884 29982"/>
                <a:gd name="T77" fmla="*/ T76 w 1230"/>
                <a:gd name="T78" fmla="+- 0 6963 5970"/>
                <a:gd name="T79" fmla="*/ 6963 h 1336"/>
                <a:gd name="T80" fmla="+- 0 30929 29982"/>
                <a:gd name="T81" fmla="*/ T80 w 1230"/>
                <a:gd name="T82" fmla="+- 0 6854 5970"/>
                <a:gd name="T83" fmla="*/ 6854 h 1336"/>
                <a:gd name="T84" fmla="+- 0 30929 29982"/>
                <a:gd name="T85" fmla="*/ T84 w 1230"/>
                <a:gd name="T86" fmla="+- 0 6754 5970"/>
                <a:gd name="T87" fmla="*/ 6754 h 1336"/>
                <a:gd name="T88" fmla="+- 0 30890 29982"/>
                <a:gd name="T89" fmla="*/ T88 w 1230"/>
                <a:gd name="T90" fmla="+- 0 6653 5970"/>
                <a:gd name="T91" fmla="*/ 6653 h 1336"/>
                <a:gd name="T92" fmla="+- 0 30848 29982"/>
                <a:gd name="T93" fmla="*/ T92 w 1230"/>
                <a:gd name="T94" fmla="+- 0 6587 5970"/>
                <a:gd name="T95" fmla="*/ 6587 h 1336"/>
                <a:gd name="T96" fmla="+- 0 30848 29982"/>
                <a:gd name="T97" fmla="*/ T96 w 1230"/>
                <a:gd name="T98" fmla="+- 0 6556 5970"/>
                <a:gd name="T99" fmla="*/ 6556 h 1336"/>
                <a:gd name="T100" fmla="+- 0 30873 29982"/>
                <a:gd name="T101" fmla="*/ T100 w 1230"/>
                <a:gd name="T102" fmla="+- 0 6529 5970"/>
                <a:gd name="T103" fmla="*/ 6529 h 1336"/>
                <a:gd name="T104" fmla="+- 0 31092 29982"/>
                <a:gd name="T105" fmla="*/ T104 w 1230"/>
                <a:gd name="T106" fmla="+- 0 6526 5970"/>
                <a:gd name="T107" fmla="*/ 6526 h 1336"/>
                <a:gd name="T108" fmla="+- 0 31045 29982"/>
                <a:gd name="T109" fmla="*/ T108 w 1230"/>
                <a:gd name="T110" fmla="+- 0 6478 5970"/>
                <a:gd name="T111" fmla="*/ 6478 h 1336"/>
                <a:gd name="T112" fmla="+- 0 30943 29982"/>
                <a:gd name="T113" fmla="*/ T112 w 1230"/>
                <a:gd name="T114" fmla="+- 0 6397 5970"/>
                <a:gd name="T115" fmla="*/ 6397 h 1336"/>
                <a:gd name="T116" fmla="+- 0 30829 29982"/>
                <a:gd name="T117" fmla="*/ T116 w 1230"/>
                <a:gd name="T118" fmla="+- 0 6324 5970"/>
                <a:gd name="T119" fmla="*/ 6324 h 1336"/>
                <a:gd name="T120" fmla="+- 0 30701 29982"/>
                <a:gd name="T121" fmla="*/ T120 w 1230"/>
                <a:gd name="T122" fmla="+- 0 6258 5970"/>
                <a:gd name="T123" fmla="*/ 6258 h 1336"/>
                <a:gd name="T124" fmla="+- 0 30561 29982"/>
                <a:gd name="T125" fmla="*/ T124 w 1230"/>
                <a:gd name="T126" fmla="+- 0 6196 5970"/>
                <a:gd name="T127" fmla="*/ 6196 h 1336"/>
                <a:gd name="T128" fmla="+- 0 29982 29982"/>
                <a:gd name="T129" fmla="*/ T128 w 1230"/>
                <a:gd name="T130" fmla="+- 0 5970 5970"/>
                <a:gd name="T131" fmla="*/ 5970 h 1336"/>
                <a:gd name="T132" fmla="+- 0 30895 29982"/>
                <a:gd name="T133" fmla="*/ T132 w 1230"/>
                <a:gd name="T134" fmla="+- 0 6526 5970"/>
                <a:gd name="T135" fmla="*/ 6526 h 1336"/>
                <a:gd name="T136" fmla="+- 0 30932 29982"/>
                <a:gd name="T137" fmla="*/ T136 w 1230"/>
                <a:gd name="T138" fmla="+- 0 6544 5970"/>
                <a:gd name="T139" fmla="*/ 6544 h 1336"/>
                <a:gd name="T140" fmla="+- 0 31005 29982"/>
                <a:gd name="T141" fmla="*/ T140 w 1230"/>
                <a:gd name="T142" fmla="+- 0 6670 5970"/>
                <a:gd name="T143" fmla="*/ 6670 h 1336"/>
                <a:gd name="T144" fmla="+- 0 31032 29982"/>
                <a:gd name="T145" fmla="*/ T144 w 1230"/>
                <a:gd name="T146" fmla="+- 0 6805 5970"/>
                <a:gd name="T147" fmla="*/ 6805 h 1336"/>
                <a:gd name="T148" fmla="+- 0 31002 29982"/>
                <a:gd name="T149" fmla="*/ T148 w 1230"/>
                <a:gd name="T150" fmla="+- 0 6945 5970"/>
                <a:gd name="T151" fmla="*/ 6945 h 1336"/>
                <a:gd name="T152" fmla="+- 0 30913 29982"/>
                <a:gd name="T153" fmla="*/ T152 w 1230"/>
                <a:gd name="T154" fmla="+- 0 7083 5970"/>
                <a:gd name="T155" fmla="*/ 7083 h 1336"/>
                <a:gd name="T156" fmla="+- 0 30880 29982"/>
                <a:gd name="T157" fmla="*/ T156 w 1230"/>
                <a:gd name="T158" fmla="+- 0 7101 5970"/>
                <a:gd name="T159" fmla="*/ 7101 h 1336"/>
                <a:gd name="T160" fmla="+- 0 31153 29982"/>
                <a:gd name="T161" fmla="*/ T160 w 1230"/>
                <a:gd name="T162" fmla="+- 0 7059 5970"/>
                <a:gd name="T163" fmla="*/ 7059 h 1336"/>
                <a:gd name="T164" fmla="+- 0 31203 29982"/>
                <a:gd name="T165" fmla="*/ T164 w 1230"/>
                <a:gd name="T166" fmla="+- 0 6924 5970"/>
                <a:gd name="T167" fmla="*/ 6924 h 1336"/>
                <a:gd name="T168" fmla="+- 0 31209 29982"/>
                <a:gd name="T169" fmla="*/ T168 w 1230"/>
                <a:gd name="T170" fmla="+- 0 6783 5970"/>
                <a:gd name="T171" fmla="*/ 6783 h 1336"/>
                <a:gd name="T172" fmla="+- 0 31172 29982"/>
                <a:gd name="T173" fmla="*/ T172 w 1230"/>
                <a:gd name="T174" fmla="+- 0 6646 5970"/>
                <a:gd name="T175" fmla="*/ 6646 h 1336"/>
                <a:gd name="T176" fmla="+- 0 31092 29982"/>
                <a:gd name="T177" fmla="*/ T176 w 1230"/>
                <a:gd name="T178" fmla="+- 0 6526 5970"/>
                <a:gd name="T179" fmla="*/ 6526 h 133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</a:cxnLst>
              <a:rect l="0" t="0" r="r" b="b"/>
              <a:pathLst>
                <a:path w="1230" h="1336">
                  <a:moveTo>
                    <a:pt x="0" y="0"/>
                  </a:moveTo>
                  <a:lnTo>
                    <a:pt x="63" y="69"/>
                  </a:lnTo>
                  <a:lnTo>
                    <a:pt x="116" y="139"/>
                  </a:lnTo>
                  <a:lnTo>
                    <a:pt x="159" y="210"/>
                  </a:lnTo>
                  <a:lnTo>
                    <a:pt x="195" y="281"/>
                  </a:lnTo>
                  <a:lnTo>
                    <a:pt x="224" y="352"/>
                  </a:lnTo>
                  <a:lnTo>
                    <a:pt x="246" y="423"/>
                  </a:lnTo>
                  <a:lnTo>
                    <a:pt x="263" y="494"/>
                  </a:lnTo>
                  <a:lnTo>
                    <a:pt x="276" y="563"/>
                  </a:lnTo>
                  <a:lnTo>
                    <a:pt x="286" y="632"/>
                  </a:lnTo>
                  <a:lnTo>
                    <a:pt x="293" y="698"/>
                  </a:lnTo>
                  <a:lnTo>
                    <a:pt x="300" y="764"/>
                  </a:lnTo>
                  <a:lnTo>
                    <a:pt x="306" y="827"/>
                  </a:lnTo>
                  <a:lnTo>
                    <a:pt x="313" y="888"/>
                  </a:lnTo>
                  <a:lnTo>
                    <a:pt x="321" y="947"/>
                  </a:lnTo>
                  <a:lnTo>
                    <a:pt x="332" y="1003"/>
                  </a:lnTo>
                  <a:lnTo>
                    <a:pt x="347" y="1055"/>
                  </a:lnTo>
                  <a:lnTo>
                    <a:pt x="367" y="1105"/>
                  </a:lnTo>
                  <a:lnTo>
                    <a:pt x="392" y="1151"/>
                  </a:lnTo>
                  <a:lnTo>
                    <a:pt x="424" y="1192"/>
                  </a:lnTo>
                  <a:lnTo>
                    <a:pt x="479" y="1243"/>
                  </a:lnTo>
                  <a:lnTo>
                    <a:pt x="540" y="1282"/>
                  </a:lnTo>
                  <a:lnTo>
                    <a:pt x="606" y="1310"/>
                  </a:lnTo>
                  <a:lnTo>
                    <a:pt x="674" y="1328"/>
                  </a:lnTo>
                  <a:lnTo>
                    <a:pt x="745" y="1335"/>
                  </a:lnTo>
                  <a:lnTo>
                    <a:pt x="816" y="1331"/>
                  </a:lnTo>
                  <a:lnTo>
                    <a:pt x="887" y="1316"/>
                  </a:lnTo>
                  <a:lnTo>
                    <a:pt x="955" y="1290"/>
                  </a:lnTo>
                  <a:lnTo>
                    <a:pt x="1019" y="1254"/>
                  </a:lnTo>
                  <a:lnTo>
                    <a:pt x="1079" y="1206"/>
                  </a:lnTo>
                  <a:lnTo>
                    <a:pt x="1130" y="1150"/>
                  </a:lnTo>
                  <a:lnTo>
                    <a:pt x="1143" y="1131"/>
                  </a:lnTo>
                  <a:lnTo>
                    <a:pt x="898" y="1131"/>
                  </a:lnTo>
                  <a:lnTo>
                    <a:pt x="878" y="1129"/>
                  </a:lnTo>
                  <a:lnTo>
                    <a:pt x="860" y="1119"/>
                  </a:lnTo>
                  <a:lnTo>
                    <a:pt x="849" y="1104"/>
                  </a:lnTo>
                  <a:lnTo>
                    <a:pt x="845" y="1085"/>
                  </a:lnTo>
                  <a:lnTo>
                    <a:pt x="848" y="1066"/>
                  </a:lnTo>
                  <a:lnTo>
                    <a:pt x="859" y="1050"/>
                  </a:lnTo>
                  <a:lnTo>
                    <a:pt x="902" y="993"/>
                  </a:lnTo>
                  <a:lnTo>
                    <a:pt x="931" y="937"/>
                  </a:lnTo>
                  <a:lnTo>
                    <a:pt x="947" y="884"/>
                  </a:lnTo>
                  <a:lnTo>
                    <a:pt x="952" y="834"/>
                  </a:lnTo>
                  <a:lnTo>
                    <a:pt x="947" y="784"/>
                  </a:lnTo>
                  <a:lnTo>
                    <a:pt x="932" y="734"/>
                  </a:lnTo>
                  <a:lnTo>
                    <a:pt x="908" y="683"/>
                  </a:lnTo>
                  <a:lnTo>
                    <a:pt x="874" y="632"/>
                  </a:lnTo>
                  <a:lnTo>
                    <a:pt x="866" y="617"/>
                  </a:lnTo>
                  <a:lnTo>
                    <a:pt x="863" y="601"/>
                  </a:lnTo>
                  <a:lnTo>
                    <a:pt x="866" y="586"/>
                  </a:lnTo>
                  <a:lnTo>
                    <a:pt x="874" y="571"/>
                  </a:lnTo>
                  <a:lnTo>
                    <a:pt x="891" y="559"/>
                  </a:lnTo>
                  <a:lnTo>
                    <a:pt x="913" y="556"/>
                  </a:lnTo>
                  <a:lnTo>
                    <a:pt x="1110" y="556"/>
                  </a:lnTo>
                  <a:lnTo>
                    <a:pt x="1108" y="554"/>
                  </a:lnTo>
                  <a:lnTo>
                    <a:pt x="1063" y="508"/>
                  </a:lnTo>
                  <a:lnTo>
                    <a:pt x="1014" y="466"/>
                  </a:lnTo>
                  <a:lnTo>
                    <a:pt x="961" y="427"/>
                  </a:lnTo>
                  <a:lnTo>
                    <a:pt x="906" y="389"/>
                  </a:lnTo>
                  <a:lnTo>
                    <a:pt x="847" y="354"/>
                  </a:lnTo>
                  <a:lnTo>
                    <a:pt x="784" y="320"/>
                  </a:lnTo>
                  <a:lnTo>
                    <a:pt x="719" y="288"/>
                  </a:lnTo>
                  <a:lnTo>
                    <a:pt x="650" y="257"/>
                  </a:lnTo>
                  <a:lnTo>
                    <a:pt x="579" y="226"/>
                  </a:lnTo>
                  <a:lnTo>
                    <a:pt x="504" y="195"/>
                  </a:lnTo>
                  <a:lnTo>
                    <a:pt x="0" y="0"/>
                  </a:lnTo>
                  <a:close/>
                  <a:moveTo>
                    <a:pt x="1110" y="556"/>
                  </a:moveTo>
                  <a:lnTo>
                    <a:pt x="913" y="556"/>
                  </a:lnTo>
                  <a:lnTo>
                    <a:pt x="934" y="561"/>
                  </a:lnTo>
                  <a:lnTo>
                    <a:pt x="950" y="574"/>
                  </a:lnTo>
                  <a:lnTo>
                    <a:pt x="992" y="636"/>
                  </a:lnTo>
                  <a:lnTo>
                    <a:pt x="1023" y="700"/>
                  </a:lnTo>
                  <a:lnTo>
                    <a:pt x="1043" y="767"/>
                  </a:lnTo>
                  <a:lnTo>
                    <a:pt x="1050" y="835"/>
                  </a:lnTo>
                  <a:lnTo>
                    <a:pt x="1042" y="905"/>
                  </a:lnTo>
                  <a:lnTo>
                    <a:pt x="1020" y="975"/>
                  </a:lnTo>
                  <a:lnTo>
                    <a:pt x="983" y="1044"/>
                  </a:lnTo>
                  <a:lnTo>
                    <a:pt x="931" y="1113"/>
                  </a:lnTo>
                  <a:lnTo>
                    <a:pt x="917" y="1126"/>
                  </a:lnTo>
                  <a:lnTo>
                    <a:pt x="898" y="1131"/>
                  </a:lnTo>
                  <a:lnTo>
                    <a:pt x="1143" y="1131"/>
                  </a:lnTo>
                  <a:lnTo>
                    <a:pt x="1171" y="1089"/>
                  </a:lnTo>
                  <a:lnTo>
                    <a:pt x="1201" y="1023"/>
                  </a:lnTo>
                  <a:lnTo>
                    <a:pt x="1221" y="954"/>
                  </a:lnTo>
                  <a:lnTo>
                    <a:pt x="1229" y="883"/>
                  </a:lnTo>
                  <a:lnTo>
                    <a:pt x="1227" y="813"/>
                  </a:lnTo>
                  <a:lnTo>
                    <a:pt x="1214" y="743"/>
                  </a:lnTo>
                  <a:lnTo>
                    <a:pt x="1190" y="676"/>
                  </a:lnTo>
                  <a:lnTo>
                    <a:pt x="1154" y="612"/>
                  </a:lnTo>
                  <a:lnTo>
                    <a:pt x="1110" y="556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33">
              <a:extLst>
                <a:ext uri="{FF2B5EF4-FFF2-40B4-BE49-F238E27FC236}">
                  <a16:creationId xmlns:a16="http://schemas.microsoft.com/office/drawing/2014/main" id="{B27DBCC1-53EF-1D89-946D-78CC72E0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1" y="6534"/>
              <a:ext cx="206" cy="576"/>
            </a:xfrm>
            <a:custGeom>
              <a:avLst/>
              <a:gdLst>
                <a:gd name="T0" fmla="+- 0 30890 30822"/>
                <a:gd name="T1" fmla="*/ T0 w 206"/>
                <a:gd name="T2" fmla="+- 0 6534 6534"/>
                <a:gd name="T3" fmla="*/ 6534 h 576"/>
                <a:gd name="T4" fmla="+- 0 30869 30822"/>
                <a:gd name="T5" fmla="*/ T4 w 206"/>
                <a:gd name="T6" fmla="+- 0 6538 6534"/>
                <a:gd name="T7" fmla="*/ 6538 h 576"/>
                <a:gd name="T8" fmla="+- 0 30851 30822"/>
                <a:gd name="T9" fmla="*/ T8 w 206"/>
                <a:gd name="T10" fmla="+- 0 6550 6534"/>
                <a:gd name="T11" fmla="*/ 6550 h 576"/>
                <a:gd name="T12" fmla="+- 0 30843 30822"/>
                <a:gd name="T13" fmla="*/ T12 w 206"/>
                <a:gd name="T14" fmla="+- 0 6564 6534"/>
                <a:gd name="T15" fmla="*/ 6564 h 576"/>
                <a:gd name="T16" fmla="+- 0 30840 30822"/>
                <a:gd name="T17" fmla="*/ T16 w 206"/>
                <a:gd name="T18" fmla="+- 0 6580 6534"/>
                <a:gd name="T19" fmla="*/ 6580 h 576"/>
                <a:gd name="T20" fmla="+- 0 30843 30822"/>
                <a:gd name="T21" fmla="*/ T20 w 206"/>
                <a:gd name="T22" fmla="+- 0 6596 6534"/>
                <a:gd name="T23" fmla="*/ 6596 h 576"/>
                <a:gd name="T24" fmla="+- 0 30851 30822"/>
                <a:gd name="T25" fmla="*/ T24 w 206"/>
                <a:gd name="T26" fmla="+- 0 6610 6534"/>
                <a:gd name="T27" fmla="*/ 6610 h 576"/>
                <a:gd name="T28" fmla="+- 0 30885 30822"/>
                <a:gd name="T29" fmla="*/ T28 w 206"/>
                <a:gd name="T30" fmla="+- 0 6661 6534"/>
                <a:gd name="T31" fmla="*/ 6661 h 576"/>
                <a:gd name="T32" fmla="+- 0 30909 30822"/>
                <a:gd name="T33" fmla="*/ T32 w 206"/>
                <a:gd name="T34" fmla="+- 0 6712 6534"/>
                <a:gd name="T35" fmla="*/ 6712 h 576"/>
                <a:gd name="T36" fmla="+- 0 30924 30822"/>
                <a:gd name="T37" fmla="*/ T36 w 206"/>
                <a:gd name="T38" fmla="+- 0 6762 6534"/>
                <a:gd name="T39" fmla="*/ 6762 h 576"/>
                <a:gd name="T40" fmla="+- 0 30929 30822"/>
                <a:gd name="T41" fmla="*/ T40 w 206"/>
                <a:gd name="T42" fmla="+- 0 6812 6534"/>
                <a:gd name="T43" fmla="*/ 6812 h 576"/>
                <a:gd name="T44" fmla="+- 0 30924 30822"/>
                <a:gd name="T45" fmla="*/ T44 w 206"/>
                <a:gd name="T46" fmla="+- 0 6863 6534"/>
                <a:gd name="T47" fmla="*/ 6863 h 576"/>
                <a:gd name="T48" fmla="+- 0 30908 30822"/>
                <a:gd name="T49" fmla="*/ T48 w 206"/>
                <a:gd name="T50" fmla="+- 0 6916 6534"/>
                <a:gd name="T51" fmla="*/ 6916 h 576"/>
                <a:gd name="T52" fmla="+- 0 30879 30822"/>
                <a:gd name="T53" fmla="*/ T52 w 206"/>
                <a:gd name="T54" fmla="+- 0 6971 6534"/>
                <a:gd name="T55" fmla="*/ 6971 h 576"/>
                <a:gd name="T56" fmla="+- 0 30836 30822"/>
                <a:gd name="T57" fmla="*/ T56 w 206"/>
                <a:gd name="T58" fmla="+- 0 7028 6534"/>
                <a:gd name="T59" fmla="*/ 7028 h 576"/>
                <a:gd name="T60" fmla="+- 0 30825 30822"/>
                <a:gd name="T61" fmla="*/ T60 w 206"/>
                <a:gd name="T62" fmla="+- 0 7045 6534"/>
                <a:gd name="T63" fmla="*/ 7045 h 576"/>
                <a:gd name="T64" fmla="+- 0 30855 30822"/>
                <a:gd name="T65" fmla="*/ T64 w 206"/>
                <a:gd name="T66" fmla="+- 0 7107 6534"/>
                <a:gd name="T67" fmla="*/ 7107 h 576"/>
                <a:gd name="T68" fmla="+- 0 30875 30822"/>
                <a:gd name="T69" fmla="*/ T68 w 206"/>
                <a:gd name="T70" fmla="+- 0 7109 6534"/>
                <a:gd name="T71" fmla="*/ 7109 h 576"/>
                <a:gd name="T72" fmla="+- 0 30894 30822"/>
                <a:gd name="T73" fmla="*/ T72 w 206"/>
                <a:gd name="T74" fmla="+- 0 7104 6534"/>
                <a:gd name="T75" fmla="*/ 7104 h 576"/>
                <a:gd name="T76" fmla="+- 0 30960 30822"/>
                <a:gd name="T77" fmla="*/ T76 w 206"/>
                <a:gd name="T78" fmla="+- 0 7023 6534"/>
                <a:gd name="T79" fmla="*/ 7023 h 576"/>
                <a:gd name="T80" fmla="+- 0 30997 30822"/>
                <a:gd name="T81" fmla="*/ T80 w 206"/>
                <a:gd name="T82" fmla="+- 0 6953 6534"/>
                <a:gd name="T83" fmla="*/ 6953 h 576"/>
                <a:gd name="T84" fmla="+- 0 31020 30822"/>
                <a:gd name="T85" fmla="*/ T84 w 206"/>
                <a:gd name="T86" fmla="+- 0 6883 6534"/>
                <a:gd name="T87" fmla="*/ 6883 h 576"/>
                <a:gd name="T88" fmla="+- 0 31027 30822"/>
                <a:gd name="T89" fmla="*/ T88 w 206"/>
                <a:gd name="T90" fmla="+- 0 6813 6534"/>
                <a:gd name="T91" fmla="*/ 6813 h 576"/>
                <a:gd name="T92" fmla="+- 0 31020 30822"/>
                <a:gd name="T93" fmla="*/ T92 w 206"/>
                <a:gd name="T94" fmla="+- 0 6745 6534"/>
                <a:gd name="T95" fmla="*/ 6745 h 576"/>
                <a:gd name="T96" fmla="+- 0 31000 30822"/>
                <a:gd name="T97" fmla="*/ T96 w 206"/>
                <a:gd name="T98" fmla="+- 0 6678 6534"/>
                <a:gd name="T99" fmla="*/ 6678 h 576"/>
                <a:gd name="T100" fmla="+- 0 30969 30822"/>
                <a:gd name="T101" fmla="*/ T100 w 206"/>
                <a:gd name="T102" fmla="+- 0 6614 6534"/>
                <a:gd name="T103" fmla="*/ 6614 h 576"/>
                <a:gd name="T104" fmla="+- 0 30927 30822"/>
                <a:gd name="T105" fmla="*/ T104 w 206"/>
                <a:gd name="T106" fmla="+- 0 6552 6534"/>
                <a:gd name="T107" fmla="*/ 6552 h 576"/>
                <a:gd name="T108" fmla="+- 0 30911 30822"/>
                <a:gd name="T109" fmla="*/ T108 w 206"/>
                <a:gd name="T110" fmla="+- 0 6539 6534"/>
                <a:gd name="T111" fmla="*/ 6539 h 576"/>
                <a:gd name="T112" fmla="+- 0 30890 30822"/>
                <a:gd name="T113" fmla="*/ T112 w 206"/>
                <a:gd name="T114" fmla="+- 0 6534 6534"/>
                <a:gd name="T115" fmla="*/ 6534 h 5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206" h="576">
                  <a:moveTo>
                    <a:pt x="68" y="0"/>
                  </a:moveTo>
                  <a:lnTo>
                    <a:pt x="47" y="4"/>
                  </a:lnTo>
                  <a:lnTo>
                    <a:pt x="29" y="16"/>
                  </a:lnTo>
                  <a:lnTo>
                    <a:pt x="21" y="30"/>
                  </a:lnTo>
                  <a:lnTo>
                    <a:pt x="18" y="46"/>
                  </a:lnTo>
                  <a:lnTo>
                    <a:pt x="21" y="62"/>
                  </a:lnTo>
                  <a:lnTo>
                    <a:pt x="29" y="76"/>
                  </a:lnTo>
                  <a:lnTo>
                    <a:pt x="63" y="127"/>
                  </a:lnTo>
                  <a:lnTo>
                    <a:pt x="87" y="178"/>
                  </a:lnTo>
                  <a:lnTo>
                    <a:pt x="102" y="228"/>
                  </a:lnTo>
                  <a:lnTo>
                    <a:pt x="107" y="278"/>
                  </a:lnTo>
                  <a:lnTo>
                    <a:pt x="102" y="329"/>
                  </a:lnTo>
                  <a:lnTo>
                    <a:pt x="86" y="382"/>
                  </a:lnTo>
                  <a:lnTo>
                    <a:pt x="57" y="437"/>
                  </a:lnTo>
                  <a:lnTo>
                    <a:pt x="14" y="494"/>
                  </a:lnTo>
                  <a:lnTo>
                    <a:pt x="3" y="511"/>
                  </a:lnTo>
                  <a:lnTo>
                    <a:pt x="33" y="573"/>
                  </a:lnTo>
                  <a:lnTo>
                    <a:pt x="53" y="575"/>
                  </a:lnTo>
                  <a:lnTo>
                    <a:pt x="72" y="570"/>
                  </a:lnTo>
                  <a:lnTo>
                    <a:pt x="138" y="489"/>
                  </a:lnTo>
                  <a:lnTo>
                    <a:pt x="175" y="419"/>
                  </a:lnTo>
                  <a:lnTo>
                    <a:pt x="198" y="349"/>
                  </a:lnTo>
                  <a:lnTo>
                    <a:pt x="205" y="279"/>
                  </a:lnTo>
                  <a:lnTo>
                    <a:pt x="198" y="211"/>
                  </a:lnTo>
                  <a:lnTo>
                    <a:pt x="178" y="144"/>
                  </a:lnTo>
                  <a:lnTo>
                    <a:pt x="147" y="80"/>
                  </a:lnTo>
                  <a:lnTo>
                    <a:pt x="105" y="18"/>
                  </a:lnTo>
                  <a:lnTo>
                    <a:pt x="89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34">
              <a:extLst>
                <a:ext uri="{FF2B5EF4-FFF2-40B4-BE49-F238E27FC236}">
                  <a16:creationId xmlns:a16="http://schemas.microsoft.com/office/drawing/2014/main" id="{DFFC1D56-10FF-C754-B606-85E800B1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1" y="5882"/>
              <a:ext cx="2325" cy="2181"/>
            </a:xfrm>
            <a:custGeom>
              <a:avLst/>
              <a:gdLst>
                <a:gd name="T0" fmla="+- 0 28574 27912"/>
                <a:gd name="T1" fmla="*/ T0 w 2325"/>
                <a:gd name="T2" fmla="+- 0 5882 5882"/>
                <a:gd name="T3" fmla="*/ 5882 h 2181"/>
                <a:gd name="T4" fmla="+- 0 27918 27912"/>
                <a:gd name="T5" fmla="*/ T4 w 2325"/>
                <a:gd name="T6" fmla="+- 0 6657 5882"/>
                <a:gd name="T7" fmla="*/ 6657 h 2181"/>
                <a:gd name="T8" fmla="+- 0 27912 27912"/>
                <a:gd name="T9" fmla="*/ T8 w 2325"/>
                <a:gd name="T10" fmla="+- 0 6676 5882"/>
                <a:gd name="T11" fmla="*/ 6676 h 2181"/>
                <a:gd name="T12" fmla="+- 0 27914 27912"/>
                <a:gd name="T13" fmla="*/ T12 w 2325"/>
                <a:gd name="T14" fmla="+- 0 6686 5882"/>
                <a:gd name="T15" fmla="*/ 6686 h 2181"/>
                <a:gd name="T16" fmla="+- 0 27921 27912"/>
                <a:gd name="T17" fmla="*/ T16 w 2325"/>
                <a:gd name="T18" fmla="+- 0 6694 5882"/>
                <a:gd name="T19" fmla="*/ 6694 h 2181"/>
                <a:gd name="T20" fmla="+- 0 29554 27912"/>
                <a:gd name="T21" fmla="*/ T20 w 2325"/>
                <a:gd name="T22" fmla="+- 0 8057 5882"/>
                <a:gd name="T23" fmla="*/ 8057 h 2181"/>
                <a:gd name="T24" fmla="+- 0 29564 27912"/>
                <a:gd name="T25" fmla="*/ T24 w 2325"/>
                <a:gd name="T26" fmla="+- 0 8062 5882"/>
                <a:gd name="T27" fmla="*/ 8062 h 2181"/>
                <a:gd name="T28" fmla="+- 0 29574 27912"/>
                <a:gd name="T29" fmla="*/ T28 w 2325"/>
                <a:gd name="T30" fmla="+- 0 8063 5882"/>
                <a:gd name="T31" fmla="*/ 8063 h 2181"/>
                <a:gd name="T32" fmla="+- 0 29584 27912"/>
                <a:gd name="T33" fmla="*/ T32 w 2325"/>
                <a:gd name="T34" fmla="+- 0 8061 5882"/>
                <a:gd name="T35" fmla="*/ 8061 h 2181"/>
                <a:gd name="T36" fmla="+- 0 29592 27912"/>
                <a:gd name="T37" fmla="*/ T36 w 2325"/>
                <a:gd name="T38" fmla="+- 0 8054 5882"/>
                <a:gd name="T39" fmla="*/ 8054 h 2181"/>
                <a:gd name="T40" fmla="+- 0 30230 27912"/>
                <a:gd name="T41" fmla="*/ T40 w 2325"/>
                <a:gd name="T42" fmla="+- 0 7289 5882"/>
                <a:gd name="T43" fmla="*/ 7289 h 2181"/>
                <a:gd name="T44" fmla="+- 0 30235 27912"/>
                <a:gd name="T45" fmla="*/ T44 w 2325"/>
                <a:gd name="T46" fmla="+- 0 7280 5882"/>
                <a:gd name="T47" fmla="*/ 7280 h 2181"/>
                <a:gd name="T48" fmla="+- 0 30236 27912"/>
                <a:gd name="T49" fmla="*/ T48 w 2325"/>
                <a:gd name="T50" fmla="+- 0 7270 5882"/>
                <a:gd name="T51" fmla="*/ 7270 h 2181"/>
                <a:gd name="T52" fmla="+- 0 30233 27912"/>
                <a:gd name="T53" fmla="*/ T52 w 2325"/>
                <a:gd name="T54" fmla="+- 0 7260 5882"/>
                <a:gd name="T55" fmla="*/ 7260 h 2181"/>
                <a:gd name="T56" fmla="+- 0 30227 27912"/>
                <a:gd name="T57" fmla="*/ T56 w 2325"/>
                <a:gd name="T58" fmla="+- 0 7252 5882"/>
                <a:gd name="T59" fmla="*/ 7252 h 2181"/>
                <a:gd name="T60" fmla="+- 0 28594 27912"/>
                <a:gd name="T61" fmla="*/ T60 w 2325"/>
                <a:gd name="T62" fmla="+- 0 5889 5882"/>
                <a:gd name="T63" fmla="*/ 5889 h 2181"/>
                <a:gd name="T64" fmla="+- 0 28584 27912"/>
                <a:gd name="T65" fmla="*/ T64 w 2325"/>
                <a:gd name="T66" fmla="+- 0 5884 5882"/>
                <a:gd name="T67" fmla="*/ 5884 h 2181"/>
                <a:gd name="T68" fmla="+- 0 28574 27912"/>
                <a:gd name="T69" fmla="*/ T68 w 2325"/>
                <a:gd name="T70" fmla="+- 0 5882 5882"/>
                <a:gd name="T71" fmla="*/ 5882 h 21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2325" h="2181">
                  <a:moveTo>
                    <a:pt x="662" y="0"/>
                  </a:moveTo>
                  <a:lnTo>
                    <a:pt x="6" y="775"/>
                  </a:lnTo>
                  <a:lnTo>
                    <a:pt x="0" y="794"/>
                  </a:lnTo>
                  <a:lnTo>
                    <a:pt x="2" y="804"/>
                  </a:lnTo>
                  <a:lnTo>
                    <a:pt x="9" y="812"/>
                  </a:lnTo>
                  <a:lnTo>
                    <a:pt x="1642" y="2175"/>
                  </a:lnTo>
                  <a:lnTo>
                    <a:pt x="1652" y="2180"/>
                  </a:lnTo>
                  <a:lnTo>
                    <a:pt x="1662" y="2181"/>
                  </a:lnTo>
                  <a:lnTo>
                    <a:pt x="1672" y="2179"/>
                  </a:lnTo>
                  <a:lnTo>
                    <a:pt x="1680" y="2172"/>
                  </a:lnTo>
                  <a:lnTo>
                    <a:pt x="2318" y="1407"/>
                  </a:lnTo>
                  <a:lnTo>
                    <a:pt x="2323" y="1398"/>
                  </a:lnTo>
                  <a:lnTo>
                    <a:pt x="2324" y="1388"/>
                  </a:lnTo>
                  <a:lnTo>
                    <a:pt x="2321" y="1378"/>
                  </a:lnTo>
                  <a:lnTo>
                    <a:pt x="2315" y="1370"/>
                  </a:lnTo>
                  <a:lnTo>
                    <a:pt x="682" y="7"/>
                  </a:lnTo>
                  <a:lnTo>
                    <a:pt x="672" y="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659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35">
              <a:extLst>
                <a:ext uri="{FF2B5EF4-FFF2-40B4-BE49-F238E27FC236}">
                  <a16:creationId xmlns:a16="http://schemas.microsoft.com/office/drawing/2014/main" id="{A172205A-BB9E-0FB6-284A-F5AD91241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9" y="6030"/>
              <a:ext cx="2029" cy="1886"/>
            </a:xfrm>
            <a:custGeom>
              <a:avLst/>
              <a:gdLst>
                <a:gd name="T0" fmla="+- 0 28661 28060"/>
                <a:gd name="T1" fmla="*/ T0 w 2029"/>
                <a:gd name="T2" fmla="+- 0 6030 6030"/>
                <a:gd name="T3" fmla="*/ 6030 h 1886"/>
                <a:gd name="T4" fmla="+- 0 28630 28060"/>
                <a:gd name="T5" fmla="*/ T4 w 2029"/>
                <a:gd name="T6" fmla="+- 0 6055 6030"/>
                <a:gd name="T7" fmla="*/ 6055 h 1886"/>
                <a:gd name="T8" fmla="+- 0 28593 28060"/>
                <a:gd name="T9" fmla="*/ T8 w 2029"/>
                <a:gd name="T10" fmla="+- 0 6066 6030"/>
                <a:gd name="T11" fmla="*/ 6066 h 1886"/>
                <a:gd name="T12" fmla="+- 0 28554 28060"/>
                <a:gd name="T13" fmla="*/ T12 w 2029"/>
                <a:gd name="T14" fmla="+- 0 6062 6030"/>
                <a:gd name="T15" fmla="*/ 6062 h 1886"/>
                <a:gd name="T16" fmla="+- 0 28519 28060"/>
                <a:gd name="T17" fmla="*/ T16 w 2029"/>
                <a:gd name="T18" fmla="+- 0 6043 6030"/>
                <a:gd name="T19" fmla="*/ 6043 h 1886"/>
                <a:gd name="T20" fmla="+- 0 28060 28060"/>
                <a:gd name="T21" fmla="*/ T20 w 2029"/>
                <a:gd name="T22" fmla="+- 0 6593 6030"/>
                <a:gd name="T23" fmla="*/ 6593 h 1886"/>
                <a:gd name="T24" fmla="+- 0 28085 28060"/>
                <a:gd name="T25" fmla="*/ T24 w 2029"/>
                <a:gd name="T26" fmla="+- 0 6624 6030"/>
                <a:gd name="T27" fmla="*/ 6624 h 1886"/>
                <a:gd name="T28" fmla="+- 0 28096 28060"/>
                <a:gd name="T29" fmla="*/ T28 w 2029"/>
                <a:gd name="T30" fmla="+- 0 6662 6030"/>
                <a:gd name="T31" fmla="*/ 6662 h 1886"/>
                <a:gd name="T32" fmla="+- 0 28092 28060"/>
                <a:gd name="T33" fmla="*/ T32 w 2029"/>
                <a:gd name="T34" fmla="+- 0 6700 6030"/>
                <a:gd name="T35" fmla="*/ 6700 h 1886"/>
                <a:gd name="T36" fmla="+- 0 28072 28060"/>
                <a:gd name="T37" fmla="*/ T36 w 2029"/>
                <a:gd name="T38" fmla="+- 0 6736 6030"/>
                <a:gd name="T39" fmla="*/ 6736 h 1886"/>
                <a:gd name="T40" fmla="+- 0 29486 28060"/>
                <a:gd name="T41" fmla="*/ T40 w 2029"/>
                <a:gd name="T42" fmla="+- 0 7916 6030"/>
                <a:gd name="T43" fmla="*/ 7916 h 1886"/>
                <a:gd name="T44" fmla="+- 0 29518 28060"/>
                <a:gd name="T45" fmla="*/ T44 w 2029"/>
                <a:gd name="T46" fmla="+- 0 7891 6030"/>
                <a:gd name="T47" fmla="*/ 7891 h 1886"/>
                <a:gd name="T48" fmla="+- 0 29555 28060"/>
                <a:gd name="T49" fmla="*/ T48 w 2029"/>
                <a:gd name="T50" fmla="+- 0 7880 6030"/>
                <a:gd name="T51" fmla="*/ 7880 h 1886"/>
                <a:gd name="T52" fmla="+- 0 29594 28060"/>
                <a:gd name="T53" fmla="*/ T52 w 2029"/>
                <a:gd name="T54" fmla="+- 0 7884 6030"/>
                <a:gd name="T55" fmla="*/ 7884 h 1886"/>
                <a:gd name="T56" fmla="+- 0 29629 28060"/>
                <a:gd name="T57" fmla="*/ T56 w 2029"/>
                <a:gd name="T58" fmla="+- 0 7903 6030"/>
                <a:gd name="T59" fmla="*/ 7903 h 1886"/>
                <a:gd name="T60" fmla="+- 0 30088 28060"/>
                <a:gd name="T61" fmla="*/ T60 w 2029"/>
                <a:gd name="T62" fmla="+- 0 7353 6030"/>
                <a:gd name="T63" fmla="*/ 7353 h 1886"/>
                <a:gd name="T64" fmla="+- 0 30063 28060"/>
                <a:gd name="T65" fmla="*/ T64 w 2029"/>
                <a:gd name="T66" fmla="+- 0 7321 6030"/>
                <a:gd name="T67" fmla="*/ 7321 h 1886"/>
                <a:gd name="T68" fmla="+- 0 30052 28060"/>
                <a:gd name="T69" fmla="*/ T68 w 2029"/>
                <a:gd name="T70" fmla="+- 0 7284 6030"/>
                <a:gd name="T71" fmla="*/ 7284 h 1886"/>
                <a:gd name="T72" fmla="+- 0 30056 28060"/>
                <a:gd name="T73" fmla="*/ T72 w 2029"/>
                <a:gd name="T74" fmla="+- 0 7246 6030"/>
                <a:gd name="T75" fmla="*/ 7246 h 1886"/>
                <a:gd name="T76" fmla="+- 0 30075 28060"/>
                <a:gd name="T77" fmla="*/ T76 w 2029"/>
                <a:gd name="T78" fmla="+- 0 7210 6030"/>
                <a:gd name="T79" fmla="*/ 7210 h 1886"/>
                <a:gd name="T80" fmla="+- 0 28661 28060"/>
                <a:gd name="T81" fmla="*/ T80 w 2029"/>
                <a:gd name="T82" fmla="+- 0 6030 6030"/>
                <a:gd name="T83" fmla="*/ 6030 h 188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2029" h="1886">
                  <a:moveTo>
                    <a:pt x="601" y="0"/>
                  </a:moveTo>
                  <a:lnTo>
                    <a:pt x="570" y="25"/>
                  </a:lnTo>
                  <a:lnTo>
                    <a:pt x="533" y="36"/>
                  </a:lnTo>
                  <a:lnTo>
                    <a:pt x="494" y="32"/>
                  </a:lnTo>
                  <a:lnTo>
                    <a:pt x="459" y="13"/>
                  </a:lnTo>
                  <a:lnTo>
                    <a:pt x="0" y="563"/>
                  </a:lnTo>
                  <a:lnTo>
                    <a:pt x="25" y="594"/>
                  </a:lnTo>
                  <a:lnTo>
                    <a:pt x="36" y="632"/>
                  </a:lnTo>
                  <a:lnTo>
                    <a:pt x="32" y="670"/>
                  </a:lnTo>
                  <a:lnTo>
                    <a:pt x="12" y="706"/>
                  </a:lnTo>
                  <a:lnTo>
                    <a:pt x="1426" y="1886"/>
                  </a:lnTo>
                  <a:lnTo>
                    <a:pt x="1458" y="1861"/>
                  </a:lnTo>
                  <a:lnTo>
                    <a:pt x="1495" y="1850"/>
                  </a:lnTo>
                  <a:lnTo>
                    <a:pt x="1534" y="1854"/>
                  </a:lnTo>
                  <a:lnTo>
                    <a:pt x="1569" y="1873"/>
                  </a:lnTo>
                  <a:lnTo>
                    <a:pt x="2028" y="1323"/>
                  </a:lnTo>
                  <a:lnTo>
                    <a:pt x="2003" y="1291"/>
                  </a:lnTo>
                  <a:lnTo>
                    <a:pt x="1992" y="1254"/>
                  </a:lnTo>
                  <a:lnTo>
                    <a:pt x="1996" y="1216"/>
                  </a:lnTo>
                  <a:lnTo>
                    <a:pt x="2015" y="1180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D7E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AutoShape 136">
              <a:extLst>
                <a:ext uri="{FF2B5EF4-FFF2-40B4-BE49-F238E27FC236}">
                  <a16:creationId xmlns:a16="http://schemas.microsoft.com/office/drawing/2014/main" id="{DFCABEBC-96F8-607B-39D4-55E72D2D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0" y="6010"/>
              <a:ext cx="2068" cy="1925"/>
            </a:xfrm>
            <a:custGeom>
              <a:avLst/>
              <a:gdLst>
                <a:gd name="T0" fmla="+- 0 28040 28040"/>
                <a:gd name="T1" fmla="*/ T0 w 2068"/>
                <a:gd name="T2" fmla="+- 0 6595 6011"/>
                <a:gd name="T3" fmla="*/ 6595 h 1925"/>
                <a:gd name="T4" fmla="+- 0 28073 28040"/>
                <a:gd name="T5" fmla="*/ T4 w 2068"/>
                <a:gd name="T6" fmla="+- 0 6631 6011"/>
                <a:gd name="T7" fmla="*/ 6631 h 1925"/>
                <a:gd name="T8" fmla="+- 0 28078 28040"/>
                <a:gd name="T9" fmla="*/ T8 w 2068"/>
                <a:gd name="T10" fmla="+- 0 6696 6011"/>
                <a:gd name="T11" fmla="*/ 6696 h 1925"/>
                <a:gd name="T12" fmla="+- 0 28053 28040"/>
                <a:gd name="T13" fmla="*/ T12 w 2068"/>
                <a:gd name="T14" fmla="+- 0 6737 6011"/>
                <a:gd name="T15" fmla="*/ 6737 h 1925"/>
                <a:gd name="T16" fmla="+- 0 29497 28040"/>
                <a:gd name="T17" fmla="*/ T16 w 2068"/>
                <a:gd name="T18" fmla="+- 0 7925 6011"/>
                <a:gd name="T19" fmla="*/ 7925 h 1925"/>
                <a:gd name="T20" fmla="+- 0 29544 28040"/>
                <a:gd name="T21" fmla="*/ T20 w 2068"/>
                <a:gd name="T22" fmla="+- 0 7897 6011"/>
                <a:gd name="T23" fmla="*/ 7897 h 1925"/>
                <a:gd name="T24" fmla="+- 0 28091 28040"/>
                <a:gd name="T25" fmla="*/ T24 w 2068"/>
                <a:gd name="T26" fmla="+- 0 6733 6011"/>
                <a:gd name="T27" fmla="*/ 6733 h 1925"/>
                <a:gd name="T28" fmla="+- 0 28109 28040"/>
                <a:gd name="T29" fmla="*/ T28 w 2068"/>
                <a:gd name="T30" fmla="+- 0 6660 6011"/>
                <a:gd name="T31" fmla="*/ 6660 h 1925"/>
                <a:gd name="T32" fmla="+- 0 28078 28040"/>
                <a:gd name="T33" fmla="*/ T32 w 2068"/>
                <a:gd name="T34" fmla="+- 0 6592 6011"/>
                <a:gd name="T35" fmla="*/ 6592 h 1925"/>
                <a:gd name="T36" fmla="+- 0 28643 28040"/>
                <a:gd name="T37" fmla="*/ T36 w 2068"/>
                <a:gd name="T38" fmla="+- 0 6062 6011"/>
                <a:gd name="T39" fmla="*/ 6062 h 1925"/>
                <a:gd name="T40" fmla="+- 0 28591 28040"/>
                <a:gd name="T41" fmla="*/ T40 w 2068"/>
                <a:gd name="T42" fmla="+- 0 6052 6011"/>
                <a:gd name="T43" fmla="*/ 6052 h 1925"/>
                <a:gd name="T44" fmla="+- 0 28528 28040"/>
                <a:gd name="T45" fmla="*/ T44 w 2068"/>
                <a:gd name="T46" fmla="+- 0 6032 6011"/>
                <a:gd name="T47" fmla="*/ 6032 h 1925"/>
                <a:gd name="T48" fmla="+- 0 29655 28040"/>
                <a:gd name="T49" fmla="*/ T48 w 2068"/>
                <a:gd name="T50" fmla="+- 0 7894 6011"/>
                <a:gd name="T51" fmla="*/ 7894 h 1925"/>
                <a:gd name="T52" fmla="+- 0 29590 28040"/>
                <a:gd name="T53" fmla="*/ T52 w 2068"/>
                <a:gd name="T54" fmla="+- 0 7897 6011"/>
                <a:gd name="T55" fmla="*/ 7897 h 1925"/>
                <a:gd name="T56" fmla="+- 0 29631 28040"/>
                <a:gd name="T57" fmla="*/ T56 w 2068"/>
                <a:gd name="T58" fmla="+- 0 7922 6011"/>
                <a:gd name="T59" fmla="*/ 7922 h 1925"/>
                <a:gd name="T60" fmla="+- 0 29554 28040"/>
                <a:gd name="T61" fmla="*/ T60 w 2068"/>
                <a:gd name="T62" fmla="+- 0 7866 6011"/>
                <a:gd name="T63" fmla="*/ 7866 h 1925"/>
                <a:gd name="T64" fmla="+- 0 29485 28040"/>
                <a:gd name="T65" fmla="*/ T64 w 2068"/>
                <a:gd name="T66" fmla="+- 0 7897 6011"/>
                <a:gd name="T67" fmla="*/ 7897 h 1925"/>
                <a:gd name="T68" fmla="+- 0 29556 28040"/>
                <a:gd name="T69" fmla="*/ T68 w 2068"/>
                <a:gd name="T70" fmla="+- 0 7894 6011"/>
                <a:gd name="T71" fmla="*/ 7894 h 1925"/>
                <a:gd name="T72" fmla="+- 0 29662 28040"/>
                <a:gd name="T73" fmla="*/ T72 w 2068"/>
                <a:gd name="T74" fmla="+- 0 7884 6011"/>
                <a:gd name="T75" fmla="*/ 7884 h 1925"/>
                <a:gd name="T76" fmla="+- 0 29591 28040"/>
                <a:gd name="T77" fmla="*/ T76 w 2068"/>
                <a:gd name="T78" fmla="+- 0 7869 6011"/>
                <a:gd name="T79" fmla="*/ 7869 h 1925"/>
                <a:gd name="T80" fmla="+- 0 28705 28040"/>
                <a:gd name="T81" fmla="*/ T80 w 2068"/>
                <a:gd name="T82" fmla="+- 0 6049 6011"/>
                <a:gd name="T83" fmla="*/ 6049 h 1925"/>
                <a:gd name="T84" fmla="+- 0 30057 28040"/>
                <a:gd name="T85" fmla="*/ T84 w 2068"/>
                <a:gd name="T86" fmla="+- 0 7212 6011"/>
                <a:gd name="T87" fmla="*/ 7212 h 1925"/>
                <a:gd name="T88" fmla="+- 0 30039 28040"/>
                <a:gd name="T89" fmla="*/ T88 w 2068"/>
                <a:gd name="T90" fmla="+- 0 7285 6011"/>
                <a:gd name="T91" fmla="*/ 7285 h 1925"/>
                <a:gd name="T92" fmla="+- 0 30069 28040"/>
                <a:gd name="T93" fmla="*/ T92 w 2068"/>
                <a:gd name="T94" fmla="+- 0 7354 6011"/>
                <a:gd name="T95" fmla="*/ 7354 h 1925"/>
                <a:gd name="T96" fmla="+- 0 29662 28040"/>
                <a:gd name="T97" fmla="*/ T96 w 2068"/>
                <a:gd name="T98" fmla="+- 0 7884 6011"/>
                <a:gd name="T99" fmla="*/ 7884 h 1925"/>
                <a:gd name="T100" fmla="+- 0 30097 28040"/>
                <a:gd name="T101" fmla="*/ T100 w 2068"/>
                <a:gd name="T102" fmla="+- 0 7342 6011"/>
                <a:gd name="T103" fmla="*/ 7342 h 1925"/>
                <a:gd name="T104" fmla="+- 0 30066 28040"/>
                <a:gd name="T105" fmla="*/ T104 w 2068"/>
                <a:gd name="T106" fmla="+- 0 7283 6011"/>
                <a:gd name="T107" fmla="*/ 7283 h 1925"/>
                <a:gd name="T108" fmla="+- 0 30086 28040"/>
                <a:gd name="T109" fmla="*/ T108 w 2068"/>
                <a:gd name="T110" fmla="+- 0 7219 6011"/>
                <a:gd name="T111" fmla="*/ 7219 h 1925"/>
                <a:gd name="T112" fmla="+- 0 28705 28040"/>
                <a:gd name="T113" fmla="*/ T112 w 2068"/>
                <a:gd name="T114" fmla="+- 0 6049 6011"/>
                <a:gd name="T115" fmla="*/ 6049 h 1925"/>
                <a:gd name="T116" fmla="+- 0 28521 28040"/>
                <a:gd name="T117" fmla="*/ T116 w 2068"/>
                <a:gd name="T118" fmla="+- 0 6062 6011"/>
                <a:gd name="T119" fmla="*/ 6062 h 1925"/>
                <a:gd name="T120" fmla="+- 0 28594 28040"/>
                <a:gd name="T121" fmla="*/ T120 w 2068"/>
                <a:gd name="T122" fmla="+- 0 6080 6011"/>
                <a:gd name="T123" fmla="*/ 6080 h 1925"/>
                <a:gd name="T124" fmla="+- 0 28643 28040"/>
                <a:gd name="T125" fmla="*/ T124 w 2068"/>
                <a:gd name="T126" fmla="+- 0 6062 6011"/>
                <a:gd name="T127" fmla="*/ 6062 h 1925"/>
                <a:gd name="T128" fmla="+- 0 28651 28040"/>
                <a:gd name="T129" fmla="*/ T128 w 2068"/>
                <a:gd name="T130" fmla="+- 0 6021 6011"/>
                <a:gd name="T131" fmla="*/ 6021 h 1925"/>
                <a:gd name="T132" fmla="+- 0 28591 28040"/>
                <a:gd name="T133" fmla="*/ T132 w 2068"/>
                <a:gd name="T134" fmla="+- 0 6052 6011"/>
                <a:gd name="T135" fmla="*/ 6052 h 1925"/>
                <a:gd name="T136" fmla="+- 0 28662 28040"/>
                <a:gd name="T137" fmla="*/ T136 w 2068"/>
                <a:gd name="T138" fmla="+- 0 6049 6011"/>
                <a:gd name="T139" fmla="*/ 6049 h 1925"/>
                <a:gd name="T140" fmla="+- 0 28660 28040"/>
                <a:gd name="T141" fmla="*/ T140 w 2068"/>
                <a:gd name="T142" fmla="+- 0 6011 6011"/>
                <a:gd name="T143" fmla="*/ 6011 h 19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</a:cxnLst>
              <a:rect l="0" t="0" r="r" b="b"/>
              <a:pathLst>
                <a:path w="2068" h="1925">
                  <a:moveTo>
                    <a:pt x="477" y="13"/>
                  </a:moveTo>
                  <a:lnTo>
                    <a:pt x="0" y="584"/>
                  </a:lnTo>
                  <a:lnTo>
                    <a:pt x="11" y="593"/>
                  </a:lnTo>
                  <a:lnTo>
                    <a:pt x="33" y="620"/>
                  </a:lnTo>
                  <a:lnTo>
                    <a:pt x="42" y="652"/>
                  </a:lnTo>
                  <a:lnTo>
                    <a:pt x="38" y="685"/>
                  </a:lnTo>
                  <a:lnTo>
                    <a:pt x="22" y="716"/>
                  </a:lnTo>
                  <a:lnTo>
                    <a:pt x="13" y="726"/>
                  </a:lnTo>
                  <a:lnTo>
                    <a:pt x="1448" y="1924"/>
                  </a:lnTo>
                  <a:lnTo>
                    <a:pt x="1457" y="1914"/>
                  </a:lnTo>
                  <a:lnTo>
                    <a:pt x="1484" y="1892"/>
                  </a:lnTo>
                  <a:lnTo>
                    <a:pt x="1504" y="1886"/>
                  </a:lnTo>
                  <a:lnTo>
                    <a:pt x="1445" y="1886"/>
                  </a:lnTo>
                  <a:lnTo>
                    <a:pt x="51" y="722"/>
                  </a:lnTo>
                  <a:lnTo>
                    <a:pt x="66" y="687"/>
                  </a:lnTo>
                  <a:lnTo>
                    <a:pt x="69" y="649"/>
                  </a:lnTo>
                  <a:lnTo>
                    <a:pt x="60" y="613"/>
                  </a:lnTo>
                  <a:lnTo>
                    <a:pt x="38" y="581"/>
                  </a:lnTo>
                  <a:lnTo>
                    <a:pt x="481" y="51"/>
                  </a:lnTo>
                  <a:lnTo>
                    <a:pt x="603" y="51"/>
                  </a:lnTo>
                  <a:lnTo>
                    <a:pt x="617" y="41"/>
                  </a:lnTo>
                  <a:lnTo>
                    <a:pt x="551" y="41"/>
                  </a:lnTo>
                  <a:lnTo>
                    <a:pt x="518" y="38"/>
                  </a:lnTo>
                  <a:lnTo>
                    <a:pt x="488" y="21"/>
                  </a:lnTo>
                  <a:lnTo>
                    <a:pt x="477" y="13"/>
                  </a:lnTo>
                  <a:close/>
                  <a:moveTo>
                    <a:pt x="1615" y="1883"/>
                  </a:moveTo>
                  <a:lnTo>
                    <a:pt x="1516" y="1883"/>
                  </a:lnTo>
                  <a:lnTo>
                    <a:pt x="1550" y="1886"/>
                  </a:lnTo>
                  <a:lnTo>
                    <a:pt x="1580" y="1903"/>
                  </a:lnTo>
                  <a:lnTo>
                    <a:pt x="1591" y="1911"/>
                  </a:lnTo>
                  <a:lnTo>
                    <a:pt x="1615" y="1883"/>
                  </a:lnTo>
                  <a:close/>
                  <a:moveTo>
                    <a:pt x="1514" y="1855"/>
                  </a:moveTo>
                  <a:lnTo>
                    <a:pt x="1477" y="1865"/>
                  </a:lnTo>
                  <a:lnTo>
                    <a:pt x="1445" y="1886"/>
                  </a:lnTo>
                  <a:lnTo>
                    <a:pt x="1504" y="1886"/>
                  </a:lnTo>
                  <a:lnTo>
                    <a:pt x="1516" y="1883"/>
                  </a:lnTo>
                  <a:lnTo>
                    <a:pt x="1615" y="1883"/>
                  </a:lnTo>
                  <a:lnTo>
                    <a:pt x="1622" y="1873"/>
                  </a:lnTo>
                  <a:lnTo>
                    <a:pt x="1587" y="1873"/>
                  </a:lnTo>
                  <a:lnTo>
                    <a:pt x="1551" y="1858"/>
                  </a:lnTo>
                  <a:lnTo>
                    <a:pt x="1514" y="1855"/>
                  </a:lnTo>
                  <a:close/>
                  <a:moveTo>
                    <a:pt x="665" y="38"/>
                  </a:moveTo>
                  <a:lnTo>
                    <a:pt x="622" y="38"/>
                  </a:lnTo>
                  <a:lnTo>
                    <a:pt x="2017" y="1201"/>
                  </a:lnTo>
                  <a:lnTo>
                    <a:pt x="2001" y="1237"/>
                  </a:lnTo>
                  <a:lnTo>
                    <a:pt x="1999" y="1274"/>
                  </a:lnTo>
                  <a:lnTo>
                    <a:pt x="2008" y="1311"/>
                  </a:lnTo>
                  <a:lnTo>
                    <a:pt x="2029" y="1343"/>
                  </a:lnTo>
                  <a:lnTo>
                    <a:pt x="1587" y="1873"/>
                  </a:lnTo>
                  <a:lnTo>
                    <a:pt x="1622" y="1873"/>
                  </a:lnTo>
                  <a:lnTo>
                    <a:pt x="2067" y="1340"/>
                  </a:lnTo>
                  <a:lnTo>
                    <a:pt x="2057" y="1331"/>
                  </a:lnTo>
                  <a:lnTo>
                    <a:pt x="2035" y="1304"/>
                  </a:lnTo>
                  <a:lnTo>
                    <a:pt x="2026" y="1272"/>
                  </a:lnTo>
                  <a:lnTo>
                    <a:pt x="2029" y="1239"/>
                  </a:lnTo>
                  <a:lnTo>
                    <a:pt x="2046" y="1208"/>
                  </a:lnTo>
                  <a:lnTo>
                    <a:pt x="2055" y="1198"/>
                  </a:lnTo>
                  <a:lnTo>
                    <a:pt x="665" y="38"/>
                  </a:lnTo>
                  <a:close/>
                  <a:moveTo>
                    <a:pt x="603" y="51"/>
                  </a:moveTo>
                  <a:lnTo>
                    <a:pt x="481" y="51"/>
                  </a:lnTo>
                  <a:lnTo>
                    <a:pt x="516" y="66"/>
                  </a:lnTo>
                  <a:lnTo>
                    <a:pt x="554" y="69"/>
                  </a:lnTo>
                  <a:lnTo>
                    <a:pt x="590" y="59"/>
                  </a:lnTo>
                  <a:lnTo>
                    <a:pt x="603" y="51"/>
                  </a:lnTo>
                  <a:close/>
                  <a:moveTo>
                    <a:pt x="620" y="0"/>
                  </a:moveTo>
                  <a:lnTo>
                    <a:pt x="611" y="10"/>
                  </a:lnTo>
                  <a:lnTo>
                    <a:pt x="584" y="32"/>
                  </a:lnTo>
                  <a:lnTo>
                    <a:pt x="551" y="41"/>
                  </a:lnTo>
                  <a:lnTo>
                    <a:pt x="617" y="41"/>
                  </a:lnTo>
                  <a:lnTo>
                    <a:pt x="622" y="38"/>
                  </a:lnTo>
                  <a:lnTo>
                    <a:pt x="665" y="38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487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37">
              <a:extLst>
                <a:ext uri="{FF2B5EF4-FFF2-40B4-BE49-F238E27FC236}">
                  <a16:creationId xmlns:a16="http://schemas.microsoft.com/office/drawing/2014/main" id="{FF3A88EE-652E-D00F-0831-C766725A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3" y="6602"/>
              <a:ext cx="741" cy="741"/>
            </a:xfrm>
            <a:custGeom>
              <a:avLst/>
              <a:gdLst>
                <a:gd name="T0" fmla="+- 0 29041 28703"/>
                <a:gd name="T1" fmla="*/ T0 w 741"/>
                <a:gd name="T2" fmla="+- 0 6603 6603"/>
                <a:gd name="T3" fmla="*/ 6603 h 741"/>
                <a:gd name="T4" fmla="+- 0 28970 28703"/>
                <a:gd name="T5" fmla="*/ T4 w 741"/>
                <a:gd name="T6" fmla="+- 0 6616 6603"/>
                <a:gd name="T7" fmla="*/ 6616 h 741"/>
                <a:gd name="T8" fmla="+- 0 28904 28703"/>
                <a:gd name="T9" fmla="*/ T8 w 741"/>
                <a:gd name="T10" fmla="+- 0 6642 6603"/>
                <a:gd name="T11" fmla="*/ 6642 h 741"/>
                <a:gd name="T12" fmla="+- 0 28842 28703"/>
                <a:gd name="T13" fmla="*/ T12 w 741"/>
                <a:gd name="T14" fmla="+- 0 6682 6603"/>
                <a:gd name="T15" fmla="*/ 6682 h 741"/>
                <a:gd name="T16" fmla="+- 0 28788 28703"/>
                <a:gd name="T17" fmla="*/ T16 w 741"/>
                <a:gd name="T18" fmla="+- 0 6735 6603"/>
                <a:gd name="T19" fmla="*/ 6735 h 741"/>
                <a:gd name="T20" fmla="+- 0 28746 28703"/>
                <a:gd name="T21" fmla="*/ T20 w 741"/>
                <a:gd name="T22" fmla="+- 0 6797 6603"/>
                <a:gd name="T23" fmla="*/ 6797 h 741"/>
                <a:gd name="T24" fmla="+- 0 28718 28703"/>
                <a:gd name="T25" fmla="*/ T24 w 741"/>
                <a:gd name="T26" fmla="+- 0 6864 6603"/>
                <a:gd name="T27" fmla="*/ 6864 h 741"/>
                <a:gd name="T28" fmla="+- 0 28704 28703"/>
                <a:gd name="T29" fmla="*/ T28 w 741"/>
                <a:gd name="T30" fmla="+- 0 6935 6603"/>
                <a:gd name="T31" fmla="*/ 6935 h 741"/>
                <a:gd name="T32" fmla="+- 0 28703 28703"/>
                <a:gd name="T33" fmla="*/ T32 w 741"/>
                <a:gd name="T34" fmla="+- 0 7006 6603"/>
                <a:gd name="T35" fmla="*/ 7006 h 741"/>
                <a:gd name="T36" fmla="+- 0 28717 28703"/>
                <a:gd name="T37" fmla="*/ T36 w 741"/>
                <a:gd name="T38" fmla="+- 0 7076 6603"/>
                <a:gd name="T39" fmla="*/ 7076 h 741"/>
                <a:gd name="T40" fmla="+- 0 28743 28703"/>
                <a:gd name="T41" fmla="*/ T40 w 741"/>
                <a:gd name="T42" fmla="+- 0 7143 6603"/>
                <a:gd name="T43" fmla="*/ 7143 h 741"/>
                <a:gd name="T44" fmla="+- 0 28783 28703"/>
                <a:gd name="T45" fmla="*/ T44 w 741"/>
                <a:gd name="T46" fmla="+- 0 7205 6603"/>
                <a:gd name="T47" fmla="*/ 7205 h 741"/>
                <a:gd name="T48" fmla="+- 0 28836 28703"/>
                <a:gd name="T49" fmla="*/ T48 w 741"/>
                <a:gd name="T50" fmla="+- 0 7258 6603"/>
                <a:gd name="T51" fmla="*/ 7258 h 741"/>
                <a:gd name="T52" fmla="+- 0 28898 28703"/>
                <a:gd name="T53" fmla="*/ T52 w 741"/>
                <a:gd name="T54" fmla="+- 0 7301 6603"/>
                <a:gd name="T55" fmla="*/ 7301 h 741"/>
                <a:gd name="T56" fmla="+- 0 28965 28703"/>
                <a:gd name="T57" fmla="*/ T56 w 741"/>
                <a:gd name="T58" fmla="+- 0 7329 6603"/>
                <a:gd name="T59" fmla="*/ 7329 h 741"/>
                <a:gd name="T60" fmla="+- 0 29036 28703"/>
                <a:gd name="T61" fmla="*/ T60 w 741"/>
                <a:gd name="T62" fmla="+- 0 7343 6603"/>
                <a:gd name="T63" fmla="*/ 7343 h 741"/>
                <a:gd name="T64" fmla="+- 0 29107 28703"/>
                <a:gd name="T65" fmla="*/ T64 w 741"/>
                <a:gd name="T66" fmla="+- 0 7343 6603"/>
                <a:gd name="T67" fmla="*/ 7343 h 741"/>
                <a:gd name="T68" fmla="+- 0 29177 28703"/>
                <a:gd name="T69" fmla="*/ T68 w 741"/>
                <a:gd name="T70" fmla="+- 0 7330 6603"/>
                <a:gd name="T71" fmla="*/ 7330 h 741"/>
                <a:gd name="T72" fmla="+- 0 29244 28703"/>
                <a:gd name="T73" fmla="*/ T72 w 741"/>
                <a:gd name="T74" fmla="+- 0 7304 6603"/>
                <a:gd name="T75" fmla="*/ 7304 h 741"/>
                <a:gd name="T76" fmla="+- 0 29306 28703"/>
                <a:gd name="T77" fmla="*/ T76 w 741"/>
                <a:gd name="T78" fmla="+- 0 7264 6603"/>
                <a:gd name="T79" fmla="*/ 7264 h 741"/>
                <a:gd name="T80" fmla="+- 0 29359 28703"/>
                <a:gd name="T81" fmla="*/ T80 w 741"/>
                <a:gd name="T82" fmla="+- 0 7211 6603"/>
                <a:gd name="T83" fmla="*/ 7211 h 741"/>
                <a:gd name="T84" fmla="+- 0 29402 28703"/>
                <a:gd name="T85" fmla="*/ T84 w 741"/>
                <a:gd name="T86" fmla="+- 0 7149 6603"/>
                <a:gd name="T87" fmla="*/ 7149 h 741"/>
                <a:gd name="T88" fmla="+- 0 29430 28703"/>
                <a:gd name="T89" fmla="*/ T88 w 741"/>
                <a:gd name="T90" fmla="+- 0 7081 6603"/>
                <a:gd name="T91" fmla="*/ 7081 h 741"/>
                <a:gd name="T92" fmla="+- 0 29444 28703"/>
                <a:gd name="T93" fmla="*/ T92 w 741"/>
                <a:gd name="T94" fmla="+- 0 7011 6603"/>
                <a:gd name="T95" fmla="*/ 7011 h 741"/>
                <a:gd name="T96" fmla="+- 0 29444 28703"/>
                <a:gd name="T97" fmla="*/ T96 w 741"/>
                <a:gd name="T98" fmla="+- 0 6940 6603"/>
                <a:gd name="T99" fmla="*/ 6940 h 741"/>
                <a:gd name="T100" fmla="+- 0 29431 28703"/>
                <a:gd name="T101" fmla="*/ T100 w 741"/>
                <a:gd name="T102" fmla="+- 0 6869 6603"/>
                <a:gd name="T103" fmla="*/ 6869 h 741"/>
                <a:gd name="T104" fmla="+- 0 29405 28703"/>
                <a:gd name="T105" fmla="*/ T104 w 741"/>
                <a:gd name="T106" fmla="+- 0 6803 6603"/>
                <a:gd name="T107" fmla="*/ 6803 h 741"/>
                <a:gd name="T108" fmla="+- 0 29365 28703"/>
                <a:gd name="T109" fmla="*/ T108 w 741"/>
                <a:gd name="T110" fmla="+- 0 6741 6603"/>
                <a:gd name="T111" fmla="*/ 6741 h 741"/>
                <a:gd name="T112" fmla="+- 0 29312 28703"/>
                <a:gd name="T113" fmla="*/ T112 w 741"/>
                <a:gd name="T114" fmla="+- 0 6687 6603"/>
                <a:gd name="T115" fmla="*/ 6687 h 741"/>
                <a:gd name="T116" fmla="+- 0 29250 28703"/>
                <a:gd name="T117" fmla="*/ T116 w 741"/>
                <a:gd name="T118" fmla="+- 0 6645 6603"/>
                <a:gd name="T119" fmla="*/ 6645 h 741"/>
                <a:gd name="T120" fmla="+- 0 29182 28703"/>
                <a:gd name="T121" fmla="*/ T120 w 741"/>
                <a:gd name="T122" fmla="+- 0 6617 6603"/>
                <a:gd name="T123" fmla="*/ 6617 h 741"/>
                <a:gd name="T124" fmla="+- 0 29112 28703"/>
                <a:gd name="T125" fmla="*/ T124 w 741"/>
                <a:gd name="T126" fmla="+- 0 6603 6603"/>
                <a:gd name="T127" fmla="*/ 6603 h 741"/>
                <a:gd name="T128" fmla="+- 0 29041 28703"/>
                <a:gd name="T129" fmla="*/ T128 w 741"/>
                <a:gd name="T130" fmla="+- 0 6603 6603"/>
                <a:gd name="T131" fmla="*/ 6603 h 7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741" h="741">
                  <a:moveTo>
                    <a:pt x="338" y="0"/>
                  </a:moveTo>
                  <a:lnTo>
                    <a:pt x="267" y="13"/>
                  </a:lnTo>
                  <a:lnTo>
                    <a:pt x="201" y="39"/>
                  </a:lnTo>
                  <a:lnTo>
                    <a:pt x="139" y="79"/>
                  </a:lnTo>
                  <a:lnTo>
                    <a:pt x="85" y="132"/>
                  </a:lnTo>
                  <a:lnTo>
                    <a:pt x="43" y="194"/>
                  </a:lnTo>
                  <a:lnTo>
                    <a:pt x="15" y="261"/>
                  </a:lnTo>
                  <a:lnTo>
                    <a:pt x="1" y="332"/>
                  </a:lnTo>
                  <a:lnTo>
                    <a:pt x="0" y="403"/>
                  </a:lnTo>
                  <a:lnTo>
                    <a:pt x="14" y="473"/>
                  </a:lnTo>
                  <a:lnTo>
                    <a:pt x="40" y="540"/>
                  </a:lnTo>
                  <a:lnTo>
                    <a:pt x="80" y="602"/>
                  </a:lnTo>
                  <a:lnTo>
                    <a:pt x="133" y="655"/>
                  </a:lnTo>
                  <a:lnTo>
                    <a:pt x="195" y="698"/>
                  </a:lnTo>
                  <a:lnTo>
                    <a:pt x="262" y="726"/>
                  </a:lnTo>
                  <a:lnTo>
                    <a:pt x="333" y="740"/>
                  </a:lnTo>
                  <a:lnTo>
                    <a:pt x="404" y="740"/>
                  </a:lnTo>
                  <a:lnTo>
                    <a:pt x="474" y="727"/>
                  </a:lnTo>
                  <a:lnTo>
                    <a:pt x="541" y="701"/>
                  </a:lnTo>
                  <a:lnTo>
                    <a:pt x="603" y="661"/>
                  </a:lnTo>
                  <a:lnTo>
                    <a:pt x="656" y="608"/>
                  </a:lnTo>
                  <a:lnTo>
                    <a:pt x="699" y="546"/>
                  </a:lnTo>
                  <a:lnTo>
                    <a:pt x="727" y="478"/>
                  </a:lnTo>
                  <a:lnTo>
                    <a:pt x="741" y="408"/>
                  </a:lnTo>
                  <a:lnTo>
                    <a:pt x="741" y="337"/>
                  </a:lnTo>
                  <a:lnTo>
                    <a:pt x="728" y="266"/>
                  </a:lnTo>
                  <a:lnTo>
                    <a:pt x="702" y="200"/>
                  </a:lnTo>
                  <a:lnTo>
                    <a:pt x="662" y="138"/>
                  </a:lnTo>
                  <a:lnTo>
                    <a:pt x="609" y="84"/>
                  </a:lnTo>
                  <a:lnTo>
                    <a:pt x="547" y="42"/>
                  </a:lnTo>
                  <a:lnTo>
                    <a:pt x="479" y="14"/>
                  </a:lnTo>
                  <a:lnTo>
                    <a:pt x="409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659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AutoShape 138">
              <a:extLst>
                <a:ext uri="{FF2B5EF4-FFF2-40B4-BE49-F238E27FC236}">
                  <a16:creationId xmlns:a16="http://schemas.microsoft.com/office/drawing/2014/main" id="{1A826674-479E-8373-27E3-BF8D1290C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" y="6648"/>
              <a:ext cx="648" cy="648"/>
            </a:xfrm>
            <a:custGeom>
              <a:avLst/>
              <a:gdLst>
                <a:gd name="T0" fmla="+- 0 29010 28750"/>
                <a:gd name="T1" fmla="*/ T0 w 648"/>
                <a:gd name="T2" fmla="+- 0 6655 6649"/>
                <a:gd name="T3" fmla="*/ 6655 h 648"/>
                <a:gd name="T4" fmla="+- 0 28879 28750"/>
                <a:gd name="T5" fmla="*/ T4 w 648"/>
                <a:gd name="T6" fmla="+- 0 6714 6649"/>
                <a:gd name="T7" fmla="*/ 6714 h 648"/>
                <a:gd name="T8" fmla="+- 0 28784 28750"/>
                <a:gd name="T9" fmla="*/ T8 w 648"/>
                <a:gd name="T10" fmla="+- 0 6828 6649"/>
                <a:gd name="T11" fmla="*/ 6828 h 648"/>
                <a:gd name="T12" fmla="+- 0 28750 28750"/>
                <a:gd name="T13" fmla="*/ T12 w 648"/>
                <a:gd name="T14" fmla="+- 0 6966 6649"/>
                <a:gd name="T15" fmla="*/ 6966 h 648"/>
                <a:gd name="T16" fmla="+- 0 28778 28750"/>
                <a:gd name="T17" fmla="*/ T16 w 648"/>
                <a:gd name="T18" fmla="+- 0 7105 6649"/>
                <a:gd name="T19" fmla="*/ 7105 h 648"/>
                <a:gd name="T20" fmla="+- 0 28866 28750"/>
                <a:gd name="T21" fmla="*/ T20 w 648"/>
                <a:gd name="T22" fmla="+- 0 7222 6649"/>
                <a:gd name="T23" fmla="*/ 7222 h 648"/>
                <a:gd name="T24" fmla="+- 0 28997 28750"/>
                <a:gd name="T25" fmla="*/ T24 w 648"/>
                <a:gd name="T26" fmla="+- 0 7288 6649"/>
                <a:gd name="T27" fmla="*/ 7288 h 648"/>
                <a:gd name="T28" fmla="+- 0 29138 28750"/>
                <a:gd name="T29" fmla="*/ T28 w 648"/>
                <a:gd name="T30" fmla="+- 0 7291 6649"/>
                <a:gd name="T31" fmla="*/ 7291 h 648"/>
                <a:gd name="T32" fmla="+- 0 29068 28750"/>
                <a:gd name="T33" fmla="*/ T32 w 648"/>
                <a:gd name="T34" fmla="+- 0 7283 6649"/>
                <a:gd name="T35" fmla="*/ 7283 h 648"/>
                <a:gd name="T36" fmla="+- 0 28935 28750"/>
                <a:gd name="T37" fmla="*/ T36 w 648"/>
                <a:gd name="T38" fmla="+- 0 7251 6649"/>
                <a:gd name="T39" fmla="*/ 7251 h 648"/>
                <a:gd name="T40" fmla="+- 0 28826 28750"/>
                <a:gd name="T41" fmla="*/ T40 w 648"/>
                <a:gd name="T42" fmla="+- 0 7159 6649"/>
                <a:gd name="T43" fmla="*/ 7159 h 648"/>
                <a:gd name="T44" fmla="+- 0 28770 28750"/>
                <a:gd name="T45" fmla="*/ T44 w 648"/>
                <a:gd name="T46" fmla="+- 0 7034 6649"/>
                <a:gd name="T47" fmla="*/ 7034 h 648"/>
                <a:gd name="T48" fmla="+- 0 28772 28750"/>
                <a:gd name="T49" fmla="*/ T48 w 648"/>
                <a:gd name="T50" fmla="+- 0 6899 6649"/>
                <a:gd name="T51" fmla="*/ 6899 h 648"/>
                <a:gd name="T52" fmla="+- 0 28836 28750"/>
                <a:gd name="T53" fmla="*/ T52 w 648"/>
                <a:gd name="T54" fmla="+- 0 6774 6649"/>
                <a:gd name="T55" fmla="*/ 6774 h 648"/>
                <a:gd name="T56" fmla="+- 0 28947 28750"/>
                <a:gd name="T57" fmla="*/ T56 w 648"/>
                <a:gd name="T58" fmla="+- 0 6689 6649"/>
                <a:gd name="T59" fmla="*/ 6689 h 648"/>
                <a:gd name="T60" fmla="+- 0 29080 28750"/>
                <a:gd name="T61" fmla="*/ T60 w 648"/>
                <a:gd name="T62" fmla="+- 0 6663 6649"/>
                <a:gd name="T63" fmla="*/ 6663 h 648"/>
                <a:gd name="T64" fmla="+- 0 29151 28750"/>
                <a:gd name="T65" fmla="*/ T64 w 648"/>
                <a:gd name="T66" fmla="+- 0 6658 6649"/>
                <a:gd name="T67" fmla="*/ 6658 h 648"/>
                <a:gd name="T68" fmla="+- 0 29163 28750"/>
                <a:gd name="T69" fmla="*/ T68 w 648"/>
                <a:gd name="T70" fmla="+- 0 6663 6649"/>
                <a:gd name="T71" fmla="*/ 6663 h 648"/>
                <a:gd name="T72" fmla="+- 0 29148 28750"/>
                <a:gd name="T73" fmla="*/ T72 w 648"/>
                <a:gd name="T74" fmla="+- 0 6671 6649"/>
                <a:gd name="T75" fmla="*/ 6671 h 648"/>
                <a:gd name="T76" fmla="+- 0 29273 28750"/>
                <a:gd name="T77" fmla="*/ T76 w 648"/>
                <a:gd name="T78" fmla="+- 0 6735 6649"/>
                <a:gd name="T79" fmla="*/ 6735 h 648"/>
                <a:gd name="T80" fmla="+- 0 29357 28750"/>
                <a:gd name="T81" fmla="*/ T80 w 648"/>
                <a:gd name="T82" fmla="+- 0 6846 6649"/>
                <a:gd name="T83" fmla="*/ 6846 h 648"/>
                <a:gd name="T84" fmla="+- 0 29384 28750"/>
                <a:gd name="T85" fmla="*/ T84 w 648"/>
                <a:gd name="T86" fmla="+- 0 6979 6649"/>
                <a:gd name="T87" fmla="*/ 6979 h 648"/>
                <a:gd name="T88" fmla="+- 0 29351 28750"/>
                <a:gd name="T89" fmla="*/ T88 w 648"/>
                <a:gd name="T90" fmla="+- 0 7112 6649"/>
                <a:gd name="T91" fmla="*/ 7112 h 648"/>
                <a:gd name="T92" fmla="+- 0 29260 28750"/>
                <a:gd name="T93" fmla="*/ T92 w 648"/>
                <a:gd name="T94" fmla="+- 0 7221 6649"/>
                <a:gd name="T95" fmla="*/ 7221 h 648"/>
                <a:gd name="T96" fmla="+- 0 29135 28750"/>
                <a:gd name="T97" fmla="*/ T96 w 648"/>
                <a:gd name="T98" fmla="+- 0 7277 6649"/>
                <a:gd name="T99" fmla="*/ 7277 h 648"/>
                <a:gd name="T100" fmla="+- 0 29161 28750"/>
                <a:gd name="T101" fmla="*/ T100 w 648"/>
                <a:gd name="T102" fmla="+- 0 7283 6649"/>
                <a:gd name="T103" fmla="*/ 7283 h 648"/>
                <a:gd name="T104" fmla="+- 0 29269 28750"/>
                <a:gd name="T105" fmla="*/ T104 w 648"/>
                <a:gd name="T106" fmla="+- 0 7232 6649"/>
                <a:gd name="T107" fmla="*/ 7232 h 648"/>
                <a:gd name="T108" fmla="+- 0 29364 28750"/>
                <a:gd name="T109" fmla="*/ T108 w 648"/>
                <a:gd name="T110" fmla="+- 0 7118 6649"/>
                <a:gd name="T111" fmla="*/ 7118 h 648"/>
                <a:gd name="T112" fmla="+- 0 29398 28750"/>
                <a:gd name="T113" fmla="*/ T112 w 648"/>
                <a:gd name="T114" fmla="+- 0 6979 6649"/>
                <a:gd name="T115" fmla="*/ 6979 h 648"/>
                <a:gd name="T116" fmla="+- 0 29370 28750"/>
                <a:gd name="T117" fmla="*/ T116 w 648"/>
                <a:gd name="T118" fmla="+- 0 6841 6649"/>
                <a:gd name="T119" fmla="*/ 6841 h 648"/>
                <a:gd name="T120" fmla="+- 0 29282 28750"/>
                <a:gd name="T121" fmla="*/ T120 w 648"/>
                <a:gd name="T122" fmla="+- 0 6724 6649"/>
                <a:gd name="T123" fmla="*/ 6724 h 648"/>
                <a:gd name="T124" fmla="+- 0 29163 28750"/>
                <a:gd name="T125" fmla="*/ T124 w 648"/>
                <a:gd name="T126" fmla="+- 0 6663 6649"/>
                <a:gd name="T127" fmla="*/ 6663 h 6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648" h="648">
                  <a:moveTo>
                    <a:pt x="330" y="0"/>
                  </a:moveTo>
                  <a:lnTo>
                    <a:pt x="260" y="6"/>
                  </a:lnTo>
                  <a:lnTo>
                    <a:pt x="192" y="28"/>
                  </a:lnTo>
                  <a:lnTo>
                    <a:pt x="129" y="65"/>
                  </a:lnTo>
                  <a:lnTo>
                    <a:pt x="75" y="116"/>
                  </a:lnTo>
                  <a:lnTo>
                    <a:pt x="34" y="179"/>
                  </a:lnTo>
                  <a:lnTo>
                    <a:pt x="9" y="247"/>
                  </a:lnTo>
                  <a:lnTo>
                    <a:pt x="0" y="317"/>
                  </a:lnTo>
                  <a:lnTo>
                    <a:pt x="6" y="388"/>
                  </a:lnTo>
                  <a:lnTo>
                    <a:pt x="28" y="456"/>
                  </a:lnTo>
                  <a:lnTo>
                    <a:pt x="65" y="519"/>
                  </a:lnTo>
                  <a:lnTo>
                    <a:pt x="116" y="573"/>
                  </a:lnTo>
                  <a:lnTo>
                    <a:pt x="179" y="614"/>
                  </a:lnTo>
                  <a:lnTo>
                    <a:pt x="247" y="639"/>
                  </a:lnTo>
                  <a:lnTo>
                    <a:pt x="317" y="648"/>
                  </a:lnTo>
                  <a:lnTo>
                    <a:pt x="388" y="642"/>
                  </a:lnTo>
                  <a:lnTo>
                    <a:pt x="411" y="634"/>
                  </a:lnTo>
                  <a:lnTo>
                    <a:pt x="318" y="634"/>
                  </a:lnTo>
                  <a:lnTo>
                    <a:pt x="250" y="625"/>
                  </a:lnTo>
                  <a:lnTo>
                    <a:pt x="185" y="602"/>
                  </a:lnTo>
                  <a:lnTo>
                    <a:pt x="125" y="562"/>
                  </a:lnTo>
                  <a:lnTo>
                    <a:pt x="76" y="510"/>
                  </a:lnTo>
                  <a:lnTo>
                    <a:pt x="40" y="451"/>
                  </a:lnTo>
                  <a:lnTo>
                    <a:pt x="20" y="385"/>
                  </a:lnTo>
                  <a:lnTo>
                    <a:pt x="14" y="318"/>
                  </a:lnTo>
                  <a:lnTo>
                    <a:pt x="22" y="250"/>
                  </a:lnTo>
                  <a:lnTo>
                    <a:pt x="46" y="185"/>
                  </a:lnTo>
                  <a:lnTo>
                    <a:pt x="86" y="125"/>
                  </a:lnTo>
                  <a:lnTo>
                    <a:pt x="137" y="76"/>
                  </a:lnTo>
                  <a:lnTo>
                    <a:pt x="197" y="40"/>
                  </a:lnTo>
                  <a:lnTo>
                    <a:pt x="262" y="20"/>
                  </a:lnTo>
                  <a:lnTo>
                    <a:pt x="330" y="14"/>
                  </a:lnTo>
                  <a:lnTo>
                    <a:pt x="413" y="14"/>
                  </a:lnTo>
                  <a:lnTo>
                    <a:pt x="401" y="9"/>
                  </a:lnTo>
                  <a:lnTo>
                    <a:pt x="330" y="0"/>
                  </a:lnTo>
                  <a:close/>
                  <a:moveTo>
                    <a:pt x="413" y="14"/>
                  </a:moveTo>
                  <a:lnTo>
                    <a:pt x="330" y="14"/>
                  </a:lnTo>
                  <a:lnTo>
                    <a:pt x="398" y="22"/>
                  </a:lnTo>
                  <a:lnTo>
                    <a:pt x="463" y="46"/>
                  </a:lnTo>
                  <a:lnTo>
                    <a:pt x="523" y="86"/>
                  </a:lnTo>
                  <a:lnTo>
                    <a:pt x="572" y="137"/>
                  </a:lnTo>
                  <a:lnTo>
                    <a:pt x="607" y="197"/>
                  </a:lnTo>
                  <a:lnTo>
                    <a:pt x="628" y="262"/>
                  </a:lnTo>
                  <a:lnTo>
                    <a:pt x="634" y="330"/>
                  </a:lnTo>
                  <a:lnTo>
                    <a:pt x="625" y="398"/>
                  </a:lnTo>
                  <a:lnTo>
                    <a:pt x="601" y="463"/>
                  </a:lnTo>
                  <a:lnTo>
                    <a:pt x="562" y="523"/>
                  </a:lnTo>
                  <a:lnTo>
                    <a:pt x="510" y="572"/>
                  </a:lnTo>
                  <a:lnTo>
                    <a:pt x="451" y="607"/>
                  </a:lnTo>
                  <a:lnTo>
                    <a:pt x="385" y="628"/>
                  </a:lnTo>
                  <a:lnTo>
                    <a:pt x="318" y="634"/>
                  </a:lnTo>
                  <a:lnTo>
                    <a:pt x="411" y="634"/>
                  </a:lnTo>
                  <a:lnTo>
                    <a:pt x="456" y="620"/>
                  </a:lnTo>
                  <a:lnTo>
                    <a:pt x="519" y="583"/>
                  </a:lnTo>
                  <a:lnTo>
                    <a:pt x="573" y="532"/>
                  </a:lnTo>
                  <a:lnTo>
                    <a:pt x="614" y="469"/>
                  </a:lnTo>
                  <a:lnTo>
                    <a:pt x="639" y="401"/>
                  </a:lnTo>
                  <a:lnTo>
                    <a:pt x="648" y="330"/>
                  </a:lnTo>
                  <a:lnTo>
                    <a:pt x="641" y="260"/>
                  </a:lnTo>
                  <a:lnTo>
                    <a:pt x="620" y="192"/>
                  </a:lnTo>
                  <a:lnTo>
                    <a:pt x="583" y="129"/>
                  </a:lnTo>
                  <a:lnTo>
                    <a:pt x="532" y="75"/>
                  </a:lnTo>
                  <a:lnTo>
                    <a:pt x="469" y="34"/>
                  </a:lnTo>
                  <a:lnTo>
                    <a:pt x="413" y="14"/>
                  </a:lnTo>
                  <a:close/>
                </a:path>
              </a:pathLst>
            </a:custGeom>
            <a:solidFill>
              <a:srgbClr val="D7E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AutoShape 139">
              <a:extLst>
                <a:ext uri="{FF2B5EF4-FFF2-40B4-BE49-F238E27FC236}">
                  <a16:creationId xmlns:a16="http://schemas.microsoft.com/office/drawing/2014/main" id="{C674790C-E95F-956A-297C-A3414F1FD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3" y="6622"/>
              <a:ext cx="701" cy="701"/>
            </a:xfrm>
            <a:custGeom>
              <a:avLst/>
              <a:gdLst>
                <a:gd name="T0" fmla="+- 0 28976 28723"/>
                <a:gd name="T1" fmla="*/ T0 w 701"/>
                <a:gd name="T2" fmla="+- 0 6635 6622"/>
                <a:gd name="T3" fmla="*/ 6635 h 701"/>
                <a:gd name="T4" fmla="+- 0 28855 28723"/>
                <a:gd name="T5" fmla="*/ T4 w 701"/>
                <a:gd name="T6" fmla="+- 0 6698 6622"/>
                <a:gd name="T7" fmla="*/ 6698 h 701"/>
                <a:gd name="T8" fmla="+- 0 28764 28723"/>
                <a:gd name="T9" fmla="*/ T8 w 701"/>
                <a:gd name="T10" fmla="+- 0 6806 6622"/>
                <a:gd name="T11" fmla="*/ 6806 h 701"/>
                <a:gd name="T12" fmla="+- 0 28724 28723"/>
                <a:gd name="T13" fmla="*/ T12 w 701"/>
                <a:gd name="T14" fmla="+- 0 6937 6622"/>
                <a:gd name="T15" fmla="*/ 6937 h 701"/>
                <a:gd name="T16" fmla="+- 0 28736 28723"/>
                <a:gd name="T17" fmla="*/ T16 w 701"/>
                <a:gd name="T18" fmla="+- 0 7071 6622"/>
                <a:gd name="T19" fmla="*/ 7071 h 701"/>
                <a:gd name="T20" fmla="+- 0 28798 28723"/>
                <a:gd name="T21" fmla="*/ T20 w 701"/>
                <a:gd name="T22" fmla="+- 0 7192 6622"/>
                <a:gd name="T23" fmla="*/ 7192 h 701"/>
                <a:gd name="T24" fmla="+- 0 28907 28723"/>
                <a:gd name="T25" fmla="*/ T24 w 701"/>
                <a:gd name="T26" fmla="+- 0 7283 6622"/>
                <a:gd name="T27" fmla="*/ 7283 h 701"/>
                <a:gd name="T28" fmla="+- 0 29038 28723"/>
                <a:gd name="T29" fmla="*/ T28 w 701"/>
                <a:gd name="T30" fmla="+- 0 7323 6622"/>
                <a:gd name="T31" fmla="*/ 7323 h 701"/>
                <a:gd name="T32" fmla="+- 0 29172 28723"/>
                <a:gd name="T33" fmla="*/ T32 w 701"/>
                <a:gd name="T34" fmla="+- 0 7311 6622"/>
                <a:gd name="T35" fmla="*/ 7311 h 701"/>
                <a:gd name="T36" fmla="+- 0 29067 28723"/>
                <a:gd name="T37" fmla="*/ T36 w 701"/>
                <a:gd name="T38" fmla="+- 0 7304 6622"/>
                <a:gd name="T39" fmla="*/ 7304 h 701"/>
                <a:gd name="T40" fmla="+- 0 28925 28723"/>
                <a:gd name="T41" fmla="*/ T40 w 701"/>
                <a:gd name="T42" fmla="+- 0 7269 6622"/>
                <a:gd name="T43" fmla="*/ 7269 h 701"/>
                <a:gd name="T44" fmla="+- 0 28809 28723"/>
                <a:gd name="T45" fmla="*/ T44 w 701"/>
                <a:gd name="T46" fmla="+- 0 7172 6622"/>
                <a:gd name="T47" fmla="*/ 7172 h 701"/>
                <a:gd name="T48" fmla="+- 0 28749 28723"/>
                <a:gd name="T49" fmla="*/ T48 w 701"/>
                <a:gd name="T50" fmla="+- 0 7039 6622"/>
                <a:gd name="T51" fmla="*/ 7039 h 701"/>
                <a:gd name="T52" fmla="+- 0 28752 28723"/>
                <a:gd name="T53" fmla="*/ T52 w 701"/>
                <a:gd name="T54" fmla="+- 0 6894 6622"/>
                <a:gd name="T55" fmla="*/ 6894 h 701"/>
                <a:gd name="T56" fmla="+- 0 28819 28723"/>
                <a:gd name="T57" fmla="*/ T56 w 701"/>
                <a:gd name="T58" fmla="+- 0 6761 6622"/>
                <a:gd name="T59" fmla="*/ 6761 h 701"/>
                <a:gd name="T60" fmla="+- 0 28939 28723"/>
                <a:gd name="T61" fmla="*/ T60 w 701"/>
                <a:gd name="T62" fmla="+- 0 6670 6622"/>
                <a:gd name="T63" fmla="*/ 6670 h 701"/>
                <a:gd name="T64" fmla="+- 0 29080 28723"/>
                <a:gd name="T65" fmla="*/ T64 w 701"/>
                <a:gd name="T66" fmla="+- 0 6642 6622"/>
                <a:gd name="T67" fmla="*/ 6642 h 701"/>
                <a:gd name="T68" fmla="+- 0 29177 28723"/>
                <a:gd name="T69" fmla="*/ T68 w 701"/>
                <a:gd name="T70" fmla="+- 0 6636 6622"/>
                <a:gd name="T71" fmla="*/ 6636 h 701"/>
                <a:gd name="T72" fmla="+- 0 29042 28723"/>
                <a:gd name="T73" fmla="*/ T72 w 701"/>
                <a:gd name="T74" fmla="+- 0 6622 6622"/>
                <a:gd name="T75" fmla="*/ 6622 h 701"/>
                <a:gd name="T76" fmla="+- 0 29080 28723"/>
                <a:gd name="T77" fmla="*/ T76 w 701"/>
                <a:gd name="T78" fmla="+- 0 6642 6622"/>
                <a:gd name="T79" fmla="*/ 6642 h 701"/>
                <a:gd name="T80" fmla="+- 0 29222 28723"/>
                <a:gd name="T81" fmla="*/ T80 w 701"/>
                <a:gd name="T82" fmla="+- 0 6677 6622"/>
                <a:gd name="T83" fmla="*/ 6677 h 701"/>
                <a:gd name="T84" fmla="+- 0 29339 28723"/>
                <a:gd name="T85" fmla="*/ T84 w 701"/>
                <a:gd name="T86" fmla="+- 0 6774 6622"/>
                <a:gd name="T87" fmla="*/ 6774 h 701"/>
                <a:gd name="T88" fmla="+- 0 29399 28723"/>
                <a:gd name="T89" fmla="*/ T88 w 701"/>
                <a:gd name="T90" fmla="+- 0 6907 6622"/>
                <a:gd name="T91" fmla="*/ 6907 h 701"/>
                <a:gd name="T92" fmla="+- 0 29396 28723"/>
                <a:gd name="T93" fmla="*/ T92 w 701"/>
                <a:gd name="T94" fmla="+- 0 7052 6622"/>
                <a:gd name="T95" fmla="*/ 7052 h 701"/>
                <a:gd name="T96" fmla="+- 0 29328 28723"/>
                <a:gd name="T97" fmla="*/ T96 w 701"/>
                <a:gd name="T98" fmla="+- 0 7185 6622"/>
                <a:gd name="T99" fmla="*/ 7185 h 701"/>
                <a:gd name="T100" fmla="+- 0 29209 28723"/>
                <a:gd name="T101" fmla="*/ T100 w 701"/>
                <a:gd name="T102" fmla="+- 0 7276 6622"/>
                <a:gd name="T103" fmla="*/ 7276 h 701"/>
                <a:gd name="T104" fmla="+- 0 29067 28723"/>
                <a:gd name="T105" fmla="*/ T104 w 701"/>
                <a:gd name="T106" fmla="+- 0 7304 6622"/>
                <a:gd name="T107" fmla="*/ 7304 h 701"/>
                <a:gd name="T108" fmla="+- 0 29235 28723"/>
                <a:gd name="T109" fmla="*/ T108 w 701"/>
                <a:gd name="T110" fmla="+- 0 7286 6622"/>
                <a:gd name="T111" fmla="*/ 7286 h 701"/>
                <a:gd name="T112" fmla="+- 0 29344 28723"/>
                <a:gd name="T113" fmla="*/ T112 w 701"/>
                <a:gd name="T114" fmla="+- 0 7199 6622"/>
                <a:gd name="T115" fmla="*/ 7199 h 701"/>
                <a:gd name="T116" fmla="+- 0 29411 28723"/>
                <a:gd name="T117" fmla="*/ T116 w 701"/>
                <a:gd name="T118" fmla="+- 0 7076 6622"/>
                <a:gd name="T119" fmla="*/ 7076 h 701"/>
                <a:gd name="T120" fmla="+- 0 29424 28723"/>
                <a:gd name="T121" fmla="*/ T120 w 701"/>
                <a:gd name="T122" fmla="+- 0 6941 6622"/>
                <a:gd name="T123" fmla="*/ 6941 h 701"/>
                <a:gd name="T124" fmla="+- 0 29387 28723"/>
                <a:gd name="T125" fmla="*/ T124 w 701"/>
                <a:gd name="T126" fmla="+- 0 6812 6622"/>
                <a:gd name="T127" fmla="*/ 6812 h 701"/>
                <a:gd name="T128" fmla="+- 0 29299 28723"/>
                <a:gd name="T129" fmla="*/ T128 w 701"/>
                <a:gd name="T130" fmla="+- 0 6703 6622"/>
                <a:gd name="T131" fmla="*/ 6703 h 701"/>
                <a:gd name="T132" fmla="+- 0 29190 28723"/>
                <a:gd name="T133" fmla="*/ T132 w 701"/>
                <a:gd name="T134" fmla="+- 0 6642 6622"/>
                <a:gd name="T135" fmla="*/ 6642 h 7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</a:cxnLst>
              <a:rect l="0" t="0" r="r" b="b"/>
              <a:pathLst>
                <a:path w="701" h="701">
                  <a:moveTo>
                    <a:pt x="319" y="0"/>
                  </a:moveTo>
                  <a:lnTo>
                    <a:pt x="253" y="13"/>
                  </a:lnTo>
                  <a:lnTo>
                    <a:pt x="190" y="38"/>
                  </a:lnTo>
                  <a:lnTo>
                    <a:pt x="132" y="76"/>
                  </a:lnTo>
                  <a:lnTo>
                    <a:pt x="81" y="125"/>
                  </a:lnTo>
                  <a:lnTo>
                    <a:pt x="41" y="184"/>
                  </a:lnTo>
                  <a:lnTo>
                    <a:pt x="14" y="248"/>
                  </a:lnTo>
                  <a:lnTo>
                    <a:pt x="1" y="315"/>
                  </a:lnTo>
                  <a:lnTo>
                    <a:pt x="0" y="383"/>
                  </a:lnTo>
                  <a:lnTo>
                    <a:pt x="13" y="449"/>
                  </a:lnTo>
                  <a:lnTo>
                    <a:pt x="38" y="512"/>
                  </a:lnTo>
                  <a:lnTo>
                    <a:pt x="75" y="570"/>
                  </a:lnTo>
                  <a:lnTo>
                    <a:pt x="125" y="621"/>
                  </a:lnTo>
                  <a:lnTo>
                    <a:pt x="184" y="661"/>
                  </a:lnTo>
                  <a:lnTo>
                    <a:pt x="248" y="688"/>
                  </a:lnTo>
                  <a:lnTo>
                    <a:pt x="315" y="701"/>
                  </a:lnTo>
                  <a:lnTo>
                    <a:pt x="382" y="701"/>
                  </a:lnTo>
                  <a:lnTo>
                    <a:pt x="449" y="689"/>
                  </a:lnTo>
                  <a:lnTo>
                    <a:pt x="466" y="682"/>
                  </a:lnTo>
                  <a:lnTo>
                    <a:pt x="344" y="682"/>
                  </a:lnTo>
                  <a:lnTo>
                    <a:pt x="272" y="673"/>
                  </a:lnTo>
                  <a:lnTo>
                    <a:pt x="202" y="647"/>
                  </a:lnTo>
                  <a:lnTo>
                    <a:pt x="138" y="605"/>
                  </a:lnTo>
                  <a:lnTo>
                    <a:pt x="86" y="550"/>
                  </a:lnTo>
                  <a:lnTo>
                    <a:pt x="48" y="486"/>
                  </a:lnTo>
                  <a:lnTo>
                    <a:pt x="26" y="417"/>
                  </a:lnTo>
                  <a:lnTo>
                    <a:pt x="20" y="344"/>
                  </a:lnTo>
                  <a:lnTo>
                    <a:pt x="29" y="272"/>
                  </a:lnTo>
                  <a:lnTo>
                    <a:pt x="54" y="202"/>
                  </a:lnTo>
                  <a:lnTo>
                    <a:pt x="96" y="139"/>
                  </a:lnTo>
                  <a:lnTo>
                    <a:pt x="152" y="86"/>
                  </a:lnTo>
                  <a:lnTo>
                    <a:pt x="216" y="48"/>
                  </a:lnTo>
                  <a:lnTo>
                    <a:pt x="285" y="26"/>
                  </a:lnTo>
                  <a:lnTo>
                    <a:pt x="357" y="20"/>
                  </a:lnTo>
                  <a:lnTo>
                    <a:pt x="467" y="20"/>
                  </a:lnTo>
                  <a:lnTo>
                    <a:pt x="454" y="14"/>
                  </a:lnTo>
                  <a:lnTo>
                    <a:pt x="387" y="1"/>
                  </a:lnTo>
                  <a:lnTo>
                    <a:pt x="319" y="0"/>
                  </a:lnTo>
                  <a:close/>
                  <a:moveTo>
                    <a:pt x="467" y="20"/>
                  </a:moveTo>
                  <a:lnTo>
                    <a:pt x="357" y="20"/>
                  </a:lnTo>
                  <a:lnTo>
                    <a:pt x="430" y="29"/>
                  </a:lnTo>
                  <a:lnTo>
                    <a:pt x="499" y="55"/>
                  </a:lnTo>
                  <a:lnTo>
                    <a:pt x="563" y="96"/>
                  </a:lnTo>
                  <a:lnTo>
                    <a:pt x="616" y="152"/>
                  </a:lnTo>
                  <a:lnTo>
                    <a:pt x="654" y="216"/>
                  </a:lnTo>
                  <a:lnTo>
                    <a:pt x="676" y="285"/>
                  </a:lnTo>
                  <a:lnTo>
                    <a:pt x="682" y="358"/>
                  </a:lnTo>
                  <a:lnTo>
                    <a:pt x="673" y="430"/>
                  </a:lnTo>
                  <a:lnTo>
                    <a:pt x="647" y="499"/>
                  </a:lnTo>
                  <a:lnTo>
                    <a:pt x="605" y="563"/>
                  </a:lnTo>
                  <a:lnTo>
                    <a:pt x="550" y="616"/>
                  </a:lnTo>
                  <a:lnTo>
                    <a:pt x="486" y="654"/>
                  </a:lnTo>
                  <a:lnTo>
                    <a:pt x="417" y="676"/>
                  </a:lnTo>
                  <a:lnTo>
                    <a:pt x="344" y="682"/>
                  </a:lnTo>
                  <a:lnTo>
                    <a:pt x="466" y="682"/>
                  </a:lnTo>
                  <a:lnTo>
                    <a:pt x="512" y="664"/>
                  </a:lnTo>
                  <a:lnTo>
                    <a:pt x="570" y="626"/>
                  </a:lnTo>
                  <a:lnTo>
                    <a:pt x="621" y="577"/>
                  </a:lnTo>
                  <a:lnTo>
                    <a:pt x="661" y="518"/>
                  </a:lnTo>
                  <a:lnTo>
                    <a:pt x="688" y="454"/>
                  </a:lnTo>
                  <a:lnTo>
                    <a:pt x="701" y="387"/>
                  </a:lnTo>
                  <a:lnTo>
                    <a:pt x="701" y="319"/>
                  </a:lnTo>
                  <a:lnTo>
                    <a:pt x="689" y="253"/>
                  </a:lnTo>
                  <a:lnTo>
                    <a:pt x="664" y="190"/>
                  </a:lnTo>
                  <a:lnTo>
                    <a:pt x="626" y="132"/>
                  </a:lnTo>
                  <a:lnTo>
                    <a:pt x="576" y="81"/>
                  </a:lnTo>
                  <a:lnTo>
                    <a:pt x="517" y="41"/>
                  </a:lnTo>
                  <a:lnTo>
                    <a:pt x="467" y="20"/>
                  </a:lnTo>
                  <a:close/>
                </a:path>
              </a:pathLst>
            </a:custGeom>
            <a:solidFill>
              <a:srgbClr val="487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AutoShape 140">
              <a:extLst>
                <a:ext uri="{FF2B5EF4-FFF2-40B4-BE49-F238E27FC236}">
                  <a16:creationId xmlns:a16="http://schemas.microsoft.com/office/drawing/2014/main" id="{C62100D4-E236-6189-F2BE-C18C19694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5" y="6724"/>
              <a:ext cx="440" cy="500"/>
            </a:xfrm>
            <a:custGeom>
              <a:avLst/>
              <a:gdLst>
                <a:gd name="T0" fmla="+- 0 28922 28856"/>
                <a:gd name="T1" fmla="*/ T0 w 440"/>
                <a:gd name="T2" fmla="+- 0 7148 6725"/>
                <a:gd name="T3" fmla="*/ 7148 h 500"/>
                <a:gd name="T4" fmla="+- 0 28909 28856"/>
                <a:gd name="T5" fmla="*/ T4 w 440"/>
                <a:gd name="T6" fmla="+- 0 7201 6725"/>
                <a:gd name="T7" fmla="*/ 7201 h 500"/>
                <a:gd name="T8" fmla="+- 0 28974 28856"/>
                <a:gd name="T9" fmla="*/ T8 w 440"/>
                <a:gd name="T10" fmla="+- 0 7178 6725"/>
                <a:gd name="T11" fmla="*/ 7178 h 500"/>
                <a:gd name="T12" fmla="+- 0 29098 28856"/>
                <a:gd name="T13" fmla="*/ T12 w 440"/>
                <a:gd name="T14" fmla="+- 0 7160 6725"/>
                <a:gd name="T15" fmla="*/ 7160 h 500"/>
                <a:gd name="T16" fmla="+- 0 29010 28856"/>
                <a:gd name="T17" fmla="*/ T16 w 440"/>
                <a:gd name="T18" fmla="+- 0 7142 6725"/>
                <a:gd name="T19" fmla="*/ 7142 h 500"/>
                <a:gd name="T20" fmla="+- 0 28974 28856"/>
                <a:gd name="T21" fmla="*/ T20 w 440"/>
                <a:gd name="T22" fmla="+- 0 7178 6725"/>
                <a:gd name="T23" fmla="*/ 7178 h 500"/>
                <a:gd name="T24" fmla="+- 0 29025 28856"/>
                <a:gd name="T25" fmla="*/ T24 w 440"/>
                <a:gd name="T26" fmla="+- 0 7185 6725"/>
                <a:gd name="T27" fmla="*/ 7185 h 500"/>
                <a:gd name="T28" fmla="+- 0 29064 28856"/>
                <a:gd name="T29" fmla="*/ T28 w 440"/>
                <a:gd name="T30" fmla="+- 0 7178 6725"/>
                <a:gd name="T31" fmla="*/ 7178 h 500"/>
                <a:gd name="T32" fmla="+- 0 28866 28856"/>
                <a:gd name="T33" fmla="*/ T32 w 440"/>
                <a:gd name="T34" fmla="+- 0 7002 6725"/>
                <a:gd name="T35" fmla="*/ 7002 h 500"/>
                <a:gd name="T36" fmla="+- 0 28865 28856"/>
                <a:gd name="T37" fmla="*/ T36 w 440"/>
                <a:gd name="T38" fmla="+- 0 7046 6725"/>
                <a:gd name="T39" fmla="*/ 7046 h 500"/>
                <a:gd name="T40" fmla="+- 0 28877 28856"/>
                <a:gd name="T41" fmla="*/ T40 w 440"/>
                <a:gd name="T42" fmla="+- 0 7085 6725"/>
                <a:gd name="T43" fmla="*/ 7085 h 500"/>
                <a:gd name="T44" fmla="+- 0 28856 28856"/>
                <a:gd name="T45" fmla="*/ T44 w 440"/>
                <a:gd name="T46" fmla="+- 0 7157 6725"/>
                <a:gd name="T47" fmla="*/ 7157 h 500"/>
                <a:gd name="T48" fmla="+- 0 28914 28856"/>
                <a:gd name="T49" fmla="*/ T48 w 440"/>
                <a:gd name="T50" fmla="+- 0 7140 6725"/>
                <a:gd name="T51" fmla="*/ 7140 h 500"/>
                <a:gd name="T52" fmla="+- 0 28964 28856"/>
                <a:gd name="T53" fmla="*/ T52 w 440"/>
                <a:gd name="T54" fmla="+- 0 7126 6725"/>
                <a:gd name="T55" fmla="*/ 7126 h 500"/>
                <a:gd name="T56" fmla="+- 0 28942 28856"/>
                <a:gd name="T57" fmla="*/ T56 w 440"/>
                <a:gd name="T58" fmla="+- 0 7107 6725"/>
                <a:gd name="T59" fmla="*/ 7107 h 500"/>
                <a:gd name="T60" fmla="+- 0 28920 28856"/>
                <a:gd name="T61" fmla="*/ T60 w 440"/>
                <a:gd name="T62" fmla="+- 0 7075 6725"/>
                <a:gd name="T63" fmla="*/ 7075 h 500"/>
                <a:gd name="T64" fmla="+- 0 28906 28856"/>
                <a:gd name="T65" fmla="*/ T64 w 440"/>
                <a:gd name="T66" fmla="+- 0 7032 6725"/>
                <a:gd name="T67" fmla="*/ 7032 h 500"/>
                <a:gd name="T68" fmla="+- 0 28908 28856"/>
                <a:gd name="T69" fmla="*/ T68 w 440"/>
                <a:gd name="T70" fmla="+- 0 7004 6725"/>
                <a:gd name="T71" fmla="*/ 7004 h 500"/>
                <a:gd name="T72" fmla="+- 0 29141 28856"/>
                <a:gd name="T73" fmla="*/ T72 w 440"/>
                <a:gd name="T74" fmla="+- 0 7033 6725"/>
                <a:gd name="T75" fmla="*/ 7033 h 500"/>
                <a:gd name="T76" fmla="+- 0 29102 28856"/>
                <a:gd name="T77" fmla="*/ T76 w 440"/>
                <a:gd name="T78" fmla="+- 0 7064 6725"/>
                <a:gd name="T79" fmla="*/ 7064 h 500"/>
                <a:gd name="T80" fmla="+- 0 29077 28856"/>
                <a:gd name="T81" fmla="*/ T80 w 440"/>
                <a:gd name="T82" fmla="+- 0 7123 6725"/>
                <a:gd name="T83" fmla="*/ 7123 h 500"/>
                <a:gd name="T84" fmla="+- 0 29016 28856"/>
                <a:gd name="T85" fmla="*/ T84 w 440"/>
                <a:gd name="T86" fmla="+- 0 7143 6725"/>
                <a:gd name="T87" fmla="*/ 7143 h 500"/>
                <a:gd name="T88" fmla="+- 0 29132 28856"/>
                <a:gd name="T89" fmla="*/ T88 w 440"/>
                <a:gd name="T90" fmla="+- 0 7120 6725"/>
                <a:gd name="T91" fmla="*/ 7120 h 500"/>
                <a:gd name="T92" fmla="+- 0 29145 28856"/>
                <a:gd name="T93" fmla="*/ T92 w 440"/>
                <a:gd name="T94" fmla="+- 0 7078 6725"/>
                <a:gd name="T95" fmla="*/ 7078 h 500"/>
                <a:gd name="T96" fmla="+- 0 29144 28856"/>
                <a:gd name="T97" fmla="*/ T96 w 440"/>
                <a:gd name="T98" fmla="+- 0 7046 6725"/>
                <a:gd name="T99" fmla="*/ 7046 h 500"/>
                <a:gd name="T100" fmla="+- 0 29149 28856"/>
                <a:gd name="T101" fmla="*/ T100 w 440"/>
                <a:gd name="T102" fmla="+- 0 6967 6725"/>
                <a:gd name="T103" fmla="*/ 6967 h 500"/>
                <a:gd name="T104" fmla="+- 0 29072 28856"/>
                <a:gd name="T105" fmla="*/ T104 w 440"/>
                <a:gd name="T106" fmla="+- 0 6988 6725"/>
                <a:gd name="T107" fmla="*/ 6988 h 500"/>
                <a:gd name="T108" fmla="+- 0 29014 28856"/>
                <a:gd name="T109" fmla="*/ T108 w 440"/>
                <a:gd name="T110" fmla="+- 0 7129 6725"/>
                <a:gd name="T111" fmla="*/ 7129 h 500"/>
                <a:gd name="T112" fmla="+- 0 29134 28856"/>
                <a:gd name="T113" fmla="*/ T112 w 440"/>
                <a:gd name="T114" fmla="+- 0 7013 6725"/>
                <a:gd name="T115" fmla="*/ 7013 h 500"/>
                <a:gd name="T116" fmla="+- 0 29149 28856"/>
                <a:gd name="T117" fmla="*/ T116 w 440"/>
                <a:gd name="T118" fmla="+- 0 6967 6725"/>
                <a:gd name="T119" fmla="*/ 6967 h 500"/>
                <a:gd name="T120" fmla="+- 0 29088 28856"/>
                <a:gd name="T121" fmla="*/ T120 w 440"/>
                <a:gd name="T122" fmla="+- 0 6784 6725"/>
                <a:gd name="T123" fmla="*/ 6784 h 500"/>
                <a:gd name="T124" fmla="+- 0 29047 28856"/>
                <a:gd name="T125" fmla="*/ T124 w 440"/>
                <a:gd name="T126" fmla="+- 0 6807 6725"/>
                <a:gd name="T127" fmla="*/ 6807 h 500"/>
                <a:gd name="T128" fmla="+- 0 29024 28856"/>
                <a:gd name="T129" fmla="*/ T128 w 440"/>
                <a:gd name="T130" fmla="+- 0 6844 6725"/>
                <a:gd name="T131" fmla="*/ 6844 h 500"/>
                <a:gd name="T132" fmla="+- 0 29024 28856"/>
                <a:gd name="T133" fmla="*/ T132 w 440"/>
                <a:gd name="T134" fmla="+- 0 6887 6725"/>
                <a:gd name="T135" fmla="*/ 6887 h 500"/>
                <a:gd name="T136" fmla="+- 0 29041 28856"/>
                <a:gd name="T137" fmla="*/ T136 w 440"/>
                <a:gd name="T138" fmla="+- 0 6935 6725"/>
                <a:gd name="T139" fmla="*/ 6935 h 500"/>
                <a:gd name="T140" fmla="+- 0 29149 28856"/>
                <a:gd name="T141" fmla="*/ T140 w 440"/>
                <a:gd name="T142" fmla="+- 0 6967 6725"/>
                <a:gd name="T143" fmla="*/ 6967 h 500"/>
                <a:gd name="T144" fmla="+- 0 29099 28856"/>
                <a:gd name="T145" fmla="*/ T144 w 440"/>
                <a:gd name="T146" fmla="+- 0 6947 6725"/>
                <a:gd name="T147" fmla="*/ 6947 h 500"/>
                <a:gd name="T148" fmla="+- 0 29117 28856"/>
                <a:gd name="T149" fmla="*/ T148 w 440"/>
                <a:gd name="T150" fmla="+- 0 6897 6725"/>
                <a:gd name="T151" fmla="*/ 6897 h 500"/>
                <a:gd name="T152" fmla="+- 0 29064 28856"/>
                <a:gd name="T153" fmla="*/ T152 w 440"/>
                <a:gd name="T154" fmla="+- 0 6860 6725"/>
                <a:gd name="T155" fmla="*/ 6860 h 500"/>
                <a:gd name="T156" fmla="+- 0 29108 28856"/>
                <a:gd name="T157" fmla="*/ T156 w 440"/>
                <a:gd name="T158" fmla="+- 0 6822 6725"/>
                <a:gd name="T159" fmla="*/ 6822 h 500"/>
                <a:gd name="T160" fmla="+- 0 29203 28856"/>
                <a:gd name="T161" fmla="*/ T160 w 440"/>
                <a:gd name="T162" fmla="+- 0 6811 6725"/>
                <a:gd name="T163" fmla="*/ 6811 h 500"/>
                <a:gd name="T164" fmla="+- 0 29163 28856"/>
                <a:gd name="T165" fmla="*/ T164 w 440"/>
                <a:gd name="T166" fmla="+- 0 6789 6725"/>
                <a:gd name="T167" fmla="*/ 6789 h 500"/>
                <a:gd name="T168" fmla="+- 0 29122 28856"/>
                <a:gd name="T169" fmla="*/ T168 w 440"/>
                <a:gd name="T170" fmla="+- 0 6781 6725"/>
                <a:gd name="T171" fmla="*/ 6781 h 500"/>
                <a:gd name="T172" fmla="+- 0 29176 28856"/>
                <a:gd name="T173" fmla="*/ T172 w 440"/>
                <a:gd name="T174" fmla="+- 0 6844 6725"/>
                <a:gd name="T175" fmla="*/ 6844 h 500"/>
                <a:gd name="T176" fmla="+- 0 29108 28856"/>
                <a:gd name="T177" fmla="*/ T176 w 440"/>
                <a:gd name="T178" fmla="+- 0 6963 6725"/>
                <a:gd name="T179" fmla="*/ 6963 h 500"/>
                <a:gd name="T180" fmla="+- 0 29259 28856"/>
                <a:gd name="T181" fmla="*/ T180 w 440"/>
                <a:gd name="T182" fmla="+- 0 6885 6725"/>
                <a:gd name="T183" fmla="*/ 6885 h 500"/>
                <a:gd name="T184" fmla="+- 0 29257 28856"/>
                <a:gd name="T185" fmla="*/ T184 w 440"/>
                <a:gd name="T186" fmla="+- 0 6838 6725"/>
                <a:gd name="T187" fmla="*/ 6838 h 500"/>
                <a:gd name="T188" fmla="+- 0 29218 28856"/>
                <a:gd name="T189" fmla="*/ T188 w 440"/>
                <a:gd name="T190" fmla="+- 0 6899 6725"/>
                <a:gd name="T191" fmla="*/ 6899 h 500"/>
                <a:gd name="T192" fmla="+- 0 29220 28856"/>
                <a:gd name="T193" fmla="*/ T192 w 440"/>
                <a:gd name="T194" fmla="+- 0 6933 6725"/>
                <a:gd name="T195" fmla="*/ 6933 h 500"/>
                <a:gd name="T196" fmla="+- 0 29227 28856"/>
                <a:gd name="T197" fmla="*/ T196 w 440"/>
                <a:gd name="T198" fmla="+- 0 6955 6725"/>
                <a:gd name="T199" fmla="*/ 6955 h 500"/>
                <a:gd name="T200" fmla="+- 0 29251 28856"/>
                <a:gd name="T201" fmla="*/ T200 w 440"/>
                <a:gd name="T202" fmla="+- 0 6957 6725"/>
                <a:gd name="T203" fmla="*/ 6957 h 500"/>
                <a:gd name="T204" fmla="+- 0 29266 28856"/>
                <a:gd name="T205" fmla="*/ T204 w 440"/>
                <a:gd name="T206" fmla="+- 0 6922 6725"/>
                <a:gd name="T207" fmla="*/ 6922 h 500"/>
                <a:gd name="T208" fmla="+- 0 29118 28856"/>
                <a:gd name="T209" fmla="*/ T208 w 440"/>
                <a:gd name="T210" fmla="+- 0 6821 6725"/>
                <a:gd name="T211" fmla="*/ 6821 h 500"/>
                <a:gd name="T212" fmla="+- 0 29117 28856"/>
                <a:gd name="T213" fmla="*/ T212 w 440"/>
                <a:gd name="T214" fmla="+- 0 6897 6725"/>
                <a:gd name="T215" fmla="*/ 6897 h 500"/>
                <a:gd name="T216" fmla="+- 0 29221 28856"/>
                <a:gd name="T217" fmla="*/ T216 w 440"/>
                <a:gd name="T218" fmla="+- 0 6827 6725"/>
                <a:gd name="T219" fmla="*/ 6827 h 500"/>
                <a:gd name="T220" fmla="+- 0 29269 28856"/>
                <a:gd name="T221" fmla="*/ T220 w 440"/>
                <a:gd name="T222" fmla="+- 0 6770 6725"/>
                <a:gd name="T223" fmla="*/ 6770 h 500"/>
                <a:gd name="T224" fmla="+- 0 29294 28856"/>
                <a:gd name="T225" fmla="*/ T224 w 440"/>
                <a:gd name="T226" fmla="+- 0 6781 6725"/>
                <a:gd name="T227" fmla="*/ 6781 h 500"/>
                <a:gd name="T228" fmla="+- 0 29163 28856"/>
                <a:gd name="T229" fmla="*/ T228 w 440"/>
                <a:gd name="T230" fmla="+- 0 6789 6725"/>
                <a:gd name="T231" fmla="*/ 6789 h 500"/>
                <a:gd name="T232" fmla="+- 0 29227 28856"/>
                <a:gd name="T233" fmla="*/ T232 w 440"/>
                <a:gd name="T234" fmla="+- 0 6725 6725"/>
                <a:gd name="T235" fmla="*/ 6725 h 5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440" h="500">
                  <a:moveTo>
                    <a:pt x="149" y="415"/>
                  </a:moveTo>
                  <a:lnTo>
                    <a:pt x="58" y="415"/>
                  </a:lnTo>
                  <a:lnTo>
                    <a:pt x="62" y="419"/>
                  </a:lnTo>
                  <a:lnTo>
                    <a:pt x="66" y="423"/>
                  </a:lnTo>
                  <a:lnTo>
                    <a:pt x="75" y="430"/>
                  </a:lnTo>
                  <a:lnTo>
                    <a:pt x="80" y="434"/>
                  </a:lnTo>
                  <a:lnTo>
                    <a:pt x="86" y="437"/>
                  </a:lnTo>
                  <a:lnTo>
                    <a:pt x="53" y="476"/>
                  </a:lnTo>
                  <a:lnTo>
                    <a:pt x="54" y="487"/>
                  </a:lnTo>
                  <a:lnTo>
                    <a:pt x="69" y="499"/>
                  </a:lnTo>
                  <a:lnTo>
                    <a:pt x="80" y="498"/>
                  </a:lnTo>
                  <a:lnTo>
                    <a:pt x="118" y="453"/>
                  </a:lnTo>
                  <a:lnTo>
                    <a:pt x="208" y="453"/>
                  </a:lnTo>
                  <a:lnTo>
                    <a:pt x="220" y="448"/>
                  </a:lnTo>
                  <a:lnTo>
                    <a:pt x="231" y="442"/>
                  </a:lnTo>
                  <a:lnTo>
                    <a:pt x="242" y="435"/>
                  </a:lnTo>
                  <a:lnTo>
                    <a:pt x="252" y="426"/>
                  </a:lnTo>
                  <a:lnTo>
                    <a:pt x="260" y="418"/>
                  </a:lnTo>
                  <a:lnTo>
                    <a:pt x="160" y="418"/>
                  </a:lnTo>
                  <a:lnTo>
                    <a:pt x="154" y="417"/>
                  </a:lnTo>
                  <a:lnTo>
                    <a:pt x="148" y="416"/>
                  </a:lnTo>
                  <a:lnTo>
                    <a:pt x="149" y="415"/>
                  </a:lnTo>
                  <a:close/>
                  <a:moveTo>
                    <a:pt x="208" y="453"/>
                  </a:moveTo>
                  <a:lnTo>
                    <a:pt x="118" y="453"/>
                  </a:lnTo>
                  <a:lnTo>
                    <a:pt x="130" y="456"/>
                  </a:lnTo>
                  <a:lnTo>
                    <a:pt x="143" y="459"/>
                  </a:lnTo>
                  <a:lnTo>
                    <a:pt x="156" y="460"/>
                  </a:lnTo>
                  <a:lnTo>
                    <a:pt x="169" y="460"/>
                  </a:lnTo>
                  <a:lnTo>
                    <a:pt x="182" y="459"/>
                  </a:lnTo>
                  <a:lnTo>
                    <a:pt x="195" y="457"/>
                  </a:lnTo>
                  <a:lnTo>
                    <a:pt x="207" y="453"/>
                  </a:lnTo>
                  <a:lnTo>
                    <a:pt x="208" y="453"/>
                  </a:lnTo>
                  <a:close/>
                  <a:moveTo>
                    <a:pt x="28" y="264"/>
                  </a:moveTo>
                  <a:lnTo>
                    <a:pt x="23" y="265"/>
                  </a:lnTo>
                  <a:lnTo>
                    <a:pt x="13" y="272"/>
                  </a:lnTo>
                  <a:lnTo>
                    <a:pt x="10" y="277"/>
                  </a:lnTo>
                  <a:lnTo>
                    <a:pt x="9" y="283"/>
                  </a:lnTo>
                  <a:lnTo>
                    <a:pt x="6" y="295"/>
                  </a:lnTo>
                  <a:lnTo>
                    <a:pt x="6" y="307"/>
                  </a:lnTo>
                  <a:lnTo>
                    <a:pt x="9" y="321"/>
                  </a:lnTo>
                  <a:lnTo>
                    <a:pt x="11" y="330"/>
                  </a:lnTo>
                  <a:lnTo>
                    <a:pt x="13" y="340"/>
                  </a:lnTo>
                  <a:lnTo>
                    <a:pt x="17" y="350"/>
                  </a:lnTo>
                  <a:lnTo>
                    <a:pt x="21" y="360"/>
                  </a:lnTo>
                  <a:lnTo>
                    <a:pt x="25" y="369"/>
                  </a:lnTo>
                  <a:lnTo>
                    <a:pt x="30" y="379"/>
                  </a:lnTo>
                  <a:lnTo>
                    <a:pt x="36" y="388"/>
                  </a:lnTo>
                  <a:lnTo>
                    <a:pt x="0" y="432"/>
                  </a:lnTo>
                  <a:lnTo>
                    <a:pt x="1" y="443"/>
                  </a:lnTo>
                  <a:lnTo>
                    <a:pt x="15" y="455"/>
                  </a:lnTo>
                  <a:lnTo>
                    <a:pt x="26" y="454"/>
                  </a:lnTo>
                  <a:lnTo>
                    <a:pt x="58" y="415"/>
                  </a:lnTo>
                  <a:lnTo>
                    <a:pt x="149" y="415"/>
                  </a:lnTo>
                  <a:lnTo>
                    <a:pt x="158" y="404"/>
                  </a:lnTo>
                  <a:lnTo>
                    <a:pt x="113" y="404"/>
                  </a:lnTo>
                  <a:lnTo>
                    <a:pt x="108" y="401"/>
                  </a:lnTo>
                  <a:lnTo>
                    <a:pt x="102" y="398"/>
                  </a:lnTo>
                  <a:lnTo>
                    <a:pt x="94" y="391"/>
                  </a:lnTo>
                  <a:lnTo>
                    <a:pt x="90" y="387"/>
                  </a:lnTo>
                  <a:lnTo>
                    <a:pt x="86" y="382"/>
                  </a:lnTo>
                  <a:lnTo>
                    <a:pt x="110" y="353"/>
                  </a:lnTo>
                  <a:lnTo>
                    <a:pt x="66" y="353"/>
                  </a:lnTo>
                  <a:lnTo>
                    <a:pt x="65" y="351"/>
                  </a:lnTo>
                  <a:lnTo>
                    <a:pt x="64" y="350"/>
                  </a:lnTo>
                  <a:lnTo>
                    <a:pt x="58" y="339"/>
                  </a:lnTo>
                  <a:lnTo>
                    <a:pt x="55" y="329"/>
                  </a:lnTo>
                  <a:lnTo>
                    <a:pt x="51" y="310"/>
                  </a:lnTo>
                  <a:lnTo>
                    <a:pt x="50" y="307"/>
                  </a:lnTo>
                  <a:lnTo>
                    <a:pt x="51" y="299"/>
                  </a:lnTo>
                  <a:lnTo>
                    <a:pt x="52" y="291"/>
                  </a:lnTo>
                  <a:lnTo>
                    <a:pt x="54" y="285"/>
                  </a:lnTo>
                  <a:lnTo>
                    <a:pt x="52" y="279"/>
                  </a:lnTo>
                  <a:lnTo>
                    <a:pt x="46" y="269"/>
                  </a:lnTo>
                  <a:lnTo>
                    <a:pt x="41" y="266"/>
                  </a:lnTo>
                  <a:lnTo>
                    <a:pt x="28" y="264"/>
                  </a:lnTo>
                  <a:close/>
                  <a:moveTo>
                    <a:pt x="285" y="308"/>
                  </a:moveTo>
                  <a:lnTo>
                    <a:pt x="238" y="308"/>
                  </a:lnTo>
                  <a:lnTo>
                    <a:pt x="241" y="315"/>
                  </a:lnTo>
                  <a:lnTo>
                    <a:pt x="243" y="321"/>
                  </a:lnTo>
                  <a:lnTo>
                    <a:pt x="246" y="339"/>
                  </a:lnTo>
                  <a:lnTo>
                    <a:pt x="246" y="350"/>
                  </a:lnTo>
                  <a:lnTo>
                    <a:pt x="242" y="369"/>
                  </a:lnTo>
                  <a:lnTo>
                    <a:pt x="237" y="379"/>
                  </a:lnTo>
                  <a:lnTo>
                    <a:pt x="221" y="398"/>
                  </a:lnTo>
                  <a:lnTo>
                    <a:pt x="211" y="405"/>
                  </a:lnTo>
                  <a:lnTo>
                    <a:pt x="189" y="415"/>
                  </a:lnTo>
                  <a:lnTo>
                    <a:pt x="178" y="417"/>
                  </a:lnTo>
                  <a:lnTo>
                    <a:pt x="160" y="418"/>
                  </a:lnTo>
                  <a:lnTo>
                    <a:pt x="260" y="418"/>
                  </a:lnTo>
                  <a:lnTo>
                    <a:pt x="262" y="416"/>
                  </a:lnTo>
                  <a:lnTo>
                    <a:pt x="270" y="405"/>
                  </a:lnTo>
                  <a:lnTo>
                    <a:pt x="276" y="395"/>
                  </a:lnTo>
                  <a:lnTo>
                    <a:pt x="282" y="384"/>
                  </a:lnTo>
                  <a:lnTo>
                    <a:pt x="285" y="374"/>
                  </a:lnTo>
                  <a:lnTo>
                    <a:pt x="288" y="364"/>
                  </a:lnTo>
                  <a:lnTo>
                    <a:pt x="289" y="353"/>
                  </a:lnTo>
                  <a:lnTo>
                    <a:pt x="290" y="349"/>
                  </a:lnTo>
                  <a:lnTo>
                    <a:pt x="290" y="339"/>
                  </a:lnTo>
                  <a:lnTo>
                    <a:pt x="289" y="332"/>
                  </a:lnTo>
                  <a:lnTo>
                    <a:pt x="288" y="321"/>
                  </a:lnTo>
                  <a:lnTo>
                    <a:pt x="288" y="320"/>
                  </a:lnTo>
                  <a:lnTo>
                    <a:pt x="285" y="310"/>
                  </a:lnTo>
                  <a:lnTo>
                    <a:pt x="285" y="308"/>
                  </a:lnTo>
                  <a:close/>
                  <a:moveTo>
                    <a:pt x="293" y="242"/>
                  </a:moveTo>
                  <a:lnTo>
                    <a:pt x="203" y="242"/>
                  </a:lnTo>
                  <a:lnTo>
                    <a:pt x="209" y="253"/>
                  </a:lnTo>
                  <a:lnTo>
                    <a:pt x="212" y="257"/>
                  </a:lnTo>
                  <a:lnTo>
                    <a:pt x="216" y="263"/>
                  </a:lnTo>
                  <a:lnTo>
                    <a:pt x="219" y="269"/>
                  </a:lnTo>
                  <a:lnTo>
                    <a:pt x="222" y="274"/>
                  </a:lnTo>
                  <a:lnTo>
                    <a:pt x="113" y="404"/>
                  </a:lnTo>
                  <a:lnTo>
                    <a:pt x="158" y="404"/>
                  </a:lnTo>
                  <a:lnTo>
                    <a:pt x="238" y="308"/>
                  </a:lnTo>
                  <a:lnTo>
                    <a:pt x="285" y="308"/>
                  </a:lnTo>
                  <a:lnTo>
                    <a:pt x="282" y="299"/>
                  </a:lnTo>
                  <a:lnTo>
                    <a:pt x="278" y="288"/>
                  </a:lnTo>
                  <a:lnTo>
                    <a:pt x="275" y="282"/>
                  </a:lnTo>
                  <a:lnTo>
                    <a:pt x="273" y="276"/>
                  </a:lnTo>
                  <a:lnTo>
                    <a:pt x="270" y="270"/>
                  </a:lnTo>
                  <a:lnTo>
                    <a:pt x="293" y="242"/>
                  </a:lnTo>
                  <a:close/>
                  <a:moveTo>
                    <a:pt x="266" y="56"/>
                  </a:moveTo>
                  <a:lnTo>
                    <a:pt x="255" y="56"/>
                  </a:lnTo>
                  <a:lnTo>
                    <a:pt x="244" y="57"/>
                  </a:lnTo>
                  <a:lnTo>
                    <a:pt x="232" y="59"/>
                  </a:lnTo>
                  <a:lnTo>
                    <a:pt x="221" y="63"/>
                  </a:lnTo>
                  <a:lnTo>
                    <a:pt x="211" y="68"/>
                  </a:lnTo>
                  <a:lnTo>
                    <a:pt x="201" y="74"/>
                  </a:lnTo>
                  <a:lnTo>
                    <a:pt x="191" y="82"/>
                  </a:lnTo>
                  <a:lnTo>
                    <a:pt x="182" y="91"/>
                  </a:lnTo>
                  <a:lnTo>
                    <a:pt x="176" y="100"/>
                  </a:lnTo>
                  <a:lnTo>
                    <a:pt x="171" y="109"/>
                  </a:lnTo>
                  <a:lnTo>
                    <a:pt x="168" y="119"/>
                  </a:lnTo>
                  <a:lnTo>
                    <a:pt x="166" y="130"/>
                  </a:lnTo>
                  <a:lnTo>
                    <a:pt x="166" y="141"/>
                  </a:lnTo>
                  <a:lnTo>
                    <a:pt x="166" y="151"/>
                  </a:lnTo>
                  <a:lnTo>
                    <a:pt x="168" y="162"/>
                  </a:lnTo>
                  <a:lnTo>
                    <a:pt x="171" y="174"/>
                  </a:lnTo>
                  <a:lnTo>
                    <a:pt x="174" y="186"/>
                  </a:lnTo>
                  <a:lnTo>
                    <a:pt x="179" y="198"/>
                  </a:lnTo>
                  <a:lnTo>
                    <a:pt x="185" y="210"/>
                  </a:lnTo>
                  <a:lnTo>
                    <a:pt x="66" y="353"/>
                  </a:lnTo>
                  <a:lnTo>
                    <a:pt x="110" y="353"/>
                  </a:lnTo>
                  <a:lnTo>
                    <a:pt x="203" y="242"/>
                  </a:lnTo>
                  <a:lnTo>
                    <a:pt x="293" y="242"/>
                  </a:lnTo>
                  <a:lnTo>
                    <a:pt x="297" y="238"/>
                  </a:lnTo>
                  <a:lnTo>
                    <a:pt x="252" y="238"/>
                  </a:lnTo>
                  <a:lnTo>
                    <a:pt x="248" y="231"/>
                  </a:lnTo>
                  <a:lnTo>
                    <a:pt x="243" y="222"/>
                  </a:lnTo>
                  <a:lnTo>
                    <a:pt x="236" y="211"/>
                  </a:lnTo>
                  <a:lnTo>
                    <a:pt x="235" y="208"/>
                  </a:lnTo>
                  <a:lnTo>
                    <a:pt x="233" y="206"/>
                  </a:lnTo>
                  <a:lnTo>
                    <a:pt x="261" y="172"/>
                  </a:lnTo>
                  <a:lnTo>
                    <a:pt x="216" y="172"/>
                  </a:lnTo>
                  <a:lnTo>
                    <a:pt x="213" y="163"/>
                  </a:lnTo>
                  <a:lnTo>
                    <a:pt x="210" y="154"/>
                  </a:lnTo>
                  <a:lnTo>
                    <a:pt x="208" y="135"/>
                  </a:lnTo>
                  <a:lnTo>
                    <a:pt x="210" y="126"/>
                  </a:lnTo>
                  <a:lnTo>
                    <a:pt x="224" y="109"/>
                  </a:lnTo>
                  <a:lnTo>
                    <a:pt x="233" y="103"/>
                  </a:lnTo>
                  <a:lnTo>
                    <a:pt x="252" y="97"/>
                  </a:lnTo>
                  <a:lnTo>
                    <a:pt x="262" y="96"/>
                  </a:lnTo>
                  <a:lnTo>
                    <a:pt x="359" y="96"/>
                  </a:lnTo>
                  <a:lnTo>
                    <a:pt x="356" y="94"/>
                  </a:lnTo>
                  <a:lnTo>
                    <a:pt x="347" y="86"/>
                  </a:lnTo>
                  <a:lnTo>
                    <a:pt x="343" y="83"/>
                  </a:lnTo>
                  <a:lnTo>
                    <a:pt x="338" y="80"/>
                  </a:lnTo>
                  <a:lnTo>
                    <a:pt x="351" y="64"/>
                  </a:lnTo>
                  <a:lnTo>
                    <a:pt x="307" y="64"/>
                  </a:lnTo>
                  <a:lnTo>
                    <a:pt x="297" y="61"/>
                  </a:lnTo>
                  <a:lnTo>
                    <a:pt x="287" y="59"/>
                  </a:lnTo>
                  <a:lnTo>
                    <a:pt x="277" y="57"/>
                  </a:lnTo>
                  <a:lnTo>
                    <a:pt x="266" y="56"/>
                  </a:lnTo>
                  <a:close/>
                  <a:moveTo>
                    <a:pt x="401" y="113"/>
                  </a:moveTo>
                  <a:lnTo>
                    <a:pt x="311" y="113"/>
                  </a:lnTo>
                  <a:lnTo>
                    <a:pt x="316" y="116"/>
                  </a:lnTo>
                  <a:lnTo>
                    <a:pt x="320" y="119"/>
                  </a:lnTo>
                  <a:lnTo>
                    <a:pt x="329" y="126"/>
                  </a:lnTo>
                  <a:lnTo>
                    <a:pt x="333" y="130"/>
                  </a:lnTo>
                  <a:lnTo>
                    <a:pt x="338" y="135"/>
                  </a:lnTo>
                  <a:lnTo>
                    <a:pt x="252" y="238"/>
                  </a:lnTo>
                  <a:lnTo>
                    <a:pt x="297" y="238"/>
                  </a:lnTo>
                  <a:lnTo>
                    <a:pt x="358" y="164"/>
                  </a:lnTo>
                  <a:lnTo>
                    <a:pt x="404" y="164"/>
                  </a:lnTo>
                  <a:lnTo>
                    <a:pt x="403" y="160"/>
                  </a:lnTo>
                  <a:lnTo>
                    <a:pt x="399" y="149"/>
                  </a:lnTo>
                  <a:lnTo>
                    <a:pt x="392" y="136"/>
                  </a:lnTo>
                  <a:lnTo>
                    <a:pt x="387" y="129"/>
                  </a:lnTo>
                  <a:lnTo>
                    <a:pt x="401" y="113"/>
                  </a:lnTo>
                  <a:close/>
                  <a:moveTo>
                    <a:pt x="404" y="164"/>
                  </a:moveTo>
                  <a:lnTo>
                    <a:pt x="358" y="164"/>
                  </a:lnTo>
                  <a:lnTo>
                    <a:pt x="360" y="169"/>
                  </a:lnTo>
                  <a:lnTo>
                    <a:pt x="362" y="174"/>
                  </a:lnTo>
                  <a:lnTo>
                    <a:pt x="363" y="179"/>
                  </a:lnTo>
                  <a:lnTo>
                    <a:pt x="365" y="187"/>
                  </a:lnTo>
                  <a:lnTo>
                    <a:pt x="365" y="198"/>
                  </a:lnTo>
                  <a:lnTo>
                    <a:pt x="364" y="208"/>
                  </a:lnTo>
                  <a:lnTo>
                    <a:pt x="363" y="213"/>
                  </a:lnTo>
                  <a:lnTo>
                    <a:pt x="364" y="219"/>
                  </a:lnTo>
                  <a:lnTo>
                    <a:pt x="368" y="224"/>
                  </a:lnTo>
                  <a:lnTo>
                    <a:pt x="371" y="230"/>
                  </a:lnTo>
                  <a:lnTo>
                    <a:pt x="376" y="232"/>
                  </a:lnTo>
                  <a:lnTo>
                    <a:pt x="383" y="233"/>
                  </a:lnTo>
                  <a:lnTo>
                    <a:pt x="389" y="234"/>
                  </a:lnTo>
                  <a:lnTo>
                    <a:pt x="395" y="232"/>
                  </a:lnTo>
                  <a:lnTo>
                    <a:pt x="400" y="228"/>
                  </a:lnTo>
                  <a:lnTo>
                    <a:pt x="405" y="223"/>
                  </a:lnTo>
                  <a:lnTo>
                    <a:pt x="408" y="217"/>
                  </a:lnTo>
                  <a:lnTo>
                    <a:pt x="410" y="197"/>
                  </a:lnTo>
                  <a:lnTo>
                    <a:pt x="409" y="184"/>
                  </a:lnTo>
                  <a:lnTo>
                    <a:pt x="404" y="164"/>
                  </a:lnTo>
                  <a:close/>
                  <a:moveTo>
                    <a:pt x="359" y="96"/>
                  </a:moveTo>
                  <a:lnTo>
                    <a:pt x="262" y="96"/>
                  </a:lnTo>
                  <a:lnTo>
                    <a:pt x="274" y="98"/>
                  </a:lnTo>
                  <a:lnTo>
                    <a:pt x="278" y="99"/>
                  </a:lnTo>
                  <a:lnTo>
                    <a:pt x="216" y="172"/>
                  </a:lnTo>
                  <a:lnTo>
                    <a:pt x="261" y="172"/>
                  </a:lnTo>
                  <a:lnTo>
                    <a:pt x="311" y="113"/>
                  </a:lnTo>
                  <a:lnTo>
                    <a:pt x="401" y="113"/>
                  </a:lnTo>
                  <a:lnTo>
                    <a:pt x="410" y="102"/>
                  </a:lnTo>
                  <a:lnTo>
                    <a:pt x="365" y="102"/>
                  </a:lnTo>
                  <a:lnTo>
                    <a:pt x="361" y="98"/>
                  </a:lnTo>
                  <a:lnTo>
                    <a:pt x="359" y="96"/>
                  </a:lnTo>
                  <a:close/>
                  <a:moveTo>
                    <a:pt x="424" y="44"/>
                  </a:moveTo>
                  <a:lnTo>
                    <a:pt x="413" y="45"/>
                  </a:lnTo>
                  <a:lnTo>
                    <a:pt x="365" y="102"/>
                  </a:lnTo>
                  <a:lnTo>
                    <a:pt x="410" y="102"/>
                  </a:lnTo>
                  <a:lnTo>
                    <a:pt x="439" y="67"/>
                  </a:lnTo>
                  <a:lnTo>
                    <a:pt x="438" y="56"/>
                  </a:lnTo>
                  <a:lnTo>
                    <a:pt x="424" y="44"/>
                  </a:lnTo>
                  <a:close/>
                  <a:moveTo>
                    <a:pt x="371" y="0"/>
                  </a:moveTo>
                  <a:lnTo>
                    <a:pt x="360" y="1"/>
                  </a:lnTo>
                  <a:lnTo>
                    <a:pt x="307" y="64"/>
                  </a:lnTo>
                  <a:lnTo>
                    <a:pt x="351" y="64"/>
                  </a:lnTo>
                  <a:lnTo>
                    <a:pt x="386" y="23"/>
                  </a:lnTo>
                  <a:lnTo>
                    <a:pt x="385" y="12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D7E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65" name="Picture 141">
              <a:extLst>
                <a:ext uri="{FF2B5EF4-FFF2-40B4-BE49-F238E27FC236}">
                  <a16:creationId xmlns:a16="http://schemas.microsoft.com/office/drawing/2014/main" id="{3B741D7E-3E61-6BD9-056E-408FD7863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9" y="9188"/>
              <a:ext cx="2517" cy="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2">
              <a:extLst>
                <a:ext uri="{FF2B5EF4-FFF2-40B4-BE49-F238E27FC236}">
                  <a16:creationId xmlns:a16="http://schemas.microsoft.com/office/drawing/2014/main" id="{E66BBD04-32D5-8B78-DC27-3725DA113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2" y="11247"/>
              <a:ext cx="391" cy="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1" name="Freeform 143">
              <a:extLst>
                <a:ext uri="{FF2B5EF4-FFF2-40B4-BE49-F238E27FC236}">
                  <a16:creationId xmlns:a16="http://schemas.microsoft.com/office/drawing/2014/main" id="{928A8EB0-33D7-608A-CF5B-0169EF5E9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4" y="11867"/>
              <a:ext cx="2515" cy="544"/>
            </a:xfrm>
            <a:custGeom>
              <a:avLst/>
              <a:gdLst>
                <a:gd name="T0" fmla="+- 0 13669 11154"/>
                <a:gd name="T1" fmla="*/ T0 w 2515"/>
                <a:gd name="T2" fmla="+- 0 11868 11868"/>
                <a:gd name="T3" fmla="*/ 11868 h 544"/>
                <a:gd name="T4" fmla="+- 0 12500 11154"/>
                <a:gd name="T5" fmla="*/ T4 w 2515"/>
                <a:gd name="T6" fmla="+- 0 11868 11868"/>
                <a:gd name="T7" fmla="*/ 11868 h 544"/>
                <a:gd name="T8" fmla="+- 0 12495 11154"/>
                <a:gd name="T9" fmla="*/ T8 w 2515"/>
                <a:gd name="T10" fmla="+- 0 11870 11868"/>
                <a:gd name="T11" fmla="*/ 11870 h 544"/>
                <a:gd name="T12" fmla="+- 0 12528 11154"/>
                <a:gd name="T13" fmla="*/ T12 w 2515"/>
                <a:gd name="T14" fmla="+- 0 11907 11868"/>
                <a:gd name="T15" fmla="*/ 11907 h 544"/>
                <a:gd name="T16" fmla="+- 0 12491 11154"/>
                <a:gd name="T17" fmla="*/ T16 w 2515"/>
                <a:gd name="T18" fmla="+- 0 11926 11868"/>
                <a:gd name="T19" fmla="*/ 11926 h 544"/>
                <a:gd name="T20" fmla="+- 0 12514 11154"/>
                <a:gd name="T21" fmla="*/ T20 w 2515"/>
                <a:gd name="T22" fmla="+- 0 11941 11868"/>
                <a:gd name="T23" fmla="*/ 11941 h 544"/>
                <a:gd name="T24" fmla="+- 0 12486 11154"/>
                <a:gd name="T25" fmla="*/ T24 w 2515"/>
                <a:gd name="T26" fmla="+- 0 11983 11868"/>
                <a:gd name="T27" fmla="*/ 11983 h 544"/>
                <a:gd name="T28" fmla="+- 0 12458 11154"/>
                <a:gd name="T29" fmla="*/ T28 w 2515"/>
                <a:gd name="T30" fmla="+- 0 12025 11868"/>
                <a:gd name="T31" fmla="*/ 12025 h 544"/>
                <a:gd name="T32" fmla="+- 0 12466 11154"/>
                <a:gd name="T33" fmla="*/ T32 w 2515"/>
                <a:gd name="T34" fmla="+- 0 12038 11868"/>
                <a:gd name="T35" fmla="*/ 12038 h 544"/>
                <a:gd name="T36" fmla="+- 0 12422 11154"/>
                <a:gd name="T37" fmla="*/ T36 w 2515"/>
                <a:gd name="T38" fmla="+- 0 12095 11868"/>
                <a:gd name="T39" fmla="*/ 12095 h 544"/>
                <a:gd name="T40" fmla="+- 0 12457 11154"/>
                <a:gd name="T41" fmla="*/ T40 w 2515"/>
                <a:gd name="T42" fmla="+- 0 12151 11868"/>
                <a:gd name="T43" fmla="*/ 12151 h 544"/>
                <a:gd name="T44" fmla="+- 0 12413 11154"/>
                <a:gd name="T45" fmla="*/ T44 w 2515"/>
                <a:gd name="T46" fmla="+- 0 12207 11868"/>
                <a:gd name="T47" fmla="*/ 12207 h 544"/>
                <a:gd name="T48" fmla="+- 0 12448 11154"/>
                <a:gd name="T49" fmla="*/ T48 w 2515"/>
                <a:gd name="T50" fmla="+- 0 12263 11868"/>
                <a:gd name="T51" fmla="*/ 12263 h 544"/>
                <a:gd name="T52" fmla="+- 0 12404 11154"/>
                <a:gd name="T53" fmla="*/ T52 w 2515"/>
                <a:gd name="T54" fmla="+- 0 12320 11868"/>
                <a:gd name="T55" fmla="*/ 12320 h 544"/>
                <a:gd name="T56" fmla="+- 0 12437 11154"/>
                <a:gd name="T57" fmla="*/ T56 w 2515"/>
                <a:gd name="T58" fmla="+- 0 12263 11868"/>
                <a:gd name="T59" fmla="*/ 12263 h 544"/>
                <a:gd name="T60" fmla="+- 0 12393 11154"/>
                <a:gd name="T61" fmla="*/ T60 w 2515"/>
                <a:gd name="T62" fmla="+- 0 12207 11868"/>
                <a:gd name="T63" fmla="*/ 12207 h 544"/>
                <a:gd name="T64" fmla="+- 0 12426 11154"/>
                <a:gd name="T65" fmla="*/ T64 w 2515"/>
                <a:gd name="T66" fmla="+- 0 12151 11868"/>
                <a:gd name="T67" fmla="*/ 12151 h 544"/>
                <a:gd name="T68" fmla="+- 0 12382 11154"/>
                <a:gd name="T69" fmla="*/ T68 w 2515"/>
                <a:gd name="T70" fmla="+- 0 12095 11868"/>
                <a:gd name="T71" fmla="*/ 12095 h 544"/>
                <a:gd name="T72" fmla="+- 0 12415 11154"/>
                <a:gd name="T73" fmla="*/ T72 w 2515"/>
                <a:gd name="T74" fmla="+- 0 12039 11868"/>
                <a:gd name="T75" fmla="*/ 12039 h 544"/>
                <a:gd name="T76" fmla="+- 0 12371 11154"/>
                <a:gd name="T77" fmla="*/ T76 w 2515"/>
                <a:gd name="T78" fmla="+- 0 11983 11868"/>
                <a:gd name="T79" fmla="*/ 11983 h 544"/>
                <a:gd name="T80" fmla="+- 0 12404 11154"/>
                <a:gd name="T81" fmla="*/ T80 w 2515"/>
                <a:gd name="T82" fmla="+- 0 11927 11868"/>
                <a:gd name="T83" fmla="*/ 11927 h 544"/>
                <a:gd name="T84" fmla="+- 0 12360 11154"/>
                <a:gd name="T85" fmla="*/ T84 w 2515"/>
                <a:gd name="T86" fmla="+- 0 11871 11868"/>
                <a:gd name="T87" fmla="*/ 11871 h 544"/>
                <a:gd name="T88" fmla="+- 0 12362 11154"/>
                <a:gd name="T89" fmla="*/ T88 w 2515"/>
                <a:gd name="T90" fmla="+- 0 11868 11868"/>
                <a:gd name="T91" fmla="*/ 11868 h 544"/>
                <a:gd name="T92" fmla="+- 0 11154 11154"/>
                <a:gd name="T93" fmla="*/ T92 w 2515"/>
                <a:gd name="T94" fmla="+- 0 11868 11868"/>
                <a:gd name="T95" fmla="*/ 11868 h 544"/>
                <a:gd name="T96" fmla="+- 0 11154 11154"/>
                <a:gd name="T97" fmla="*/ T96 w 2515"/>
                <a:gd name="T98" fmla="+- 0 12411 11868"/>
                <a:gd name="T99" fmla="*/ 12411 h 544"/>
                <a:gd name="T100" fmla="+- 0 13669 11154"/>
                <a:gd name="T101" fmla="*/ T100 w 2515"/>
                <a:gd name="T102" fmla="+- 0 12411 11868"/>
                <a:gd name="T103" fmla="*/ 12411 h 544"/>
                <a:gd name="T104" fmla="+- 0 13669 11154"/>
                <a:gd name="T105" fmla="*/ T104 w 2515"/>
                <a:gd name="T106" fmla="+- 0 11868 11868"/>
                <a:gd name="T107" fmla="*/ 11868 h 5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2515" h="544">
                  <a:moveTo>
                    <a:pt x="2515" y="0"/>
                  </a:moveTo>
                  <a:lnTo>
                    <a:pt x="1346" y="0"/>
                  </a:lnTo>
                  <a:lnTo>
                    <a:pt x="1341" y="2"/>
                  </a:lnTo>
                  <a:lnTo>
                    <a:pt x="1374" y="39"/>
                  </a:lnTo>
                  <a:lnTo>
                    <a:pt x="1337" y="58"/>
                  </a:lnTo>
                  <a:lnTo>
                    <a:pt x="1360" y="73"/>
                  </a:lnTo>
                  <a:lnTo>
                    <a:pt x="1332" y="115"/>
                  </a:lnTo>
                  <a:lnTo>
                    <a:pt x="1304" y="157"/>
                  </a:lnTo>
                  <a:lnTo>
                    <a:pt x="1312" y="170"/>
                  </a:lnTo>
                  <a:lnTo>
                    <a:pt x="1268" y="227"/>
                  </a:lnTo>
                  <a:lnTo>
                    <a:pt x="1303" y="283"/>
                  </a:lnTo>
                  <a:lnTo>
                    <a:pt x="1259" y="339"/>
                  </a:lnTo>
                  <a:lnTo>
                    <a:pt x="1294" y="395"/>
                  </a:lnTo>
                  <a:lnTo>
                    <a:pt x="1250" y="452"/>
                  </a:lnTo>
                  <a:lnTo>
                    <a:pt x="1283" y="395"/>
                  </a:lnTo>
                  <a:lnTo>
                    <a:pt x="1239" y="339"/>
                  </a:lnTo>
                  <a:lnTo>
                    <a:pt x="1272" y="283"/>
                  </a:lnTo>
                  <a:lnTo>
                    <a:pt x="1228" y="227"/>
                  </a:lnTo>
                  <a:lnTo>
                    <a:pt x="1261" y="171"/>
                  </a:lnTo>
                  <a:lnTo>
                    <a:pt x="1217" y="115"/>
                  </a:lnTo>
                  <a:lnTo>
                    <a:pt x="1250" y="59"/>
                  </a:lnTo>
                  <a:lnTo>
                    <a:pt x="1206" y="3"/>
                  </a:lnTo>
                  <a:lnTo>
                    <a:pt x="1208" y="0"/>
                  </a:lnTo>
                  <a:lnTo>
                    <a:pt x="0" y="0"/>
                  </a:lnTo>
                  <a:lnTo>
                    <a:pt x="0" y="543"/>
                  </a:lnTo>
                  <a:lnTo>
                    <a:pt x="2515" y="543"/>
                  </a:lnTo>
                  <a:lnTo>
                    <a:pt x="2515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68" name="Picture 144">
              <a:extLst>
                <a:ext uri="{FF2B5EF4-FFF2-40B4-BE49-F238E27FC236}">
                  <a16:creationId xmlns:a16="http://schemas.microsoft.com/office/drawing/2014/main" id="{9A89BEAC-FED0-CA79-2BEE-0883EBFEF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7" y="10249"/>
              <a:ext cx="25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3" name="Freeform 145">
              <a:extLst>
                <a:ext uri="{FF2B5EF4-FFF2-40B4-BE49-F238E27FC236}">
                  <a16:creationId xmlns:a16="http://schemas.microsoft.com/office/drawing/2014/main" id="{0DB79AFF-ED15-1639-19B2-960BA942C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" y="11580"/>
              <a:ext cx="759" cy="168"/>
            </a:xfrm>
            <a:custGeom>
              <a:avLst/>
              <a:gdLst>
                <a:gd name="T0" fmla="+- 0 10085 9406"/>
                <a:gd name="T1" fmla="*/ T0 w 759"/>
                <a:gd name="T2" fmla="+- 0 11581 11581"/>
                <a:gd name="T3" fmla="*/ 11581 h 168"/>
                <a:gd name="T4" fmla="+- 0 9486 9406"/>
                <a:gd name="T5" fmla="*/ T4 w 759"/>
                <a:gd name="T6" fmla="+- 0 11581 11581"/>
                <a:gd name="T7" fmla="*/ 11581 h 168"/>
                <a:gd name="T8" fmla="+- 0 9455 9406"/>
                <a:gd name="T9" fmla="*/ T8 w 759"/>
                <a:gd name="T10" fmla="+- 0 11587 11581"/>
                <a:gd name="T11" fmla="*/ 11587 h 168"/>
                <a:gd name="T12" fmla="+- 0 9430 9406"/>
                <a:gd name="T13" fmla="*/ T12 w 759"/>
                <a:gd name="T14" fmla="+- 0 11604 11581"/>
                <a:gd name="T15" fmla="*/ 11604 h 168"/>
                <a:gd name="T16" fmla="+- 0 9412 9406"/>
                <a:gd name="T17" fmla="*/ T16 w 759"/>
                <a:gd name="T18" fmla="+- 0 11629 11581"/>
                <a:gd name="T19" fmla="*/ 11629 h 168"/>
                <a:gd name="T20" fmla="+- 0 9406 9406"/>
                <a:gd name="T21" fmla="*/ T20 w 759"/>
                <a:gd name="T22" fmla="+- 0 11660 11581"/>
                <a:gd name="T23" fmla="*/ 11660 h 168"/>
                <a:gd name="T24" fmla="+- 0 9406 9406"/>
                <a:gd name="T25" fmla="*/ T24 w 759"/>
                <a:gd name="T26" fmla="+- 0 11748 11581"/>
                <a:gd name="T27" fmla="*/ 11748 h 168"/>
                <a:gd name="T28" fmla="+- 0 10165 9406"/>
                <a:gd name="T29" fmla="*/ T28 w 759"/>
                <a:gd name="T30" fmla="+- 0 11748 11581"/>
                <a:gd name="T31" fmla="*/ 11748 h 168"/>
                <a:gd name="T32" fmla="+- 0 10165 9406"/>
                <a:gd name="T33" fmla="*/ T32 w 759"/>
                <a:gd name="T34" fmla="+- 0 11660 11581"/>
                <a:gd name="T35" fmla="*/ 11660 h 168"/>
                <a:gd name="T36" fmla="+- 0 10158 9406"/>
                <a:gd name="T37" fmla="*/ T36 w 759"/>
                <a:gd name="T38" fmla="+- 0 11629 11581"/>
                <a:gd name="T39" fmla="*/ 11629 h 168"/>
                <a:gd name="T40" fmla="+- 0 10141 9406"/>
                <a:gd name="T41" fmla="*/ T40 w 759"/>
                <a:gd name="T42" fmla="+- 0 11604 11581"/>
                <a:gd name="T43" fmla="*/ 11604 h 168"/>
                <a:gd name="T44" fmla="+- 0 10116 9406"/>
                <a:gd name="T45" fmla="*/ T44 w 759"/>
                <a:gd name="T46" fmla="+- 0 11587 11581"/>
                <a:gd name="T47" fmla="*/ 11587 h 168"/>
                <a:gd name="T48" fmla="+- 0 10085 9406"/>
                <a:gd name="T49" fmla="*/ T48 w 759"/>
                <a:gd name="T50" fmla="+- 0 11581 11581"/>
                <a:gd name="T51" fmla="*/ 11581 h 1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759" h="168">
                  <a:moveTo>
                    <a:pt x="679" y="0"/>
                  </a:moveTo>
                  <a:lnTo>
                    <a:pt x="80" y="0"/>
                  </a:lnTo>
                  <a:lnTo>
                    <a:pt x="49" y="6"/>
                  </a:lnTo>
                  <a:lnTo>
                    <a:pt x="24" y="23"/>
                  </a:lnTo>
                  <a:lnTo>
                    <a:pt x="6" y="48"/>
                  </a:lnTo>
                  <a:lnTo>
                    <a:pt x="0" y="79"/>
                  </a:lnTo>
                  <a:lnTo>
                    <a:pt x="0" y="167"/>
                  </a:lnTo>
                  <a:lnTo>
                    <a:pt x="759" y="167"/>
                  </a:lnTo>
                  <a:lnTo>
                    <a:pt x="759" y="79"/>
                  </a:lnTo>
                  <a:lnTo>
                    <a:pt x="752" y="48"/>
                  </a:lnTo>
                  <a:lnTo>
                    <a:pt x="735" y="23"/>
                  </a:lnTo>
                  <a:lnTo>
                    <a:pt x="710" y="6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C7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6" name="Freeform 146">
              <a:extLst>
                <a:ext uri="{FF2B5EF4-FFF2-40B4-BE49-F238E27FC236}">
                  <a16:creationId xmlns:a16="http://schemas.microsoft.com/office/drawing/2014/main" id="{BDDBCA3A-88AF-C8E9-CF75-E96311E19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6" y="10398"/>
              <a:ext cx="559" cy="1182"/>
            </a:xfrm>
            <a:custGeom>
              <a:avLst/>
              <a:gdLst>
                <a:gd name="T0" fmla="+- 0 9786 9506"/>
                <a:gd name="T1" fmla="*/ T0 w 559"/>
                <a:gd name="T2" fmla="+- 0 10399 10399"/>
                <a:gd name="T3" fmla="*/ 10399 h 1182"/>
                <a:gd name="T4" fmla="+- 0 9712 9506"/>
                <a:gd name="T5" fmla="*/ T4 w 559"/>
                <a:gd name="T6" fmla="+- 0 10409 10399"/>
                <a:gd name="T7" fmla="*/ 10409 h 1182"/>
                <a:gd name="T8" fmla="+- 0 9645 9506"/>
                <a:gd name="T9" fmla="*/ T8 w 559"/>
                <a:gd name="T10" fmla="+- 0 10437 10399"/>
                <a:gd name="T11" fmla="*/ 10437 h 1182"/>
                <a:gd name="T12" fmla="+- 0 9588 9506"/>
                <a:gd name="T13" fmla="*/ T12 w 559"/>
                <a:gd name="T14" fmla="+- 0 10480 10399"/>
                <a:gd name="T15" fmla="*/ 10480 h 1182"/>
                <a:gd name="T16" fmla="+- 0 9545 9506"/>
                <a:gd name="T17" fmla="*/ T16 w 559"/>
                <a:gd name="T18" fmla="+- 0 10537 10399"/>
                <a:gd name="T19" fmla="*/ 10537 h 1182"/>
                <a:gd name="T20" fmla="+- 0 9516 9506"/>
                <a:gd name="T21" fmla="*/ T20 w 559"/>
                <a:gd name="T22" fmla="+- 0 10604 10399"/>
                <a:gd name="T23" fmla="*/ 10604 h 1182"/>
                <a:gd name="T24" fmla="+- 0 9506 9506"/>
                <a:gd name="T25" fmla="*/ T24 w 559"/>
                <a:gd name="T26" fmla="+- 0 10677 10399"/>
                <a:gd name="T27" fmla="*/ 10677 h 1182"/>
                <a:gd name="T28" fmla="+- 0 9506 9506"/>
                <a:gd name="T29" fmla="*/ T28 w 559"/>
                <a:gd name="T30" fmla="+- 0 11581 10399"/>
                <a:gd name="T31" fmla="*/ 11581 h 1182"/>
                <a:gd name="T32" fmla="+- 0 10064 9506"/>
                <a:gd name="T33" fmla="*/ T32 w 559"/>
                <a:gd name="T34" fmla="+- 0 11581 10399"/>
                <a:gd name="T35" fmla="*/ 11581 h 1182"/>
                <a:gd name="T36" fmla="+- 0 10064 9506"/>
                <a:gd name="T37" fmla="*/ T36 w 559"/>
                <a:gd name="T38" fmla="+- 0 10677 10399"/>
                <a:gd name="T39" fmla="*/ 10677 h 1182"/>
                <a:gd name="T40" fmla="+- 0 10054 9506"/>
                <a:gd name="T41" fmla="*/ T40 w 559"/>
                <a:gd name="T42" fmla="+- 0 10604 10399"/>
                <a:gd name="T43" fmla="*/ 10604 h 1182"/>
                <a:gd name="T44" fmla="+- 0 10026 9506"/>
                <a:gd name="T45" fmla="*/ T44 w 559"/>
                <a:gd name="T46" fmla="+- 0 10537 10399"/>
                <a:gd name="T47" fmla="*/ 10537 h 1182"/>
                <a:gd name="T48" fmla="+- 0 9983 9506"/>
                <a:gd name="T49" fmla="*/ T48 w 559"/>
                <a:gd name="T50" fmla="+- 0 10480 10399"/>
                <a:gd name="T51" fmla="*/ 10480 h 1182"/>
                <a:gd name="T52" fmla="+- 0 9926 9506"/>
                <a:gd name="T53" fmla="*/ T52 w 559"/>
                <a:gd name="T54" fmla="+- 0 10437 10399"/>
                <a:gd name="T55" fmla="*/ 10437 h 1182"/>
                <a:gd name="T56" fmla="+- 0 9859 9506"/>
                <a:gd name="T57" fmla="*/ T56 w 559"/>
                <a:gd name="T58" fmla="+- 0 10409 10399"/>
                <a:gd name="T59" fmla="*/ 10409 h 1182"/>
                <a:gd name="T60" fmla="+- 0 9786 9506"/>
                <a:gd name="T61" fmla="*/ T60 w 559"/>
                <a:gd name="T62" fmla="+- 0 10399 10399"/>
                <a:gd name="T63" fmla="*/ 10399 h 11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559" h="1182">
                  <a:moveTo>
                    <a:pt x="280" y="0"/>
                  </a:moveTo>
                  <a:lnTo>
                    <a:pt x="206" y="10"/>
                  </a:lnTo>
                  <a:lnTo>
                    <a:pt x="139" y="38"/>
                  </a:lnTo>
                  <a:lnTo>
                    <a:pt x="82" y="81"/>
                  </a:lnTo>
                  <a:lnTo>
                    <a:pt x="39" y="138"/>
                  </a:lnTo>
                  <a:lnTo>
                    <a:pt x="10" y="205"/>
                  </a:lnTo>
                  <a:lnTo>
                    <a:pt x="0" y="278"/>
                  </a:lnTo>
                  <a:lnTo>
                    <a:pt x="0" y="1182"/>
                  </a:lnTo>
                  <a:lnTo>
                    <a:pt x="558" y="1182"/>
                  </a:lnTo>
                  <a:lnTo>
                    <a:pt x="558" y="278"/>
                  </a:lnTo>
                  <a:lnTo>
                    <a:pt x="548" y="205"/>
                  </a:lnTo>
                  <a:lnTo>
                    <a:pt x="520" y="138"/>
                  </a:lnTo>
                  <a:lnTo>
                    <a:pt x="477" y="81"/>
                  </a:lnTo>
                  <a:lnTo>
                    <a:pt x="420" y="38"/>
                  </a:lnTo>
                  <a:lnTo>
                    <a:pt x="353" y="1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991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" name="Freeform 147">
              <a:extLst>
                <a:ext uri="{FF2B5EF4-FFF2-40B4-BE49-F238E27FC236}">
                  <a16:creationId xmlns:a16="http://schemas.microsoft.com/office/drawing/2014/main" id="{3F411685-DDFB-2E6B-1832-FC5A9B9E2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6" y="10658"/>
              <a:ext cx="718" cy="142"/>
            </a:xfrm>
            <a:custGeom>
              <a:avLst/>
              <a:gdLst>
                <a:gd name="T0" fmla="+- 0 10073 9427"/>
                <a:gd name="T1" fmla="*/ T0 w 718"/>
                <a:gd name="T2" fmla="+- 0 10658 10658"/>
                <a:gd name="T3" fmla="*/ 10658 h 142"/>
                <a:gd name="T4" fmla="+- 0 9498 9427"/>
                <a:gd name="T5" fmla="*/ T4 w 718"/>
                <a:gd name="T6" fmla="+- 0 10658 10658"/>
                <a:gd name="T7" fmla="*/ 10658 h 142"/>
                <a:gd name="T8" fmla="+- 0 9470 9427"/>
                <a:gd name="T9" fmla="*/ T8 w 718"/>
                <a:gd name="T10" fmla="+- 0 10664 10658"/>
                <a:gd name="T11" fmla="*/ 10664 h 142"/>
                <a:gd name="T12" fmla="+- 0 9448 9427"/>
                <a:gd name="T13" fmla="*/ T12 w 718"/>
                <a:gd name="T14" fmla="+- 0 10679 10658"/>
                <a:gd name="T15" fmla="*/ 10679 h 142"/>
                <a:gd name="T16" fmla="+- 0 9432 9427"/>
                <a:gd name="T17" fmla="*/ T16 w 718"/>
                <a:gd name="T18" fmla="+- 0 10702 10658"/>
                <a:gd name="T19" fmla="*/ 10702 h 142"/>
                <a:gd name="T20" fmla="+- 0 9427 9427"/>
                <a:gd name="T21" fmla="*/ T20 w 718"/>
                <a:gd name="T22" fmla="+- 0 10729 10658"/>
                <a:gd name="T23" fmla="*/ 10729 h 142"/>
                <a:gd name="T24" fmla="+- 0 9432 9427"/>
                <a:gd name="T25" fmla="*/ T24 w 718"/>
                <a:gd name="T26" fmla="+- 0 10757 10658"/>
                <a:gd name="T27" fmla="*/ 10757 h 142"/>
                <a:gd name="T28" fmla="+- 0 9448 9427"/>
                <a:gd name="T29" fmla="*/ T28 w 718"/>
                <a:gd name="T30" fmla="+- 0 10779 10658"/>
                <a:gd name="T31" fmla="*/ 10779 h 142"/>
                <a:gd name="T32" fmla="+- 0 9470 9427"/>
                <a:gd name="T33" fmla="*/ T32 w 718"/>
                <a:gd name="T34" fmla="+- 0 10794 10658"/>
                <a:gd name="T35" fmla="*/ 10794 h 142"/>
                <a:gd name="T36" fmla="+- 0 9498 9427"/>
                <a:gd name="T37" fmla="*/ T36 w 718"/>
                <a:gd name="T38" fmla="+- 0 10800 10658"/>
                <a:gd name="T39" fmla="*/ 10800 h 142"/>
                <a:gd name="T40" fmla="+- 0 10073 9427"/>
                <a:gd name="T41" fmla="*/ T40 w 718"/>
                <a:gd name="T42" fmla="+- 0 10800 10658"/>
                <a:gd name="T43" fmla="*/ 10800 h 142"/>
                <a:gd name="T44" fmla="+- 0 10101 9427"/>
                <a:gd name="T45" fmla="*/ T44 w 718"/>
                <a:gd name="T46" fmla="+- 0 10794 10658"/>
                <a:gd name="T47" fmla="*/ 10794 h 142"/>
                <a:gd name="T48" fmla="+- 0 10123 9427"/>
                <a:gd name="T49" fmla="*/ T48 w 718"/>
                <a:gd name="T50" fmla="+- 0 10779 10658"/>
                <a:gd name="T51" fmla="*/ 10779 h 142"/>
                <a:gd name="T52" fmla="+- 0 10139 9427"/>
                <a:gd name="T53" fmla="*/ T52 w 718"/>
                <a:gd name="T54" fmla="+- 0 10757 10658"/>
                <a:gd name="T55" fmla="*/ 10757 h 142"/>
                <a:gd name="T56" fmla="+- 0 10144 9427"/>
                <a:gd name="T57" fmla="*/ T56 w 718"/>
                <a:gd name="T58" fmla="+- 0 10729 10658"/>
                <a:gd name="T59" fmla="*/ 10729 h 142"/>
                <a:gd name="T60" fmla="+- 0 10139 9427"/>
                <a:gd name="T61" fmla="*/ T60 w 718"/>
                <a:gd name="T62" fmla="+- 0 10702 10658"/>
                <a:gd name="T63" fmla="*/ 10702 h 142"/>
                <a:gd name="T64" fmla="+- 0 10123 9427"/>
                <a:gd name="T65" fmla="*/ T64 w 718"/>
                <a:gd name="T66" fmla="+- 0 10679 10658"/>
                <a:gd name="T67" fmla="*/ 10679 h 142"/>
                <a:gd name="T68" fmla="+- 0 10101 9427"/>
                <a:gd name="T69" fmla="*/ T68 w 718"/>
                <a:gd name="T70" fmla="+- 0 10664 10658"/>
                <a:gd name="T71" fmla="*/ 10664 h 142"/>
                <a:gd name="T72" fmla="+- 0 10073 9427"/>
                <a:gd name="T73" fmla="*/ T72 w 718"/>
                <a:gd name="T74" fmla="+- 0 10658 10658"/>
                <a:gd name="T75" fmla="*/ 10658 h 1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718" h="142">
                  <a:moveTo>
                    <a:pt x="646" y="0"/>
                  </a:moveTo>
                  <a:lnTo>
                    <a:pt x="71" y="0"/>
                  </a:lnTo>
                  <a:lnTo>
                    <a:pt x="43" y="6"/>
                  </a:lnTo>
                  <a:lnTo>
                    <a:pt x="21" y="21"/>
                  </a:lnTo>
                  <a:lnTo>
                    <a:pt x="5" y="44"/>
                  </a:lnTo>
                  <a:lnTo>
                    <a:pt x="0" y="71"/>
                  </a:lnTo>
                  <a:lnTo>
                    <a:pt x="5" y="99"/>
                  </a:lnTo>
                  <a:lnTo>
                    <a:pt x="21" y="121"/>
                  </a:lnTo>
                  <a:lnTo>
                    <a:pt x="43" y="136"/>
                  </a:lnTo>
                  <a:lnTo>
                    <a:pt x="71" y="142"/>
                  </a:lnTo>
                  <a:lnTo>
                    <a:pt x="646" y="142"/>
                  </a:lnTo>
                  <a:lnTo>
                    <a:pt x="674" y="136"/>
                  </a:lnTo>
                  <a:lnTo>
                    <a:pt x="696" y="121"/>
                  </a:lnTo>
                  <a:lnTo>
                    <a:pt x="712" y="99"/>
                  </a:lnTo>
                  <a:lnTo>
                    <a:pt x="717" y="71"/>
                  </a:lnTo>
                  <a:lnTo>
                    <a:pt x="712" y="44"/>
                  </a:lnTo>
                  <a:lnTo>
                    <a:pt x="696" y="21"/>
                  </a:lnTo>
                  <a:lnTo>
                    <a:pt x="67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DC2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8" name="Freeform 148">
              <a:extLst>
                <a:ext uri="{FF2B5EF4-FFF2-40B4-BE49-F238E27FC236}">
                  <a16:creationId xmlns:a16="http://schemas.microsoft.com/office/drawing/2014/main" id="{E5A49491-4C15-A381-EBE2-7F424F672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7" y="10853"/>
              <a:ext cx="476" cy="476"/>
            </a:xfrm>
            <a:custGeom>
              <a:avLst/>
              <a:gdLst>
                <a:gd name="T0" fmla="+- 0 9786 9548"/>
                <a:gd name="T1" fmla="*/ T0 w 476"/>
                <a:gd name="T2" fmla="+- 0 10853 10853"/>
                <a:gd name="T3" fmla="*/ 10853 h 476"/>
                <a:gd name="T4" fmla="+- 0 9710 9548"/>
                <a:gd name="T5" fmla="*/ T4 w 476"/>
                <a:gd name="T6" fmla="+- 0 10866 10853"/>
                <a:gd name="T7" fmla="*/ 10866 h 476"/>
                <a:gd name="T8" fmla="+- 0 9645 9548"/>
                <a:gd name="T9" fmla="*/ T8 w 476"/>
                <a:gd name="T10" fmla="+- 0 10899 10853"/>
                <a:gd name="T11" fmla="*/ 10899 h 476"/>
                <a:gd name="T12" fmla="+- 0 9594 9548"/>
                <a:gd name="T13" fmla="*/ T12 w 476"/>
                <a:gd name="T14" fmla="+- 0 10951 10853"/>
                <a:gd name="T15" fmla="*/ 10951 h 476"/>
                <a:gd name="T16" fmla="+- 0 9560 9548"/>
                <a:gd name="T17" fmla="*/ T16 w 476"/>
                <a:gd name="T18" fmla="+- 0 11016 10853"/>
                <a:gd name="T19" fmla="*/ 11016 h 476"/>
                <a:gd name="T20" fmla="+- 0 9548 9548"/>
                <a:gd name="T21" fmla="*/ T20 w 476"/>
                <a:gd name="T22" fmla="+- 0 11091 10853"/>
                <a:gd name="T23" fmla="*/ 11091 h 476"/>
                <a:gd name="T24" fmla="+- 0 9560 9548"/>
                <a:gd name="T25" fmla="*/ T24 w 476"/>
                <a:gd name="T26" fmla="+- 0 11167 10853"/>
                <a:gd name="T27" fmla="*/ 11167 h 476"/>
                <a:gd name="T28" fmla="+- 0 9594 9548"/>
                <a:gd name="T29" fmla="*/ T28 w 476"/>
                <a:gd name="T30" fmla="+- 0 11232 10853"/>
                <a:gd name="T31" fmla="*/ 11232 h 476"/>
                <a:gd name="T32" fmla="+- 0 9645 9548"/>
                <a:gd name="T33" fmla="*/ T32 w 476"/>
                <a:gd name="T34" fmla="+- 0 11283 10853"/>
                <a:gd name="T35" fmla="*/ 11283 h 476"/>
                <a:gd name="T36" fmla="+- 0 9710 9548"/>
                <a:gd name="T37" fmla="*/ T36 w 476"/>
                <a:gd name="T38" fmla="+- 0 11317 10853"/>
                <a:gd name="T39" fmla="*/ 11317 h 476"/>
                <a:gd name="T40" fmla="+- 0 9786 9548"/>
                <a:gd name="T41" fmla="*/ T40 w 476"/>
                <a:gd name="T42" fmla="+- 0 11329 10853"/>
                <a:gd name="T43" fmla="*/ 11329 h 476"/>
                <a:gd name="T44" fmla="+- 0 9861 9548"/>
                <a:gd name="T45" fmla="*/ T44 w 476"/>
                <a:gd name="T46" fmla="+- 0 11317 10853"/>
                <a:gd name="T47" fmla="*/ 11317 h 476"/>
                <a:gd name="T48" fmla="+- 0 9926 9548"/>
                <a:gd name="T49" fmla="*/ T48 w 476"/>
                <a:gd name="T50" fmla="+- 0 11283 10853"/>
                <a:gd name="T51" fmla="*/ 11283 h 476"/>
                <a:gd name="T52" fmla="+- 0 9977 9548"/>
                <a:gd name="T53" fmla="*/ T52 w 476"/>
                <a:gd name="T54" fmla="+- 0 11232 10853"/>
                <a:gd name="T55" fmla="*/ 11232 h 476"/>
                <a:gd name="T56" fmla="+- 0 10011 9548"/>
                <a:gd name="T57" fmla="*/ T56 w 476"/>
                <a:gd name="T58" fmla="+- 0 11167 10853"/>
                <a:gd name="T59" fmla="*/ 11167 h 476"/>
                <a:gd name="T60" fmla="+- 0 10023 9548"/>
                <a:gd name="T61" fmla="*/ T60 w 476"/>
                <a:gd name="T62" fmla="+- 0 11091 10853"/>
                <a:gd name="T63" fmla="*/ 11091 h 476"/>
                <a:gd name="T64" fmla="+- 0 10011 9548"/>
                <a:gd name="T65" fmla="*/ T64 w 476"/>
                <a:gd name="T66" fmla="+- 0 11016 10853"/>
                <a:gd name="T67" fmla="*/ 11016 h 476"/>
                <a:gd name="T68" fmla="+- 0 9977 9548"/>
                <a:gd name="T69" fmla="*/ T68 w 476"/>
                <a:gd name="T70" fmla="+- 0 10951 10853"/>
                <a:gd name="T71" fmla="*/ 10951 h 476"/>
                <a:gd name="T72" fmla="+- 0 9926 9548"/>
                <a:gd name="T73" fmla="*/ T72 w 476"/>
                <a:gd name="T74" fmla="+- 0 10899 10853"/>
                <a:gd name="T75" fmla="*/ 10899 h 476"/>
                <a:gd name="T76" fmla="+- 0 9861 9548"/>
                <a:gd name="T77" fmla="*/ T76 w 476"/>
                <a:gd name="T78" fmla="+- 0 10866 10853"/>
                <a:gd name="T79" fmla="*/ 10866 h 476"/>
                <a:gd name="T80" fmla="+- 0 9786 9548"/>
                <a:gd name="T81" fmla="*/ T80 w 476"/>
                <a:gd name="T82" fmla="+- 0 10853 10853"/>
                <a:gd name="T83" fmla="*/ 10853 h 4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76" h="476">
                  <a:moveTo>
                    <a:pt x="238" y="0"/>
                  </a:moveTo>
                  <a:lnTo>
                    <a:pt x="162" y="13"/>
                  </a:lnTo>
                  <a:lnTo>
                    <a:pt x="97" y="46"/>
                  </a:lnTo>
                  <a:lnTo>
                    <a:pt x="46" y="98"/>
                  </a:lnTo>
                  <a:lnTo>
                    <a:pt x="12" y="163"/>
                  </a:lnTo>
                  <a:lnTo>
                    <a:pt x="0" y="238"/>
                  </a:lnTo>
                  <a:lnTo>
                    <a:pt x="12" y="314"/>
                  </a:lnTo>
                  <a:lnTo>
                    <a:pt x="46" y="379"/>
                  </a:lnTo>
                  <a:lnTo>
                    <a:pt x="97" y="430"/>
                  </a:lnTo>
                  <a:lnTo>
                    <a:pt x="162" y="464"/>
                  </a:lnTo>
                  <a:lnTo>
                    <a:pt x="238" y="476"/>
                  </a:lnTo>
                  <a:lnTo>
                    <a:pt x="313" y="464"/>
                  </a:lnTo>
                  <a:lnTo>
                    <a:pt x="378" y="430"/>
                  </a:lnTo>
                  <a:lnTo>
                    <a:pt x="429" y="379"/>
                  </a:lnTo>
                  <a:lnTo>
                    <a:pt x="463" y="314"/>
                  </a:lnTo>
                  <a:lnTo>
                    <a:pt x="475" y="238"/>
                  </a:lnTo>
                  <a:lnTo>
                    <a:pt x="463" y="163"/>
                  </a:lnTo>
                  <a:lnTo>
                    <a:pt x="429" y="98"/>
                  </a:lnTo>
                  <a:lnTo>
                    <a:pt x="378" y="46"/>
                  </a:lnTo>
                  <a:lnTo>
                    <a:pt x="313" y="13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C7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73" name="Picture 149">
              <a:extLst>
                <a:ext uri="{FF2B5EF4-FFF2-40B4-BE49-F238E27FC236}">
                  <a16:creationId xmlns:a16="http://schemas.microsoft.com/office/drawing/2014/main" id="{54D7922D-52C1-608F-6E2C-F5CF5B9EC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3" y="10929"/>
              <a:ext cx="32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9" name="Freeform 150">
              <a:extLst>
                <a:ext uri="{FF2B5EF4-FFF2-40B4-BE49-F238E27FC236}">
                  <a16:creationId xmlns:a16="http://schemas.microsoft.com/office/drawing/2014/main" id="{D6D3F4AF-B718-525C-A3FD-FCD8E52BF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" y="10909"/>
              <a:ext cx="55" cy="424"/>
            </a:xfrm>
            <a:custGeom>
              <a:avLst/>
              <a:gdLst>
                <a:gd name="T0" fmla="+- 0 9496 9453"/>
                <a:gd name="T1" fmla="*/ T0 w 55"/>
                <a:gd name="T2" fmla="+- 0 10910 10910"/>
                <a:gd name="T3" fmla="*/ 10910 h 424"/>
                <a:gd name="T4" fmla="+- 0 9481 9453"/>
                <a:gd name="T5" fmla="*/ T4 w 55"/>
                <a:gd name="T6" fmla="+- 0 10910 10910"/>
                <a:gd name="T7" fmla="*/ 10910 h 424"/>
                <a:gd name="T8" fmla="+- 0 9466 9453"/>
                <a:gd name="T9" fmla="*/ T8 w 55"/>
                <a:gd name="T10" fmla="+- 0 10910 10910"/>
                <a:gd name="T11" fmla="*/ 10910 h 424"/>
                <a:gd name="T12" fmla="+- 0 9453 9453"/>
                <a:gd name="T13" fmla="*/ T12 w 55"/>
                <a:gd name="T14" fmla="+- 0 10922 10910"/>
                <a:gd name="T15" fmla="*/ 10922 h 424"/>
                <a:gd name="T16" fmla="+- 0 9453 9453"/>
                <a:gd name="T17" fmla="*/ T16 w 55"/>
                <a:gd name="T18" fmla="+- 0 11321 10910"/>
                <a:gd name="T19" fmla="*/ 11321 h 424"/>
                <a:gd name="T20" fmla="+- 0 9466 9453"/>
                <a:gd name="T21" fmla="*/ T20 w 55"/>
                <a:gd name="T22" fmla="+- 0 11333 10910"/>
                <a:gd name="T23" fmla="*/ 11333 h 424"/>
                <a:gd name="T24" fmla="+- 0 9496 9453"/>
                <a:gd name="T25" fmla="*/ T24 w 55"/>
                <a:gd name="T26" fmla="+- 0 11333 10910"/>
                <a:gd name="T27" fmla="*/ 11333 h 424"/>
                <a:gd name="T28" fmla="+- 0 9508 9453"/>
                <a:gd name="T29" fmla="*/ T28 w 55"/>
                <a:gd name="T30" fmla="+- 0 11321 10910"/>
                <a:gd name="T31" fmla="*/ 11321 h 424"/>
                <a:gd name="T32" fmla="+- 0 9508 9453"/>
                <a:gd name="T33" fmla="*/ T32 w 55"/>
                <a:gd name="T34" fmla="+- 0 10922 10910"/>
                <a:gd name="T35" fmla="*/ 10922 h 424"/>
                <a:gd name="T36" fmla="+- 0 9496 9453"/>
                <a:gd name="T37" fmla="*/ T36 w 55"/>
                <a:gd name="T38" fmla="+- 0 10910 10910"/>
                <a:gd name="T39" fmla="*/ 10910 h 4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5" h="424">
                  <a:moveTo>
                    <a:pt x="43" y="0"/>
                  </a:moveTo>
                  <a:lnTo>
                    <a:pt x="28" y="0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0" y="411"/>
                  </a:lnTo>
                  <a:lnTo>
                    <a:pt x="13" y="423"/>
                  </a:lnTo>
                  <a:lnTo>
                    <a:pt x="43" y="423"/>
                  </a:lnTo>
                  <a:lnTo>
                    <a:pt x="55" y="411"/>
                  </a:lnTo>
                  <a:lnTo>
                    <a:pt x="55" y="1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C2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75" name="Picture 151">
              <a:extLst>
                <a:ext uri="{FF2B5EF4-FFF2-40B4-BE49-F238E27FC236}">
                  <a16:creationId xmlns:a16="http://schemas.microsoft.com/office/drawing/2014/main" id="{2FA27A4C-97D9-AC54-CA60-A95F18522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4" y="10962"/>
              <a:ext cx="10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0" name="Freeform 152">
              <a:extLst>
                <a:ext uri="{FF2B5EF4-FFF2-40B4-BE49-F238E27FC236}">
                  <a16:creationId xmlns:a16="http://schemas.microsoft.com/office/drawing/2014/main" id="{9912AE18-46BF-8219-426C-D673464E4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3" y="10909"/>
              <a:ext cx="55" cy="424"/>
            </a:xfrm>
            <a:custGeom>
              <a:avLst/>
              <a:gdLst>
                <a:gd name="T0" fmla="+- 0 10105 10063"/>
                <a:gd name="T1" fmla="*/ T0 w 55"/>
                <a:gd name="T2" fmla="+- 0 10910 10910"/>
                <a:gd name="T3" fmla="*/ 10910 h 424"/>
                <a:gd name="T4" fmla="+- 0 10090 10063"/>
                <a:gd name="T5" fmla="*/ T4 w 55"/>
                <a:gd name="T6" fmla="+- 0 10910 10910"/>
                <a:gd name="T7" fmla="*/ 10910 h 424"/>
                <a:gd name="T8" fmla="+- 0 10075 10063"/>
                <a:gd name="T9" fmla="*/ T8 w 55"/>
                <a:gd name="T10" fmla="+- 0 10910 10910"/>
                <a:gd name="T11" fmla="*/ 10910 h 424"/>
                <a:gd name="T12" fmla="+- 0 10063 10063"/>
                <a:gd name="T13" fmla="*/ T12 w 55"/>
                <a:gd name="T14" fmla="+- 0 10922 10910"/>
                <a:gd name="T15" fmla="*/ 10922 h 424"/>
                <a:gd name="T16" fmla="+- 0 10063 10063"/>
                <a:gd name="T17" fmla="*/ T16 w 55"/>
                <a:gd name="T18" fmla="+- 0 11321 10910"/>
                <a:gd name="T19" fmla="*/ 11321 h 424"/>
                <a:gd name="T20" fmla="+- 0 10075 10063"/>
                <a:gd name="T21" fmla="*/ T20 w 55"/>
                <a:gd name="T22" fmla="+- 0 11333 10910"/>
                <a:gd name="T23" fmla="*/ 11333 h 424"/>
                <a:gd name="T24" fmla="+- 0 10105 10063"/>
                <a:gd name="T25" fmla="*/ T24 w 55"/>
                <a:gd name="T26" fmla="+- 0 11333 10910"/>
                <a:gd name="T27" fmla="*/ 11333 h 424"/>
                <a:gd name="T28" fmla="+- 0 10118 10063"/>
                <a:gd name="T29" fmla="*/ T28 w 55"/>
                <a:gd name="T30" fmla="+- 0 11321 10910"/>
                <a:gd name="T31" fmla="*/ 11321 h 424"/>
                <a:gd name="T32" fmla="+- 0 10118 10063"/>
                <a:gd name="T33" fmla="*/ T32 w 55"/>
                <a:gd name="T34" fmla="+- 0 10922 10910"/>
                <a:gd name="T35" fmla="*/ 10922 h 424"/>
                <a:gd name="T36" fmla="+- 0 10105 10063"/>
                <a:gd name="T37" fmla="*/ T36 w 55"/>
                <a:gd name="T38" fmla="+- 0 10910 10910"/>
                <a:gd name="T39" fmla="*/ 10910 h 4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5" h="424">
                  <a:moveTo>
                    <a:pt x="42" y="0"/>
                  </a:moveTo>
                  <a:lnTo>
                    <a:pt x="27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411"/>
                  </a:lnTo>
                  <a:lnTo>
                    <a:pt x="12" y="423"/>
                  </a:lnTo>
                  <a:lnTo>
                    <a:pt x="42" y="423"/>
                  </a:lnTo>
                  <a:lnTo>
                    <a:pt x="55" y="411"/>
                  </a:lnTo>
                  <a:lnTo>
                    <a:pt x="55" y="1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C2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77" name="Picture 153">
              <a:extLst>
                <a:ext uri="{FF2B5EF4-FFF2-40B4-BE49-F238E27FC236}">
                  <a16:creationId xmlns:a16="http://schemas.microsoft.com/office/drawing/2014/main" id="{FAAC7117-F1AD-D0A6-84E1-DDAD5E663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7" y="10962"/>
              <a:ext cx="10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" name="Picture 154">
              <a:extLst>
                <a:ext uri="{FF2B5EF4-FFF2-40B4-BE49-F238E27FC236}">
                  <a16:creationId xmlns:a16="http://schemas.microsoft.com/office/drawing/2014/main" id="{698625C6-02E4-F023-B5CD-20BC7F64D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" y="11356"/>
              <a:ext cx="12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1" name="Freeform 155">
              <a:extLst>
                <a:ext uri="{FF2B5EF4-FFF2-40B4-BE49-F238E27FC236}">
                  <a16:creationId xmlns:a16="http://schemas.microsoft.com/office/drawing/2014/main" id="{BBE4A920-70CB-6997-C4CB-5DC70B48B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9" y="11435"/>
              <a:ext cx="5" cy="4"/>
            </a:xfrm>
            <a:custGeom>
              <a:avLst/>
              <a:gdLst>
                <a:gd name="T0" fmla="+- 0 7814 7810"/>
                <a:gd name="T1" fmla="*/ T0 w 5"/>
                <a:gd name="T2" fmla="+- 0 11436 11436"/>
                <a:gd name="T3" fmla="*/ 11436 h 4"/>
                <a:gd name="T4" fmla="+- 0 7810 7810"/>
                <a:gd name="T5" fmla="*/ T4 w 5"/>
                <a:gd name="T6" fmla="+- 0 11439 11436"/>
                <a:gd name="T7" fmla="*/ 11439 h 4"/>
                <a:gd name="T8" fmla="+- 0 7814 7810"/>
                <a:gd name="T9" fmla="*/ T8 w 5"/>
                <a:gd name="T10" fmla="+- 0 11436 11436"/>
                <a:gd name="T11" fmla="*/ 11436 h 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AutoShape 156">
              <a:extLst>
                <a:ext uri="{FF2B5EF4-FFF2-40B4-BE49-F238E27FC236}">
                  <a16:creationId xmlns:a16="http://schemas.microsoft.com/office/drawing/2014/main" id="{6A973305-3CCE-0153-C3BD-C03A9DB1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6" y="11035"/>
              <a:ext cx="1797" cy="641"/>
            </a:xfrm>
            <a:custGeom>
              <a:avLst/>
              <a:gdLst>
                <a:gd name="T0" fmla="+- 0 8201 8037"/>
                <a:gd name="T1" fmla="*/ T0 w 1797"/>
                <a:gd name="T2" fmla="+- 0 11353 11036"/>
                <a:gd name="T3" fmla="*/ 11353 h 641"/>
                <a:gd name="T4" fmla="+- 0 8112 8037"/>
                <a:gd name="T5" fmla="*/ T4 w 1797"/>
                <a:gd name="T6" fmla="+- 0 11371 11036"/>
                <a:gd name="T7" fmla="*/ 11371 h 641"/>
                <a:gd name="T8" fmla="+- 0 8055 8037"/>
                <a:gd name="T9" fmla="*/ T8 w 1797"/>
                <a:gd name="T10" fmla="+- 0 11413 11036"/>
                <a:gd name="T11" fmla="*/ 11413 h 641"/>
                <a:gd name="T12" fmla="+- 0 8037 8037"/>
                <a:gd name="T13" fmla="*/ T12 w 1797"/>
                <a:gd name="T14" fmla="+- 0 11490 11036"/>
                <a:gd name="T15" fmla="*/ 11490 h 641"/>
                <a:gd name="T16" fmla="+- 0 8267 8037"/>
                <a:gd name="T17" fmla="*/ T16 w 1797"/>
                <a:gd name="T18" fmla="+- 0 11676 11036"/>
                <a:gd name="T19" fmla="*/ 11676 h 641"/>
                <a:gd name="T20" fmla="+- 0 9102 8037"/>
                <a:gd name="T21" fmla="*/ T20 w 1797"/>
                <a:gd name="T22" fmla="+- 0 11405 11036"/>
                <a:gd name="T23" fmla="*/ 11405 h 641"/>
                <a:gd name="T24" fmla="+- 0 8318 8037"/>
                <a:gd name="T25" fmla="*/ T24 w 1797"/>
                <a:gd name="T26" fmla="+- 0 11384 11036"/>
                <a:gd name="T27" fmla="*/ 11384 h 641"/>
                <a:gd name="T28" fmla="+- 0 8241 8037"/>
                <a:gd name="T29" fmla="*/ T28 w 1797"/>
                <a:gd name="T30" fmla="+- 0 11351 11036"/>
                <a:gd name="T31" fmla="*/ 11351 h 641"/>
                <a:gd name="T32" fmla="+- 0 9614 8037"/>
                <a:gd name="T33" fmla="*/ T32 w 1797"/>
                <a:gd name="T34" fmla="+- 0 11115 11036"/>
                <a:gd name="T35" fmla="*/ 11115 h 641"/>
                <a:gd name="T36" fmla="+- 0 8738 8037"/>
                <a:gd name="T37" fmla="*/ T36 w 1797"/>
                <a:gd name="T38" fmla="+- 0 11405 11036"/>
                <a:gd name="T39" fmla="*/ 11405 h 641"/>
                <a:gd name="T40" fmla="+- 0 9833 8037"/>
                <a:gd name="T41" fmla="*/ T40 w 1797"/>
                <a:gd name="T42" fmla="+- 0 11140 11036"/>
                <a:gd name="T43" fmla="*/ 11140 h 641"/>
                <a:gd name="T44" fmla="+- 0 8639 8037"/>
                <a:gd name="T45" fmla="*/ T44 w 1797"/>
                <a:gd name="T46" fmla="+- 0 11074 11036"/>
                <a:gd name="T47" fmla="*/ 11074 h 641"/>
                <a:gd name="T48" fmla="+- 0 8545 8037"/>
                <a:gd name="T49" fmla="*/ T48 w 1797"/>
                <a:gd name="T50" fmla="+- 0 11076 11036"/>
                <a:gd name="T51" fmla="*/ 11076 h 641"/>
                <a:gd name="T52" fmla="+- 0 8451 8037"/>
                <a:gd name="T53" fmla="*/ T52 w 1797"/>
                <a:gd name="T54" fmla="+- 0 11083 11036"/>
                <a:gd name="T55" fmla="*/ 11083 h 641"/>
                <a:gd name="T56" fmla="+- 0 8361 8037"/>
                <a:gd name="T57" fmla="*/ T56 w 1797"/>
                <a:gd name="T58" fmla="+- 0 11093 11036"/>
                <a:gd name="T59" fmla="*/ 11093 h 641"/>
                <a:gd name="T60" fmla="+- 0 8278 8037"/>
                <a:gd name="T61" fmla="*/ T60 w 1797"/>
                <a:gd name="T62" fmla="+- 0 11107 11036"/>
                <a:gd name="T63" fmla="*/ 11107 h 641"/>
                <a:gd name="T64" fmla="+- 0 8206 8037"/>
                <a:gd name="T65" fmla="*/ T64 w 1797"/>
                <a:gd name="T66" fmla="+- 0 11125 11036"/>
                <a:gd name="T67" fmla="*/ 11125 h 641"/>
                <a:gd name="T68" fmla="+- 0 8147 8037"/>
                <a:gd name="T69" fmla="*/ T68 w 1797"/>
                <a:gd name="T70" fmla="+- 0 11147 11036"/>
                <a:gd name="T71" fmla="*/ 11147 h 641"/>
                <a:gd name="T72" fmla="+- 0 8105 8037"/>
                <a:gd name="T73" fmla="*/ T72 w 1797"/>
                <a:gd name="T74" fmla="+- 0 11173 11036"/>
                <a:gd name="T75" fmla="*/ 11173 h 641"/>
                <a:gd name="T76" fmla="+- 0 8083 8037"/>
                <a:gd name="T77" fmla="*/ T76 w 1797"/>
                <a:gd name="T78" fmla="+- 0 11202 11036"/>
                <a:gd name="T79" fmla="*/ 11202 h 641"/>
                <a:gd name="T80" fmla="+- 0 8085 8037"/>
                <a:gd name="T81" fmla="*/ T80 w 1797"/>
                <a:gd name="T82" fmla="+- 0 11236 11036"/>
                <a:gd name="T83" fmla="*/ 11236 h 641"/>
                <a:gd name="T84" fmla="+- 0 8112 8037"/>
                <a:gd name="T85" fmla="*/ T84 w 1797"/>
                <a:gd name="T86" fmla="+- 0 11273 11036"/>
                <a:gd name="T87" fmla="*/ 11273 h 641"/>
                <a:gd name="T88" fmla="+- 0 8170 8037"/>
                <a:gd name="T89" fmla="*/ T88 w 1797"/>
                <a:gd name="T90" fmla="+- 0 11314 11036"/>
                <a:gd name="T91" fmla="*/ 11314 h 641"/>
                <a:gd name="T92" fmla="+- 0 8241 8037"/>
                <a:gd name="T93" fmla="*/ T92 w 1797"/>
                <a:gd name="T94" fmla="+- 0 11351 11036"/>
                <a:gd name="T95" fmla="*/ 11351 h 641"/>
                <a:gd name="T96" fmla="+- 0 8316 8037"/>
                <a:gd name="T97" fmla="*/ T96 w 1797"/>
                <a:gd name="T98" fmla="+- 0 11349 11036"/>
                <a:gd name="T99" fmla="*/ 11349 h 641"/>
                <a:gd name="T100" fmla="+- 0 8526 8037"/>
                <a:gd name="T101" fmla="*/ T100 w 1797"/>
                <a:gd name="T102" fmla="+- 0 11344 11036"/>
                <a:gd name="T103" fmla="*/ 11344 h 641"/>
                <a:gd name="T104" fmla="+- 0 8682 8037"/>
                <a:gd name="T105" fmla="*/ T104 w 1797"/>
                <a:gd name="T106" fmla="+- 0 11328 11036"/>
                <a:gd name="T107" fmla="*/ 11328 h 641"/>
                <a:gd name="T108" fmla="+- 0 8845 8037"/>
                <a:gd name="T109" fmla="*/ T108 w 1797"/>
                <a:gd name="T110" fmla="+- 0 11289 11036"/>
                <a:gd name="T111" fmla="*/ 11289 h 641"/>
                <a:gd name="T112" fmla="+- 0 9008 8037"/>
                <a:gd name="T113" fmla="*/ T112 w 1797"/>
                <a:gd name="T114" fmla="+- 0 11216 11036"/>
                <a:gd name="T115" fmla="*/ 11216 h 641"/>
                <a:gd name="T116" fmla="+- 0 9048 8037"/>
                <a:gd name="T117" fmla="*/ T116 w 1797"/>
                <a:gd name="T118" fmla="+- 0 11185 11036"/>
                <a:gd name="T119" fmla="*/ 11185 h 641"/>
                <a:gd name="T120" fmla="+- 0 9061 8037"/>
                <a:gd name="T121" fmla="*/ T120 w 1797"/>
                <a:gd name="T122" fmla="+- 0 11159 11036"/>
                <a:gd name="T123" fmla="*/ 11159 h 641"/>
                <a:gd name="T124" fmla="+- 0 9049 8037"/>
                <a:gd name="T125" fmla="*/ T124 w 1797"/>
                <a:gd name="T126" fmla="+- 0 11136 11036"/>
                <a:gd name="T127" fmla="*/ 11136 h 641"/>
                <a:gd name="T128" fmla="+- 0 9016 8037"/>
                <a:gd name="T129" fmla="*/ T128 w 1797"/>
                <a:gd name="T130" fmla="+- 0 11116 11036"/>
                <a:gd name="T131" fmla="*/ 11116 h 641"/>
                <a:gd name="T132" fmla="+- 0 8964 8037"/>
                <a:gd name="T133" fmla="*/ T132 w 1797"/>
                <a:gd name="T134" fmla="+- 0 11100 11036"/>
                <a:gd name="T135" fmla="*/ 11100 h 641"/>
                <a:gd name="T136" fmla="+- 0 8898 8037"/>
                <a:gd name="T137" fmla="*/ T136 w 1797"/>
                <a:gd name="T138" fmla="+- 0 11088 11036"/>
                <a:gd name="T139" fmla="*/ 11088 h 641"/>
                <a:gd name="T140" fmla="+- 0 8819 8037"/>
                <a:gd name="T141" fmla="*/ T140 w 1797"/>
                <a:gd name="T142" fmla="+- 0 11080 11036"/>
                <a:gd name="T143" fmla="*/ 11080 h 641"/>
                <a:gd name="T144" fmla="+- 0 8732 8037"/>
                <a:gd name="T145" fmla="*/ T144 w 1797"/>
                <a:gd name="T146" fmla="+- 0 11075 11036"/>
                <a:gd name="T147" fmla="*/ 11075 h 641"/>
                <a:gd name="T148" fmla="+- 0 8639 8037"/>
                <a:gd name="T149" fmla="*/ T148 w 1797"/>
                <a:gd name="T150" fmla="+- 0 11074 11036"/>
                <a:gd name="T151" fmla="*/ 11074 h 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797" h="641">
                  <a:moveTo>
                    <a:pt x="204" y="315"/>
                  </a:moveTo>
                  <a:lnTo>
                    <a:pt x="164" y="317"/>
                  </a:lnTo>
                  <a:lnTo>
                    <a:pt x="115" y="324"/>
                  </a:lnTo>
                  <a:lnTo>
                    <a:pt x="75" y="335"/>
                  </a:lnTo>
                  <a:lnTo>
                    <a:pt x="42" y="353"/>
                  </a:lnTo>
                  <a:lnTo>
                    <a:pt x="18" y="377"/>
                  </a:lnTo>
                  <a:lnTo>
                    <a:pt x="4" y="410"/>
                  </a:lnTo>
                  <a:lnTo>
                    <a:pt x="0" y="454"/>
                  </a:lnTo>
                  <a:lnTo>
                    <a:pt x="32" y="621"/>
                  </a:lnTo>
                  <a:lnTo>
                    <a:pt x="230" y="640"/>
                  </a:lnTo>
                  <a:lnTo>
                    <a:pt x="762" y="479"/>
                  </a:lnTo>
                  <a:lnTo>
                    <a:pt x="1065" y="369"/>
                  </a:lnTo>
                  <a:lnTo>
                    <a:pt x="701" y="369"/>
                  </a:lnTo>
                  <a:lnTo>
                    <a:pt x="281" y="348"/>
                  </a:lnTo>
                  <a:lnTo>
                    <a:pt x="223" y="324"/>
                  </a:lnTo>
                  <a:lnTo>
                    <a:pt x="204" y="315"/>
                  </a:lnTo>
                  <a:close/>
                  <a:moveTo>
                    <a:pt x="1741" y="0"/>
                  </a:moveTo>
                  <a:lnTo>
                    <a:pt x="1577" y="79"/>
                  </a:lnTo>
                  <a:lnTo>
                    <a:pt x="1181" y="241"/>
                  </a:lnTo>
                  <a:lnTo>
                    <a:pt x="701" y="369"/>
                  </a:lnTo>
                  <a:lnTo>
                    <a:pt x="1065" y="369"/>
                  </a:lnTo>
                  <a:lnTo>
                    <a:pt x="1796" y="104"/>
                  </a:lnTo>
                  <a:lnTo>
                    <a:pt x="1741" y="0"/>
                  </a:lnTo>
                  <a:close/>
                  <a:moveTo>
                    <a:pt x="602" y="38"/>
                  </a:moveTo>
                  <a:lnTo>
                    <a:pt x="555" y="39"/>
                  </a:lnTo>
                  <a:lnTo>
                    <a:pt x="508" y="40"/>
                  </a:lnTo>
                  <a:lnTo>
                    <a:pt x="460" y="43"/>
                  </a:lnTo>
                  <a:lnTo>
                    <a:pt x="414" y="47"/>
                  </a:lnTo>
                  <a:lnTo>
                    <a:pt x="368" y="52"/>
                  </a:lnTo>
                  <a:lnTo>
                    <a:pt x="324" y="57"/>
                  </a:lnTo>
                  <a:lnTo>
                    <a:pt x="281" y="64"/>
                  </a:lnTo>
                  <a:lnTo>
                    <a:pt x="241" y="71"/>
                  </a:lnTo>
                  <a:lnTo>
                    <a:pt x="203" y="80"/>
                  </a:lnTo>
                  <a:lnTo>
                    <a:pt x="169" y="89"/>
                  </a:lnTo>
                  <a:lnTo>
                    <a:pt x="137" y="100"/>
                  </a:lnTo>
                  <a:lnTo>
                    <a:pt x="110" y="111"/>
                  </a:lnTo>
                  <a:lnTo>
                    <a:pt x="87" y="123"/>
                  </a:lnTo>
                  <a:lnTo>
                    <a:pt x="68" y="137"/>
                  </a:lnTo>
                  <a:lnTo>
                    <a:pt x="55" y="151"/>
                  </a:lnTo>
                  <a:lnTo>
                    <a:pt x="46" y="166"/>
                  </a:lnTo>
                  <a:lnTo>
                    <a:pt x="44" y="182"/>
                  </a:lnTo>
                  <a:lnTo>
                    <a:pt x="48" y="200"/>
                  </a:lnTo>
                  <a:lnTo>
                    <a:pt x="58" y="218"/>
                  </a:lnTo>
                  <a:lnTo>
                    <a:pt x="75" y="237"/>
                  </a:lnTo>
                  <a:lnTo>
                    <a:pt x="100" y="257"/>
                  </a:lnTo>
                  <a:lnTo>
                    <a:pt x="133" y="278"/>
                  </a:lnTo>
                  <a:lnTo>
                    <a:pt x="173" y="301"/>
                  </a:lnTo>
                  <a:lnTo>
                    <a:pt x="204" y="315"/>
                  </a:lnTo>
                  <a:lnTo>
                    <a:pt x="218" y="314"/>
                  </a:lnTo>
                  <a:lnTo>
                    <a:pt x="279" y="313"/>
                  </a:lnTo>
                  <a:lnTo>
                    <a:pt x="415" y="311"/>
                  </a:lnTo>
                  <a:lnTo>
                    <a:pt x="489" y="308"/>
                  </a:lnTo>
                  <a:lnTo>
                    <a:pt x="566" y="302"/>
                  </a:lnTo>
                  <a:lnTo>
                    <a:pt x="645" y="292"/>
                  </a:lnTo>
                  <a:lnTo>
                    <a:pt x="726" y="276"/>
                  </a:lnTo>
                  <a:lnTo>
                    <a:pt x="808" y="253"/>
                  </a:lnTo>
                  <a:lnTo>
                    <a:pt x="890" y="221"/>
                  </a:lnTo>
                  <a:lnTo>
                    <a:pt x="971" y="180"/>
                  </a:lnTo>
                  <a:lnTo>
                    <a:pt x="995" y="164"/>
                  </a:lnTo>
                  <a:lnTo>
                    <a:pt x="1011" y="149"/>
                  </a:lnTo>
                  <a:lnTo>
                    <a:pt x="1021" y="136"/>
                  </a:lnTo>
                  <a:lnTo>
                    <a:pt x="1024" y="123"/>
                  </a:lnTo>
                  <a:lnTo>
                    <a:pt x="1021" y="111"/>
                  </a:lnTo>
                  <a:lnTo>
                    <a:pt x="1012" y="100"/>
                  </a:lnTo>
                  <a:lnTo>
                    <a:pt x="998" y="89"/>
                  </a:lnTo>
                  <a:lnTo>
                    <a:pt x="979" y="80"/>
                  </a:lnTo>
                  <a:lnTo>
                    <a:pt x="955" y="72"/>
                  </a:lnTo>
                  <a:lnTo>
                    <a:pt x="927" y="64"/>
                  </a:lnTo>
                  <a:lnTo>
                    <a:pt x="896" y="58"/>
                  </a:lnTo>
                  <a:lnTo>
                    <a:pt x="861" y="52"/>
                  </a:lnTo>
                  <a:lnTo>
                    <a:pt x="823" y="47"/>
                  </a:lnTo>
                  <a:lnTo>
                    <a:pt x="782" y="44"/>
                  </a:lnTo>
                  <a:lnTo>
                    <a:pt x="740" y="41"/>
                  </a:lnTo>
                  <a:lnTo>
                    <a:pt x="695" y="39"/>
                  </a:lnTo>
                  <a:lnTo>
                    <a:pt x="649" y="38"/>
                  </a:lnTo>
                  <a:lnTo>
                    <a:pt x="602" y="38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AutoShape 157">
              <a:extLst>
                <a:ext uri="{FF2B5EF4-FFF2-40B4-BE49-F238E27FC236}">
                  <a16:creationId xmlns:a16="http://schemas.microsoft.com/office/drawing/2014/main" id="{0F77E00F-351D-9DE3-2C44-8DDC1C090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" y="11003"/>
              <a:ext cx="1678" cy="728"/>
            </a:xfrm>
            <a:custGeom>
              <a:avLst/>
              <a:gdLst>
                <a:gd name="T0" fmla="+- 0 8826 8149"/>
                <a:gd name="T1" fmla="*/ T0 w 1678"/>
                <a:gd name="T2" fmla="+- 0 11521 11004"/>
                <a:gd name="T3" fmla="*/ 11521 h 728"/>
                <a:gd name="T4" fmla="+- 0 8935 8149"/>
                <a:gd name="T5" fmla="*/ T4 w 1678"/>
                <a:gd name="T6" fmla="+- 0 11511 11004"/>
                <a:gd name="T7" fmla="*/ 11511 h 728"/>
                <a:gd name="T8" fmla="+- 0 9243 8149"/>
                <a:gd name="T9" fmla="*/ T8 w 1678"/>
                <a:gd name="T10" fmla="+- 0 11311 11004"/>
                <a:gd name="T11" fmla="*/ 11311 h 728"/>
                <a:gd name="T12" fmla="+- 0 9227 8149"/>
                <a:gd name="T13" fmla="*/ T12 w 1678"/>
                <a:gd name="T14" fmla="+- 0 11318 11004"/>
                <a:gd name="T15" fmla="*/ 11318 h 728"/>
                <a:gd name="T16" fmla="+- 0 9153 8149"/>
                <a:gd name="T17" fmla="*/ T16 w 1678"/>
                <a:gd name="T18" fmla="+- 0 11347 11004"/>
                <a:gd name="T19" fmla="*/ 11347 h 728"/>
                <a:gd name="T20" fmla="+- 0 9074 8149"/>
                <a:gd name="T21" fmla="*/ T20 w 1678"/>
                <a:gd name="T22" fmla="+- 0 11375 11004"/>
                <a:gd name="T23" fmla="*/ 11375 h 728"/>
                <a:gd name="T24" fmla="+- 0 8910 8149"/>
                <a:gd name="T25" fmla="*/ T24 w 1678"/>
                <a:gd name="T26" fmla="+- 0 11429 11004"/>
                <a:gd name="T27" fmla="*/ 11429 h 728"/>
                <a:gd name="T28" fmla="+- 0 8634 8149"/>
                <a:gd name="T29" fmla="*/ T28 w 1678"/>
                <a:gd name="T30" fmla="+- 0 11507 11004"/>
                <a:gd name="T31" fmla="*/ 11507 h 728"/>
                <a:gd name="T32" fmla="+- 0 8155 8149"/>
                <a:gd name="T33" fmla="*/ T32 w 1678"/>
                <a:gd name="T34" fmla="+- 0 11619 11004"/>
                <a:gd name="T35" fmla="*/ 11619 h 728"/>
                <a:gd name="T36" fmla="+- 0 8935 8149"/>
                <a:gd name="T37" fmla="*/ T36 w 1678"/>
                <a:gd name="T38" fmla="+- 0 11511 11004"/>
                <a:gd name="T39" fmla="*/ 11511 h 728"/>
                <a:gd name="T40" fmla="+- 0 9306 8149"/>
                <a:gd name="T41" fmla="*/ T40 w 1678"/>
                <a:gd name="T42" fmla="+- 0 11284 11004"/>
                <a:gd name="T43" fmla="*/ 11284 h 728"/>
                <a:gd name="T44" fmla="+- 0 8213 8149"/>
                <a:gd name="T45" fmla="*/ T44 w 1678"/>
                <a:gd name="T46" fmla="+- 0 11297 11004"/>
                <a:gd name="T47" fmla="*/ 11297 h 728"/>
                <a:gd name="T48" fmla="+- 0 8149 8149"/>
                <a:gd name="T49" fmla="*/ T48 w 1678"/>
                <a:gd name="T50" fmla="+- 0 11330 11004"/>
                <a:gd name="T51" fmla="*/ 11330 h 728"/>
                <a:gd name="T52" fmla="+- 0 8245 8149"/>
                <a:gd name="T53" fmla="*/ T52 w 1678"/>
                <a:gd name="T54" fmla="+- 0 11365 11004"/>
                <a:gd name="T55" fmla="*/ 11365 h 728"/>
                <a:gd name="T56" fmla="+- 0 8444 8149"/>
                <a:gd name="T57" fmla="*/ T56 w 1678"/>
                <a:gd name="T58" fmla="+- 0 11409 11004"/>
                <a:gd name="T59" fmla="*/ 11409 h 728"/>
                <a:gd name="T60" fmla="+- 0 8644 8149"/>
                <a:gd name="T61" fmla="*/ T60 w 1678"/>
                <a:gd name="T62" fmla="+- 0 11431 11004"/>
                <a:gd name="T63" fmla="*/ 11431 h 728"/>
                <a:gd name="T64" fmla="+- 0 8851 8149"/>
                <a:gd name="T65" fmla="*/ T64 w 1678"/>
                <a:gd name="T66" fmla="+- 0 11422 11004"/>
                <a:gd name="T67" fmla="*/ 11422 h 728"/>
                <a:gd name="T68" fmla="+- 0 9074 8149"/>
                <a:gd name="T69" fmla="*/ T68 w 1678"/>
                <a:gd name="T70" fmla="+- 0 11373 11004"/>
                <a:gd name="T71" fmla="*/ 11373 h 728"/>
                <a:gd name="T72" fmla="+- 0 9229 8149"/>
                <a:gd name="T73" fmla="*/ T72 w 1678"/>
                <a:gd name="T74" fmla="+- 0 11317 11004"/>
                <a:gd name="T75" fmla="*/ 11317 h 728"/>
                <a:gd name="T76" fmla="+- 0 8384 8149"/>
                <a:gd name="T77" fmla="*/ T76 w 1678"/>
                <a:gd name="T78" fmla="+- 0 11289 11004"/>
                <a:gd name="T79" fmla="*/ 11289 h 728"/>
                <a:gd name="T80" fmla="+- 0 9440 8149"/>
                <a:gd name="T81" fmla="*/ T80 w 1678"/>
                <a:gd name="T82" fmla="+- 0 11212 11004"/>
                <a:gd name="T83" fmla="*/ 11212 h 728"/>
                <a:gd name="T84" fmla="+- 0 8772 8149"/>
                <a:gd name="T85" fmla="*/ T84 w 1678"/>
                <a:gd name="T86" fmla="+- 0 11217 11004"/>
                <a:gd name="T87" fmla="*/ 11217 h 728"/>
                <a:gd name="T88" fmla="+- 0 8721 8149"/>
                <a:gd name="T89" fmla="*/ T88 w 1678"/>
                <a:gd name="T90" fmla="+- 0 11250 11004"/>
                <a:gd name="T91" fmla="*/ 11250 h 728"/>
                <a:gd name="T92" fmla="+- 0 8553 8149"/>
                <a:gd name="T93" fmla="*/ T92 w 1678"/>
                <a:gd name="T94" fmla="+- 0 11282 11004"/>
                <a:gd name="T95" fmla="*/ 11282 h 728"/>
                <a:gd name="T96" fmla="+- 0 9291 8149"/>
                <a:gd name="T97" fmla="*/ T96 w 1678"/>
                <a:gd name="T98" fmla="+- 0 11289 11004"/>
                <a:gd name="T99" fmla="*/ 11289 h 728"/>
                <a:gd name="T100" fmla="+- 0 9438 8149"/>
                <a:gd name="T101" fmla="*/ T100 w 1678"/>
                <a:gd name="T102" fmla="+- 0 11213 11004"/>
                <a:gd name="T103" fmla="*/ 11213 h 728"/>
                <a:gd name="T104" fmla="+- 0 9321 8149"/>
                <a:gd name="T105" fmla="*/ T104 w 1678"/>
                <a:gd name="T106" fmla="+- 0 11276 11004"/>
                <a:gd name="T107" fmla="*/ 11276 h 728"/>
                <a:gd name="T108" fmla="+- 0 9319 8149"/>
                <a:gd name="T109" fmla="*/ T108 w 1678"/>
                <a:gd name="T110" fmla="+- 0 11278 11004"/>
                <a:gd name="T111" fmla="*/ 11278 h 728"/>
                <a:gd name="T112" fmla="+- 0 9318 8149"/>
                <a:gd name="T113" fmla="*/ T112 w 1678"/>
                <a:gd name="T114" fmla="+- 0 11004 11004"/>
                <a:gd name="T115" fmla="*/ 11004 h 728"/>
                <a:gd name="T116" fmla="+- 0 9026 8149"/>
                <a:gd name="T117" fmla="*/ T116 w 1678"/>
                <a:gd name="T118" fmla="+- 0 11012 11004"/>
                <a:gd name="T119" fmla="*/ 11012 h 728"/>
                <a:gd name="T120" fmla="+- 0 8730 8149"/>
                <a:gd name="T121" fmla="*/ T120 w 1678"/>
                <a:gd name="T122" fmla="+- 0 11033 11004"/>
                <a:gd name="T123" fmla="*/ 11033 h 728"/>
                <a:gd name="T124" fmla="+- 0 8465 8149"/>
                <a:gd name="T125" fmla="*/ T124 w 1678"/>
                <a:gd name="T126" fmla="+- 0 11064 11004"/>
                <a:gd name="T127" fmla="*/ 11064 h 728"/>
                <a:gd name="T128" fmla="+- 0 8265 8149"/>
                <a:gd name="T129" fmla="*/ T128 w 1678"/>
                <a:gd name="T130" fmla="+- 0 11105 11004"/>
                <a:gd name="T131" fmla="*/ 11105 h 728"/>
                <a:gd name="T132" fmla="+- 0 8165 8149"/>
                <a:gd name="T133" fmla="*/ T132 w 1678"/>
                <a:gd name="T134" fmla="+- 0 11153 11004"/>
                <a:gd name="T135" fmla="*/ 11153 h 728"/>
                <a:gd name="T136" fmla="+- 0 8234 8149"/>
                <a:gd name="T137" fmla="*/ T136 w 1678"/>
                <a:gd name="T138" fmla="+- 0 11260 11004"/>
                <a:gd name="T139" fmla="*/ 11260 h 728"/>
                <a:gd name="T140" fmla="+- 0 8361 8149"/>
                <a:gd name="T141" fmla="*/ T140 w 1678"/>
                <a:gd name="T142" fmla="+- 0 11261 11004"/>
                <a:gd name="T143" fmla="*/ 11261 h 728"/>
                <a:gd name="T144" fmla="+- 0 8539 8149"/>
                <a:gd name="T145" fmla="*/ T144 w 1678"/>
                <a:gd name="T146" fmla="+- 0 11231 11004"/>
                <a:gd name="T147" fmla="*/ 11231 h 728"/>
                <a:gd name="T148" fmla="+- 0 8693 8149"/>
                <a:gd name="T149" fmla="*/ T148 w 1678"/>
                <a:gd name="T150" fmla="+- 0 11214 11004"/>
                <a:gd name="T151" fmla="*/ 11214 h 728"/>
                <a:gd name="T152" fmla="+- 0 9466 8149"/>
                <a:gd name="T153" fmla="*/ T152 w 1678"/>
                <a:gd name="T154" fmla="+- 0 11195 11004"/>
                <a:gd name="T155" fmla="*/ 11195 h 728"/>
                <a:gd name="T156" fmla="+- 0 9738 8149"/>
                <a:gd name="T157" fmla="*/ T156 w 1678"/>
                <a:gd name="T158" fmla="+- 0 11121 11004"/>
                <a:gd name="T159" fmla="*/ 11121 h 728"/>
                <a:gd name="T160" fmla="+- 0 9816 8149"/>
                <a:gd name="T161" fmla="*/ T160 w 1678"/>
                <a:gd name="T162" fmla="+- 0 11062 11004"/>
                <a:gd name="T163" fmla="*/ 11062 h 728"/>
                <a:gd name="T164" fmla="+- 0 9703 8149"/>
                <a:gd name="T165" fmla="*/ T164 w 1678"/>
                <a:gd name="T166" fmla="+- 0 11025 11004"/>
                <a:gd name="T167" fmla="*/ 11025 h 728"/>
                <a:gd name="T168" fmla="+- 0 9493 8149"/>
                <a:gd name="T169" fmla="*/ T168 w 1678"/>
                <a:gd name="T170" fmla="+- 0 11007 11004"/>
                <a:gd name="T171" fmla="*/ 11007 h 728"/>
                <a:gd name="T172" fmla="+- 0 9505 8149"/>
                <a:gd name="T173" fmla="*/ T172 w 1678"/>
                <a:gd name="T174" fmla="+- 0 11179 11004"/>
                <a:gd name="T175" fmla="*/ 11179 h 728"/>
                <a:gd name="T176" fmla="+- 0 9400 8149"/>
                <a:gd name="T177" fmla="*/ T176 w 1678"/>
                <a:gd name="T178" fmla="+- 0 11237 11004"/>
                <a:gd name="T179" fmla="*/ 11237 h 728"/>
                <a:gd name="T180" fmla="+- 0 9503 8149"/>
                <a:gd name="T181" fmla="*/ T180 w 1678"/>
                <a:gd name="T182" fmla="+- 0 11180 11004"/>
                <a:gd name="T183" fmla="*/ 11180 h 728"/>
                <a:gd name="T184" fmla="+- 0 9506 8149"/>
                <a:gd name="T185" fmla="*/ T184 w 1678"/>
                <a:gd name="T186" fmla="+- 0 11179 11004"/>
                <a:gd name="T187" fmla="*/ 11179 h 728"/>
                <a:gd name="T188" fmla="+- 0 9738 8149"/>
                <a:gd name="T189" fmla="*/ T188 w 1678"/>
                <a:gd name="T190" fmla="+- 0 11121 11004"/>
                <a:gd name="T191" fmla="*/ 11121 h 728"/>
                <a:gd name="T192" fmla="+- 0 9506 8149"/>
                <a:gd name="T193" fmla="*/ T192 w 1678"/>
                <a:gd name="T194" fmla="+- 0 11178 11004"/>
                <a:gd name="T195" fmla="*/ 11178 h 728"/>
                <a:gd name="T196" fmla="+- 0 9723 8149"/>
                <a:gd name="T197" fmla="*/ T196 w 1678"/>
                <a:gd name="T198" fmla="+- 0 11126 11004"/>
                <a:gd name="T199" fmla="*/ 11126 h 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1678" h="728">
                  <a:moveTo>
                    <a:pt x="786" y="507"/>
                  </a:moveTo>
                  <a:lnTo>
                    <a:pt x="612" y="507"/>
                  </a:lnTo>
                  <a:lnTo>
                    <a:pt x="677" y="517"/>
                  </a:lnTo>
                  <a:lnTo>
                    <a:pt x="625" y="584"/>
                  </a:lnTo>
                  <a:lnTo>
                    <a:pt x="458" y="727"/>
                  </a:lnTo>
                  <a:lnTo>
                    <a:pt x="786" y="507"/>
                  </a:lnTo>
                  <a:close/>
                  <a:moveTo>
                    <a:pt x="1157" y="280"/>
                  </a:moveTo>
                  <a:lnTo>
                    <a:pt x="1126" y="294"/>
                  </a:lnTo>
                  <a:lnTo>
                    <a:pt x="1094" y="307"/>
                  </a:lnTo>
                  <a:lnTo>
                    <a:pt x="1087" y="310"/>
                  </a:lnTo>
                  <a:lnTo>
                    <a:pt x="1080" y="313"/>
                  </a:lnTo>
                  <a:lnTo>
                    <a:pt x="1078" y="314"/>
                  </a:lnTo>
                  <a:lnTo>
                    <a:pt x="1029" y="333"/>
                  </a:lnTo>
                  <a:lnTo>
                    <a:pt x="1015" y="338"/>
                  </a:lnTo>
                  <a:lnTo>
                    <a:pt x="1004" y="343"/>
                  </a:lnTo>
                  <a:lnTo>
                    <a:pt x="999" y="344"/>
                  </a:lnTo>
                  <a:lnTo>
                    <a:pt x="978" y="352"/>
                  </a:lnTo>
                  <a:lnTo>
                    <a:pt x="925" y="371"/>
                  </a:lnTo>
                  <a:lnTo>
                    <a:pt x="871" y="389"/>
                  </a:lnTo>
                  <a:lnTo>
                    <a:pt x="817" y="407"/>
                  </a:lnTo>
                  <a:lnTo>
                    <a:pt x="761" y="425"/>
                  </a:lnTo>
                  <a:lnTo>
                    <a:pt x="705" y="441"/>
                  </a:lnTo>
                  <a:lnTo>
                    <a:pt x="594" y="473"/>
                  </a:lnTo>
                  <a:lnTo>
                    <a:pt x="485" y="503"/>
                  </a:lnTo>
                  <a:lnTo>
                    <a:pt x="332" y="542"/>
                  </a:lnTo>
                  <a:lnTo>
                    <a:pt x="159" y="582"/>
                  </a:lnTo>
                  <a:lnTo>
                    <a:pt x="6" y="615"/>
                  </a:lnTo>
                  <a:lnTo>
                    <a:pt x="426" y="537"/>
                  </a:lnTo>
                  <a:lnTo>
                    <a:pt x="612" y="507"/>
                  </a:lnTo>
                  <a:lnTo>
                    <a:pt x="786" y="507"/>
                  </a:lnTo>
                  <a:lnTo>
                    <a:pt x="795" y="501"/>
                  </a:lnTo>
                  <a:lnTo>
                    <a:pt x="1009" y="363"/>
                  </a:lnTo>
                  <a:lnTo>
                    <a:pt x="1157" y="280"/>
                  </a:lnTo>
                  <a:close/>
                  <a:moveTo>
                    <a:pt x="141" y="273"/>
                  </a:moveTo>
                  <a:lnTo>
                    <a:pt x="107" y="281"/>
                  </a:lnTo>
                  <a:lnTo>
                    <a:pt x="64" y="293"/>
                  </a:lnTo>
                  <a:lnTo>
                    <a:pt x="31" y="304"/>
                  </a:lnTo>
                  <a:lnTo>
                    <a:pt x="9" y="316"/>
                  </a:lnTo>
                  <a:lnTo>
                    <a:pt x="0" y="326"/>
                  </a:lnTo>
                  <a:lnTo>
                    <a:pt x="6" y="335"/>
                  </a:lnTo>
                  <a:lnTo>
                    <a:pt x="29" y="343"/>
                  </a:lnTo>
                  <a:lnTo>
                    <a:pt x="96" y="361"/>
                  </a:lnTo>
                  <a:lnTo>
                    <a:pt x="163" y="378"/>
                  </a:lnTo>
                  <a:lnTo>
                    <a:pt x="229" y="392"/>
                  </a:lnTo>
                  <a:lnTo>
                    <a:pt x="295" y="405"/>
                  </a:lnTo>
                  <a:lnTo>
                    <a:pt x="361" y="415"/>
                  </a:lnTo>
                  <a:lnTo>
                    <a:pt x="428" y="422"/>
                  </a:lnTo>
                  <a:lnTo>
                    <a:pt x="495" y="427"/>
                  </a:lnTo>
                  <a:lnTo>
                    <a:pt x="562" y="428"/>
                  </a:lnTo>
                  <a:lnTo>
                    <a:pt x="631" y="425"/>
                  </a:lnTo>
                  <a:lnTo>
                    <a:pt x="702" y="418"/>
                  </a:lnTo>
                  <a:lnTo>
                    <a:pt x="774" y="407"/>
                  </a:lnTo>
                  <a:lnTo>
                    <a:pt x="848" y="390"/>
                  </a:lnTo>
                  <a:lnTo>
                    <a:pt x="925" y="369"/>
                  </a:lnTo>
                  <a:lnTo>
                    <a:pt x="999" y="344"/>
                  </a:lnTo>
                  <a:lnTo>
                    <a:pt x="1015" y="338"/>
                  </a:lnTo>
                  <a:lnTo>
                    <a:pt x="1080" y="313"/>
                  </a:lnTo>
                  <a:lnTo>
                    <a:pt x="1094" y="307"/>
                  </a:lnTo>
                  <a:lnTo>
                    <a:pt x="1142" y="285"/>
                  </a:lnTo>
                  <a:lnTo>
                    <a:pt x="235" y="285"/>
                  </a:lnTo>
                  <a:lnTo>
                    <a:pt x="154" y="277"/>
                  </a:lnTo>
                  <a:lnTo>
                    <a:pt x="141" y="273"/>
                  </a:lnTo>
                  <a:close/>
                  <a:moveTo>
                    <a:pt x="1291" y="208"/>
                  </a:moveTo>
                  <a:lnTo>
                    <a:pt x="582" y="208"/>
                  </a:lnTo>
                  <a:lnTo>
                    <a:pt x="608" y="209"/>
                  </a:lnTo>
                  <a:lnTo>
                    <a:pt x="623" y="213"/>
                  </a:lnTo>
                  <a:lnTo>
                    <a:pt x="623" y="221"/>
                  </a:lnTo>
                  <a:lnTo>
                    <a:pt x="607" y="231"/>
                  </a:lnTo>
                  <a:lnTo>
                    <a:pt x="572" y="246"/>
                  </a:lnTo>
                  <a:lnTo>
                    <a:pt x="537" y="255"/>
                  </a:lnTo>
                  <a:lnTo>
                    <a:pt x="478" y="267"/>
                  </a:lnTo>
                  <a:lnTo>
                    <a:pt x="404" y="278"/>
                  </a:lnTo>
                  <a:lnTo>
                    <a:pt x="320" y="285"/>
                  </a:lnTo>
                  <a:lnTo>
                    <a:pt x="235" y="285"/>
                  </a:lnTo>
                  <a:lnTo>
                    <a:pt x="1142" y="285"/>
                  </a:lnTo>
                  <a:lnTo>
                    <a:pt x="1163" y="276"/>
                  </a:lnTo>
                  <a:lnTo>
                    <a:pt x="1193" y="259"/>
                  </a:lnTo>
                  <a:lnTo>
                    <a:pt x="1289" y="209"/>
                  </a:lnTo>
                  <a:lnTo>
                    <a:pt x="1291" y="208"/>
                  </a:lnTo>
                  <a:close/>
                  <a:moveTo>
                    <a:pt x="1244" y="236"/>
                  </a:moveTo>
                  <a:lnTo>
                    <a:pt x="1172" y="272"/>
                  </a:lnTo>
                  <a:lnTo>
                    <a:pt x="1163" y="276"/>
                  </a:lnTo>
                  <a:lnTo>
                    <a:pt x="1157" y="280"/>
                  </a:lnTo>
                  <a:lnTo>
                    <a:pt x="1170" y="274"/>
                  </a:lnTo>
                  <a:lnTo>
                    <a:pt x="1212" y="253"/>
                  </a:lnTo>
                  <a:lnTo>
                    <a:pt x="1244" y="236"/>
                  </a:lnTo>
                  <a:close/>
                  <a:moveTo>
                    <a:pt x="1169" y="0"/>
                  </a:moveTo>
                  <a:lnTo>
                    <a:pt x="1074" y="1"/>
                  </a:lnTo>
                  <a:lnTo>
                    <a:pt x="977" y="3"/>
                  </a:lnTo>
                  <a:lnTo>
                    <a:pt x="877" y="8"/>
                  </a:lnTo>
                  <a:lnTo>
                    <a:pt x="777" y="13"/>
                  </a:lnTo>
                  <a:lnTo>
                    <a:pt x="678" y="20"/>
                  </a:lnTo>
                  <a:lnTo>
                    <a:pt x="581" y="29"/>
                  </a:lnTo>
                  <a:lnTo>
                    <a:pt x="488" y="38"/>
                  </a:lnTo>
                  <a:lnTo>
                    <a:pt x="399" y="49"/>
                  </a:lnTo>
                  <a:lnTo>
                    <a:pt x="316" y="60"/>
                  </a:lnTo>
                  <a:lnTo>
                    <a:pt x="241" y="73"/>
                  </a:lnTo>
                  <a:lnTo>
                    <a:pt x="174" y="87"/>
                  </a:lnTo>
                  <a:lnTo>
                    <a:pt x="116" y="101"/>
                  </a:lnTo>
                  <a:lnTo>
                    <a:pt x="70" y="117"/>
                  </a:lnTo>
                  <a:lnTo>
                    <a:pt x="36" y="132"/>
                  </a:lnTo>
                  <a:lnTo>
                    <a:pt x="16" y="149"/>
                  </a:lnTo>
                  <a:lnTo>
                    <a:pt x="10" y="166"/>
                  </a:lnTo>
                  <a:lnTo>
                    <a:pt x="35" y="220"/>
                  </a:lnTo>
                  <a:lnTo>
                    <a:pt x="85" y="256"/>
                  </a:lnTo>
                  <a:lnTo>
                    <a:pt x="141" y="273"/>
                  </a:lnTo>
                  <a:lnTo>
                    <a:pt x="157" y="269"/>
                  </a:lnTo>
                  <a:lnTo>
                    <a:pt x="212" y="257"/>
                  </a:lnTo>
                  <a:lnTo>
                    <a:pt x="271" y="246"/>
                  </a:lnTo>
                  <a:lnTo>
                    <a:pt x="331" y="236"/>
                  </a:lnTo>
                  <a:lnTo>
                    <a:pt x="390" y="227"/>
                  </a:lnTo>
                  <a:lnTo>
                    <a:pt x="447" y="219"/>
                  </a:lnTo>
                  <a:lnTo>
                    <a:pt x="499" y="214"/>
                  </a:lnTo>
                  <a:lnTo>
                    <a:pt x="544" y="210"/>
                  </a:lnTo>
                  <a:lnTo>
                    <a:pt x="582" y="208"/>
                  </a:lnTo>
                  <a:lnTo>
                    <a:pt x="1291" y="208"/>
                  </a:lnTo>
                  <a:lnTo>
                    <a:pt x="1317" y="191"/>
                  </a:lnTo>
                  <a:lnTo>
                    <a:pt x="1357" y="175"/>
                  </a:lnTo>
                  <a:lnTo>
                    <a:pt x="1452" y="117"/>
                  </a:lnTo>
                  <a:lnTo>
                    <a:pt x="1589" y="117"/>
                  </a:lnTo>
                  <a:lnTo>
                    <a:pt x="1650" y="100"/>
                  </a:lnTo>
                  <a:lnTo>
                    <a:pt x="1678" y="75"/>
                  </a:lnTo>
                  <a:lnTo>
                    <a:pt x="1667" y="58"/>
                  </a:lnTo>
                  <a:lnTo>
                    <a:pt x="1642" y="43"/>
                  </a:lnTo>
                  <a:lnTo>
                    <a:pt x="1604" y="31"/>
                  </a:lnTo>
                  <a:lnTo>
                    <a:pt x="1554" y="21"/>
                  </a:lnTo>
                  <a:lnTo>
                    <a:pt x="1493" y="13"/>
                  </a:lnTo>
                  <a:lnTo>
                    <a:pt x="1423" y="7"/>
                  </a:lnTo>
                  <a:lnTo>
                    <a:pt x="1344" y="3"/>
                  </a:lnTo>
                  <a:lnTo>
                    <a:pt x="1259" y="0"/>
                  </a:lnTo>
                  <a:lnTo>
                    <a:pt x="1169" y="0"/>
                  </a:lnTo>
                  <a:close/>
                  <a:moveTo>
                    <a:pt x="1356" y="175"/>
                  </a:moveTo>
                  <a:lnTo>
                    <a:pt x="1289" y="210"/>
                  </a:lnTo>
                  <a:lnTo>
                    <a:pt x="1286" y="212"/>
                  </a:lnTo>
                  <a:lnTo>
                    <a:pt x="1251" y="233"/>
                  </a:lnTo>
                  <a:lnTo>
                    <a:pt x="1244" y="236"/>
                  </a:lnTo>
                  <a:lnTo>
                    <a:pt x="1261" y="227"/>
                  </a:lnTo>
                  <a:lnTo>
                    <a:pt x="1354" y="176"/>
                  </a:lnTo>
                  <a:lnTo>
                    <a:pt x="1356" y="175"/>
                  </a:lnTo>
                  <a:close/>
                  <a:moveTo>
                    <a:pt x="1357" y="174"/>
                  </a:moveTo>
                  <a:lnTo>
                    <a:pt x="1357" y="175"/>
                  </a:lnTo>
                  <a:lnTo>
                    <a:pt x="1356" y="175"/>
                  </a:lnTo>
                  <a:lnTo>
                    <a:pt x="1357" y="174"/>
                  </a:lnTo>
                  <a:close/>
                  <a:moveTo>
                    <a:pt x="1589" y="117"/>
                  </a:moveTo>
                  <a:lnTo>
                    <a:pt x="1452" y="117"/>
                  </a:lnTo>
                  <a:lnTo>
                    <a:pt x="1439" y="132"/>
                  </a:lnTo>
                  <a:lnTo>
                    <a:pt x="1357" y="174"/>
                  </a:lnTo>
                  <a:lnTo>
                    <a:pt x="1382" y="164"/>
                  </a:lnTo>
                  <a:lnTo>
                    <a:pt x="1476" y="142"/>
                  </a:lnTo>
                  <a:lnTo>
                    <a:pt x="1574" y="122"/>
                  </a:lnTo>
                  <a:lnTo>
                    <a:pt x="1589" y="117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AutoShape 158">
              <a:extLst>
                <a:ext uri="{FF2B5EF4-FFF2-40B4-BE49-F238E27FC236}">
                  <a16:creationId xmlns:a16="http://schemas.microsoft.com/office/drawing/2014/main" id="{AE497FF6-3819-52BD-1571-333D728A3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" y="11337"/>
              <a:ext cx="1527" cy="419"/>
            </a:xfrm>
            <a:custGeom>
              <a:avLst/>
              <a:gdLst>
                <a:gd name="T0" fmla="+- 0 7965 7873"/>
                <a:gd name="T1" fmla="*/ T0 w 1527"/>
                <a:gd name="T2" fmla="+- 0 11590 11338"/>
                <a:gd name="T3" fmla="*/ 11590 h 419"/>
                <a:gd name="T4" fmla="+- 0 7945 7873"/>
                <a:gd name="T5" fmla="*/ T4 w 1527"/>
                <a:gd name="T6" fmla="+- 0 11593 11338"/>
                <a:gd name="T7" fmla="*/ 11593 h 419"/>
                <a:gd name="T8" fmla="+- 0 7906 7873"/>
                <a:gd name="T9" fmla="*/ T8 w 1527"/>
                <a:gd name="T10" fmla="+- 0 11603 11338"/>
                <a:gd name="T11" fmla="*/ 11603 h 419"/>
                <a:gd name="T12" fmla="+- 0 7873 7873"/>
                <a:gd name="T13" fmla="*/ T12 w 1527"/>
                <a:gd name="T14" fmla="+- 0 11618 11338"/>
                <a:gd name="T15" fmla="*/ 11618 h 419"/>
                <a:gd name="T16" fmla="+- 0 7874 7873"/>
                <a:gd name="T17" fmla="*/ T16 w 1527"/>
                <a:gd name="T18" fmla="+- 0 11638 11338"/>
                <a:gd name="T19" fmla="*/ 11638 h 419"/>
                <a:gd name="T20" fmla="+- 0 7896 7873"/>
                <a:gd name="T21" fmla="*/ T20 w 1527"/>
                <a:gd name="T22" fmla="+- 0 11655 11338"/>
                <a:gd name="T23" fmla="*/ 11655 h 419"/>
                <a:gd name="T24" fmla="+- 0 7912 7873"/>
                <a:gd name="T25" fmla="*/ T24 w 1527"/>
                <a:gd name="T26" fmla="+- 0 11655 11338"/>
                <a:gd name="T27" fmla="*/ 11655 h 419"/>
                <a:gd name="T28" fmla="+- 0 7933 7873"/>
                <a:gd name="T29" fmla="*/ T28 w 1527"/>
                <a:gd name="T30" fmla="+- 0 11635 11338"/>
                <a:gd name="T31" fmla="*/ 11635 h 419"/>
                <a:gd name="T32" fmla="+- 0 7965 7873"/>
                <a:gd name="T33" fmla="*/ T32 w 1527"/>
                <a:gd name="T34" fmla="+- 0 11590 11338"/>
                <a:gd name="T35" fmla="*/ 11590 h 419"/>
                <a:gd name="T36" fmla="+- 0 7994 7873"/>
                <a:gd name="T37" fmla="*/ T36 w 1527"/>
                <a:gd name="T38" fmla="+- 0 11516 11338"/>
                <a:gd name="T39" fmla="*/ 11516 h 419"/>
                <a:gd name="T40" fmla="+- 0 7978 7873"/>
                <a:gd name="T41" fmla="*/ T40 w 1527"/>
                <a:gd name="T42" fmla="+- 0 11506 11338"/>
                <a:gd name="T43" fmla="*/ 11506 h 419"/>
                <a:gd name="T44" fmla="+- 0 7942 7873"/>
                <a:gd name="T45" fmla="*/ T44 w 1527"/>
                <a:gd name="T46" fmla="+- 0 11487 11338"/>
                <a:gd name="T47" fmla="*/ 11487 h 419"/>
                <a:gd name="T48" fmla="+- 0 7907 7873"/>
                <a:gd name="T49" fmla="*/ T48 w 1527"/>
                <a:gd name="T50" fmla="+- 0 11476 11338"/>
                <a:gd name="T51" fmla="*/ 11476 h 419"/>
                <a:gd name="T52" fmla="+- 0 7894 7873"/>
                <a:gd name="T53" fmla="*/ T52 w 1527"/>
                <a:gd name="T54" fmla="+- 0 11492 11338"/>
                <a:gd name="T55" fmla="*/ 11492 h 419"/>
                <a:gd name="T56" fmla="+- 0 7900 7873"/>
                <a:gd name="T57" fmla="*/ T56 w 1527"/>
                <a:gd name="T58" fmla="+- 0 11519 11338"/>
                <a:gd name="T59" fmla="*/ 11519 h 419"/>
                <a:gd name="T60" fmla="+- 0 7912 7873"/>
                <a:gd name="T61" fmla="*/ T60 w 1527"/>
                <a:gd name="T62" fmla="+- 0 11530 11338"/>
                <a:gd name="T63" fmla="*/ 11530 h 419"/>
                <a:gd name="T64" fmla="+- 0 7940 7873"/>
                <a:gd name="T65" fmla="*/ T64 w 1527"/>
                <a:gd name="T66" fmla="+- 0 11529 11338"/>
                <a:gd name="T67" fmla="*/ 11529 h 419"/>
                <a:gd name="T68" fmla="+- 0 7994 7873"/>
                <a:gd name="T69" fmla="*/ T68 w 1527"/>
                <a:gd name="T70" fmla="+- 0 11516 11338"/>
                <a:gd name="T71" fmla="*/ 11516 h 419"/>
                <a:gd name="T72" fmla="+- 0 8101 7873"/>
                <a:gd name="T73" fmla="*/ T72 w 1527"/>
                <a:gd name="T74" fmla="+- 0 11617 11338"/>
                <a:gd name="T75" fmla="*/ 11617 h 419"/>
                <a:gd name="T76" fmla="+- 0 8081 7873"/>
                <a:gd name="T77" fmla="*/ T76 w 1527"/>
                <a:gd name="T78" fmla="+- 0 11620 11338"/>
                <a:gd name="T79" fmla="*/ 11620 h 419"/>
                <a:gd name="T80" fmla="+- 0 8042 7873"/>
                <a:gd name="T81" fmla="*/ T80 w 1527"/>
                <a:gd name="T82" fmla="+- 0 11630 11338"/>
                <a:gd name="T83" fmla="*/ 11630 h 419"/>
                <a:gd name="T84" fmla="+- 0 8009 7873"/>
                <a:gd name="T85" fmla="*/ T84 w 1527"/>
                <a:gd name="T86" fmla="+- 0 11645 11338"/>
                <a:gd name="T87" fmla="*/ 11645 h 419"/>
                <a:gd name="T88" fmla="+- 0 8010 7873"/>
                <a:gd name="T89" fmla="*/ T88 w 1527"/>
                <a:gd name="T90" fmla="+- 0 11665 11338"/>
                <a:gd name="T91" fmla="*/ 11665 h 419"/>
                <a:gd name="T92" fmla="+- 0 8032 7873"/>
                <a:gd name="T93" fmla="*/ T92 w 1527"/>
                <a:gd name="T94" fmla="+- 0 11682 11338"/>
                <a:gd name="T95" fmla="*/ 11682 h 419"/>
                <a:gd name="T96" fmla="+- 0 8049 7873"/>
                <a:gd name="T97" fmla="*/ T96 w 1527"/>
                <a:gd name="T98" fmla="+- 0 11682 11338"/>
                <a:gd name="T99" fmla="*/ 11682 h 419"/>
                <a:gd name="T100" fmla="+- 0 8069 7873"/>
                <a:gd name="T101" fmla="*/ T100 w 1527"/>
                <a:gd name="T102" fmla="+- 0 11662 11338"/>
                <a:gd name="T103" fmla="*/ 11662 h 419"/>
                <a:gd name="T104" fmla="+- 0 8101 7873"/>
                <a:gd name="T105" fmla="*/ T104 w 1527"/>
                <a:gd name="T106" fmla="+- 0 11617 11338"/>
                <a:gd name="T107" fmla="*/ 11617 h 419"/>
                <a:gd name="T108" fmla="+- 0 8655 7873"/>
                <a:gd name="T109" fmla="*/ T108 w 1527"/>
                <a:gd name="T110" fmla="+- 0 11590 11338"/>
                <a:gd name="T111" fmla="*/ 11590 h 419"/>
                <a:gd name="T112" fmla="+- 0 8612 7873"/>
                <a:gd name="T113" fmla="*/ T112 w 1527"/>
                <a:gd name="T114" fmla="+- 0 11604 11338"/>
                <a:gd name="T115" fmla="*/ 11604 h 419"/>
                <a:gd name="T116" fmla="+- 0 8526 7873"/>
                <a:gd name="T117" fmla="*/ T116 w 1527"/>
                <a:gd name="T118" fmla="+- 0 11637 11338"/>
                <a:gd name="T119" fmla="*/ 11637 h 419"/>
                <a:gd name="T120" fmla="+- 0 8456 7873"/>
                <a:gd name="T121" fmla="*/ T120 w 1527"/>
                <a:gd name="T122" fmla="+- 0 11681 11338"/>
                <a:gd name="T123" fmla="*/ 11681 h 419"/>
                <a:gd name="T124" fmla="+- 0 8465 7873"/>
                <a:gd name="T125" fmla="*/ T124 w 1527"/>
                <a:gd name="T126" fmla="+- 0 11726 11338"/>
                <a:gd name="T127" fmla="*/ 11726 h 419"/>
                <a:gd name="T128" fmla="+- 0 8519 7873"/>
                <a:gd name="T129" fmla="*/ T128 w 1527"/>
                <a:gd name="T130" fmla="+- 0 11756 11338"/>
                <a:gd name="T131" fmla="*/ 11756 h 419"/>
                <a:gd name="T132" fmla="+- 0 8557 7873"/>
                <a:gd name="T133" fmla="*/ T132 w 1527"/>
                <a:gd name="T134" fmla="+- 0 11752 11338"/>
                <a:gd name="T135" fmla="*/ 11752 h 419"/>
                <a:gd name="T136" fmla="+- 0 8596 7873"/>
                <a:gd name="T137" fmla="*/ T136 w 1527"/>
                <a:gd name="T138" fmla="+- 0 11701 11338"/>
                <a:gd name="T139" fmla="*/ 11701 h 419"/>
                <a:gd name="T140" fmla="+- 0 8655 7873"/>
                <a:gd name="T141" fmla="*/ T140 w 1527"/>
                <a:gd name="T142" fmla="+- 0 11590 11338"/>
                <a:gd name="T143" fmla="*/ 11590 h 419"/>
                <a:gd name="T144" fmla="+- 0 9399 7873"/>
                <a:gd name="T145" fmla="*/ T144 w 1527"/>
                <a:gd name="T146" fmla="+- 0 11338 11338"/>
                <a:gd name="T147" fmla="*/ 11338 h 419"/>
                <a:gd name="T148" fmla="+- 0 9394 7873"/>
                <a:gd name="T149" fmla="*/ T148 w 1527"/>
                <a:gd name="T150" fmla="+- 0 11339 11338"/>
                <a:gd name="T151" fmla="*/ 11339 h 419"/>
                <a:gd name="T152" fmla="+- 0 9374 7873"/>
                <a:gd name="T153" fmla="*/ T152 w 1527"/>
                <a:gd name="T154" fmla="+- 0 11348 11338"/>
                <a:gd name="T155" fmla="*/ 11348 h 419"/>
                <a:gd name="T156" fmla="+- 0 9330 7873"/>
                <a:gd name="T157" fmla="*/ T156 w 1527"/>
                <a:gd name="T158" fmla="+- 0 11371 11338"/>
                <a:gd name="T159" fmla="*/ 11371 h 419"/>
                <a:gd name="T160" fmla="+- 0 9252 7873"/>
                <a:gd name="T161" fmla="*/ T160 w 1527"/>
                <a:gd name="T162" fmla="+- 0 11414 11338"/>
                <a:gd name="T163" fmla="*/ 11414 h 419"/>
                <a:gd name="T164" fmla="+- 0 9187 7873"/>
                <a:gd name="T165" fmla="*/ T164 w 1527"/>
                <a:gd name="T166" fmla="+- 0 11448 11338"/>
                <a:gd name="T167" fmla="*/ 11448 h 419"/>
                <a:gd name="T168" fmla="+- 0 9031 7873"/>
                <a:gd name="T169" fmla="*/ T168 w 1527"/>
                <a:gd name="T170" fmla="+- 0 11525 11338"/>
                <a:gd name="T171" fmla="*/ 11525 h 419"/>
                <a:gd name="T172" fmla="+- 0 8962 7873"/>
                <a:gd name="T173" fmla="*/ T172 w 1527"/>
                <a:gd name="T174" fmla="+- 0 11560 11338"/>
                <a:gd name="T175" fmla="*/ 11560 h 419"/>
                <a:gd name="T176" fmla="+- 0 8913 7873"/>
                <a:gd name="T177" fmla="*/ T176 w 1527"/>
                <a:gd name="T178" fmla="+- 0 11591 11338"/>
                <a:gd name="T179" fmla="*/ 11591 h 419"/>
                <a:gd name="T180" fmla="+- 0 8894 7873"/>
                <a:gd name="T181" fmla="*/ T180 w 1527"/>
                <a:gd name="T182" fmla="+- 0 11612 11338"/>
                <a:gd name="T183" fmla="*/ 11612 h 419"/>
                <a:gd name="T184" fmla="+- 0 8916 7873"/>
                <a:gd name="T185" fmla="*/ T184 w 1527"/>
                <a:gd name="T186" fmla="+- 0 11621 11338"/>
                <a:gd name="T187" fmla="*/ 11621 h 419"/>
                <a:gd name="T188" fmla="+- 0 8983 7873"/>
                <a:gd name="T189" fmla="*/ T188 w 1527"/>
                <a:gd name="T190" fmla="+- 0 11620 11338"/>
                <a:gd name="T191" fmla="*/ 11620 h 419"/>
                <a:gd name="T192" fmla="+- 0 9055 7873"/>
                <a:gd name="T193" fmla="*/ T192 w 1527"/>
                <a:gd name="T194" fmla="+- 0 11590 11338"/>
                <a:gd name="T195" fmla="*/ 11590 h 419"/>
                <a:gd name="T196" fmla="+- 0 9179 7873"/>
                <a:gd name="T197" fmla="*/ T196 w 1527"/>
                <a:gd name="T198" fmla="+- 0 11505 11338"/>
                <a:gd name="T199" fmla="*/ 11505 h 419"/>
                <a:gd name="T200" fmla="+- 0 9399 7873"/>
                <a:gd name="T201" fmla="*/ T200 w 1527"/>
                <a:gd name="T202" fmla="+- 0 11338 11338"/>
                <a:gd name="T203" fmla="*/ 11338 h 4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1527" h="419">
                  <a:moveTo>
                    <a:pt x="92" y="252"/>
                  </a:moveTo>
                  <a:lnTo>
                    <a:pt x="72" y="255"/>
                  </a:lnTo>
                  <a:lnTo>
                    <a:pt x="33" y="265"/>
                  </a:lnTo>
                  <a:lnTo>
                    <a:pt x="0" y="280"/>
                  </a:lnTo>
                  <a:lnTo>
                    <a:pt x="1" y="300"/>
                  </a:lnTo>
                  <a:lnTo>
                    <a:pt x="23" y="317"/>
                  </a:lnTo>
                  <a:lnTo>
                    <a:pt x="39" y="317"/>
                  </a:lnTo>
                  <a:lnTo>
                    <a:pt x="60" y="297"/>
                  </a:lnTo>
                  <a:lnTo>
                    <a:pt x="92" y="252"/>
                  </a:lnTo>
                  <a:close/>
                  <a:moveTo>
                    <a:pt x="121" y="178"/>
                  </a:moveTo>
                  <a:lnTo>
                    <a:pt x="105" y="168"/>
                  </a:lnTo>
                  <a:lnTo>
                    <a:pt x="69" y="149"/>
                  </a:lnTo>
                  <a:lnTo>
                    <a:pt x="34" y="138"/>
                  </a:lnTo>
                  <a:lnTo>
                    <a:pt x="21" y="154"/>
                  </a:lnTo>
                  <a:lnTo>
                    <a:pt x="27" y="181"/>
                  </a:lnTo>
                  <a:lnTo>
                    <a:pt x="39" y="192"/>
                  </a:lnTo>
                  <a:lnTo>
                    <a:pt x="67" y="191"/>
                  </a:lnTo>
                  <a:lnTo>
                    <a:pt x="121" y="178"/>
                  </a:lnTo>
                  <a:close/>
                  <a:moveTo>
                    <a:pt x="228" y="279"/>
                  </a:moveTo>
                  <a:lnTo>
                    <a:pt x="208" y="282"/>
                  </a:lnTo>
                  <a:lnTo>
                    <a:pt x="169" y="292"/>
                  </a:lnTo>
                  <a:lnTo>
                    <a:pt x="136" y="307"/>
                  </a:lnTo>
                  <a:lnTo>
                    <a:pt x="137" y="327"/>
                  </a:lnTo>
                  <a:lnTo>
                    <a:pt x="159" y="344"/>
                  </a:lnTo>
                  <a:lnTo>
                    <a:pt x="176" y="344"/>
                  </a:lnTo>
                  <a:lnTo>
                    <a:pt x="196" y="324"/>
                  </a:lnTo>
                  <a:lnTo>
                    <a:pt x="228" y="279"/>
                  </a:lnTo>
                  <a:close/>
                  <a:moveTo>
                    <a:pt x="782" y="252"/>
                  </a:moveTo>
                  <a:lnTo>
                    <a:pt x="739" y="266"/>
                  </a:lnTo>
                  <a:lnTo>
                    <a:pt x="653" y="299"/>
                  </a:lnTo>
                  <a:lnTo>
                    <a:pt x="583" y="343"/>
                  </a:lnTo>
                  <a:lnTo>
                    <a:pt x="592" y="388"/>
                  </a:lnTo>
                  <a:lnTo>
                    <a:pt x="646" y="418"/>
                  </a:lnTo>
                  <a:lnTo>
                    <a:pt x="684" y="414"/>
                  </a:lnTo>
                  <a:lnTo>
                    <a:pt x="723" y="363"/>
                  </a:lnTo>
                  <a:lnTo>
                    <a:pt x="782" y="252"/>
                  </a:lnTo>
                  <a:close/>
                  <a:moveTo>
                    <a:pt x="1526" y="0"/>
                  </a:moveTo>
                  <a:lnTo>
                    <a:pt x="1521" y="1"/>
                  </a:lnTo>
                  <a:lnTo>
                    <a:pt x="1501" y="10"/>
                  </a:lnTo>
                  <a:lnTo>
                    <a:pt x="1457" y="33"/>
                  </a:lnTo>
                  <a:lnTo>
                    <a:pt x="1379" y="76"/>
                  </a:lnTo>
                  <a:lnTo>
                    <a:pt x="1314" y="110"/>
                  </a:lnTo>
                  <a:lnTo>
                    <a:pt x="1158" y="187"/>
                  </a:lnTo>
                  <a:lnTo>
                    <a:pt x="1089" y="222"/>
                  </a:lnTo>
                  <a:lnTo>
                    <a:pt x="1040" y="253"/>
                  </a:lnTo>
                  <a:lnTo>
                    <a:pt x="1021" y="274"/>
                  </a:lnTo>
                  <a:lnTo>
                    <a:pt x="1043" y="283"/>
                  </a:lnTo>
                  <a:lnTo>
                    <a:pt x="1110" y="282"/>
                  </a:lnTo>
                  <a:lnTo>
                    <a:pt x="1182" y="252"/>
                  </a:lnTo>
                  <a:lnTo>
                    <a:pt x="1306" y="167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AutoShape 159">
              <a:extLst>
                <a:ext uri="{FF2B5EF4-FFF2-40B4-BE49-F238E27FC236}">
                  <a16:creationId xmlns:a16="http://schemas.microsoft.com/office/drawing/2014/main" id="{99C0E286-3DBB-FED5-4BC2-5EC43CBFB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5" y="10928"/>
              <a:ext cx="1077" cy="810"/>
            </a:xfrm>
            <a:custGeom>
              <a:avLst/>
              <a:gdLst>
                <a:gd name="T0" fmla="+- 0 8452 8105"/>
                <a:gd name="T1" fmla="*/ T0 w 1077"/>
                <a:gd name="T2" fmla="+- 0 11635 10928"/>
                <a:gd name="T3" fmla="*/ 11635 h 810"/>
                <a:gd name="T4" fmla="+- 0 8408 8105"/>
                <a:gd name="T5" fmla="*/ T4 w 1077"/>
                <a:gd name="T6" fmla="+- 0 11641 10928"/>
                <a:gd name="T7" fmla="*/ 11641 h 810"/>
                <a:gd name="T8" fmla="+- 0 8322 8105"/>
                <a:gd name="T9" fmla="*/ T8 w 1077"/>
                <a:gd name="T10" fmla="+- 0 11654 10928"/>
                <a:gd name="T11" fmla="*/ 11654 h 810"/>
                <a:gd name="T12" fmla="+- 0 8223 8105"/>
                <a:gd name="T13" fmla="*/ T12 w 1077"/>
                <a:gd name="T14" fmla="+- 0 11672 10928"/>
                <a:gd name="T15" fmla="*/ 11672 h 810"/>
                <a:gd name="T16" fmla="+- 0 8141 8105"/>
                <a:gd name="T17" fmla="*/ T16 w 1077"/>
                <a:gd name="T18" fmla="+- 0 11694 10928"/>
                <a:gd name="T19" fmla="*/ 11694 h 810"/>
                <a:gd name="T20" fmla="+- 0 8105 8105"/>
                <a:gd name="T21" fmla="*/ T20 w 1077"/>
                <a:gd name="T22" fmla="+- 0 11717 10928"/>
                <a:gd name="T23" fmla="*/ 11717 h 810"/>
                <a:gd name="T24" fmla="+- 0 8108 8105"/>
                <a:gd name="T25" fmla="*/ T24 w 1077"/>
                <a:gd name="T26" fmla="+- 0 11738 10928"/>
                <a:gd name="T27" fmla="*/ 11738 h 810"/>
                <a:gd name="T28" fmla="+- 0 8145 8105"/>
                <a:gd name="T29" fmla="*/ T28 w 1077"/>
                <a:gd name="T30" fmla="+- 0 11737 10928"/>
                <a:gd name="T31" fmla="*/ 11737 h 810"/>
                <a:gd name="T32" fmla="+- 0 8249 8105"/>
                <a:gd name="T33" fmla="*/ T32 w 1077"/>
                <a:gd name="T34" fmla="+- 0 11705 10928"/>
                <a:gd name="T35" fmla="*/ 11705 h 810"/>
                <a:gd name="T36" fmla="+- 0 8452 8105"/>
                <a:gd name="T37" fmla="*/ T36 w 1077"/>
                <a:gd name="T38" fmla="+- 0 11635 10928"/>
                <a:gd name="T39" fmla="*/ 11635 h 810"/>
                <a:gd name="T40" fmla="+- 0 9182 8105"/>
                <a:gd name="T41" fmla="*/ T40 w 1077"/>
                <a:gd name="T42" fmla="+- 0 10972 10928"/>
                <a:gd name="T43" fmla="*/ 10972 h 810"/>
                <a:gd name="T44" fmla="+- 0 9070 8105"/>
                <a:gd name="T45" fmla="*/ T44 w 1077"/>
                <a:gd name="T46" fmla="+- 0 10956 10928"/>
                <a:gd name="T47" fmla="*/ 10956 h 810"/>
                <a:gd name="T48" fmla="+- 0 8974 8105"/>
                <a:gd name="T49" fmla="*/ T48 w 1077"/>
                <a:gd name="T50" fmla="+- 0 10943 10928"/>
                <a:gd name="T51" fmla="*/ 10943 h 810"/>
                <a:gd name="T52" fmla="+- 0 8871 8105"/>
                <a:gd name="T53" fmla="*/ T52 w 1077"/>
                <a:gd name="T54" fmla="+- 0 10933 10928"/>
                <a:gd name="T55" fmla="*/ 10933 h 810"/>
                <a:gd name="T56" fmla="+- 0 8775 8105"/>
                <a:gd name="T57" fmla="*/ T56 w 1077"/>
                <a:gd name="T58" fmla="+- 0 10928 10928"/>
                <a:gd name="T59" fmla="*/ 10928 h 810"/>
                <a:gd name="T60" fmla="+- 0 8703 8105"/>
                <a:gd name="T61" fmla="*/ T60 w 1077"/>
                <a:gd name="T62" fmla="+- 0 10933 10928"/>
                <a:gd name="T63" fmla="*/ 10933 h 810"/>
                <a:gd name="T64" fmla="+- 0 8669 8105"/>
                <a:gd name="T65" fmla="*/ T64 w 1077"/>
                <a:gd name="T66" fmla="+- 0 10950 10928"/>
                <a:gd name="T67" fmla="*/ 10950 h 810"/>
                <a:gd name="T68" fmla="+- 0 8664 8105"/>
                <a:gd name="T69" fmla="*/ T68 w 1077"/>
                <a:gd name="T70" fmla="+- 0 10984 10928"/>
                <a:gd name="T71" fmla="*/ 10984 h 810"/>
                <a:gd name="T72" fmla="+- 0 8715 8105"/>
                <a:gd name="T73" fmla="*/ T72 w 1077"/>
                <a:gd name="T74" fmla="+- 0 10997 10928"/>
                <a:gd name="T75" fmla="*/ 10997 h 810"/>
                <a:gd name="T76" fmla="+- 0 8872 8105"/>
                <a:gd name="T77" fmla="*/ T76 w 1077"/>
                <a:gd name="T78" fmla="+- 0 10993 10928"/>
                <a:gd name="T79" fmla="*/ 10993 h 810"/>
                <a:gd name="T80" fmla="+- 0 9182 8105"/>
                <a:gd name="T81" fmla="*/ T80 w 1077"/>
                <a:gd name="T82" fmla="+- 0 10972 10928"/>
                <a:gd name="T83" fmla="*/ 10972 h 8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077" h="810">
                  <a:moveTo>
                    <a:pt x="347" y="707"/>
                  </a:moveTo>
                  <a:lnTo>
                    <a:pt x="303" y="713"/>
                  </a:lnTo>
                  <a:lnTo>
                    <a:pt x="217" y="726"/>
                  </a:lnTo>
                  <a:lnTo>
                    <a:pt x="118" y="744"/>
                  </a:lnTo>
                  <a:lnTo>
                    <a:pt x="36" y="766"/>
                  </a:lnTo>
                  <a:lnTo>
                    <a:pt x="0" y="789"/>
                  </a:lnTo>
                  <a:lnTo>
                    <a:pt x="3" y="810"/>
                  </a:lnTo>
                  <a:lnTo>
                    <a:pt x="40" y="809"/>
                  </a:lnTo>
                  <a:lnTo>
                    <a:pt x="144" y="777"/>
                  </a:lnTo>
                  <a:lnTo>
                    <a:pt x="347" y="707"/>
                  </a:lnTo>
                  <a:close/>
                  <a:moveTo>
                    <a:pt x="1077" y="44"/>
                  </a:moveTo>
                  <a:lnTo>
                    <a:pt x="965" y="28"/>
                  </a:lnTo>
                  <a:lnTo>
                    <a:pt x="869" y="15"/>
                  </a:lnTo>
                  <a:lnTo>
                    <a:pt x="766" y="5"/>
                  </a:lnTo>
                  <a:lnTo>
                    <a:pt x="670" y="0"/>
                  </a:lnTo>
                  <a:lnTo>
                    <a:pt x="598" y="5"/>
                  </a:lnTo>
                  <a:lnTo>
                    <a:pt x="564" y="22"/>
                  </a:lnTo>
                  <a:lnTo>
                    <a:pt x="559" y="56"/>
                  </a:lnTo>
                  <a:lnTo>
                    <a:pt x="610" y="69"/>
                  </a:lnTo>
                  <a:lnTo>
                    <a:pt x="767" y="65"/>
                  </a:lnTo>
                  <a:lnTo>
                    <a:pt x="1077" y="44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2" name="TextBox 1171">
            <a:extLst>
              <a:ext uri="{FF2B5EF4-FFF2-40B4-BE49-F238E27FC236}">
                <a16:creationId xmlns:a16="http://schemas.microsoft.com/office/drawing/2014/main" id="{355005E1-F26E-819F-2011-7F7C4E45BF6F}"/>
              </a:ext>
            </a:extLst>
          </p:cNvPr>
          <p:cNvSpPr txBox="1"/>
          <p:nvPr/>
        </p:nvSpPr>
        <p:spPr>
          <a:xfrm>
            <a:off x="336726" y="1533423"/>
            <a:ext cx="31795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REAL LOSSES (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बास्तबिक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चुहावट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b="1" dirty="0"/>
              <a:t> </a:t>
            </a:r>
            <a:r>
              <a:rPr lang="en-US" b="1" dirty="0" err="1"/>
              <a:t>i.e</a:t>
            </a:r>
            <a:r>
              <a:rPr lang="en-US" b="1" dirty="0"/>
              <a:t> P</a:t>
            </a:r>
            <a:r>
              <a:rPr lang="en-US" dirty="0"/>
              <a:t>hysical losses of water from the distribution system.</a:t>
            </a:r>
            <a:r>
              <a:rPr lang="en-US" b="1" dirty="0"/>
              <a:t> </a:t>
            </a:r>
          </a:p>
        </p:txBody>
      </p:sp>
      <p:sp>
        <p:nvSpPr>
          <p:cNvPr id="1176" name="TextBox 1175">
            <a:extLst>
              <a:ext uri="{FF2B5EF4-FFF2-40B4-BE49-F238E27FC236}">
                <a16:creationId xmlns:a16="http://schemas.microsoft.com/office/drawing/2014/main" id="{8AB66A40-840C-2267-4E01-EE768CA606C7}"/>
              </a:ext>
            </a:extLst>
          </p:cNvPr>
          <p:cNvSpPr txBox="1"/>
          <p:nvPr/>
        </p:nvSpPr>
        <p:spPr>
          <a:xfrm>
            <a:off x="9618497" y="2418890"/>
            <a:ext cx="25735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APPARENT LOSSES (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अप्रत्यक्ष</a:t>
            </a:r>
            <a:r>
              <a:rPr lang="en-US" sz="14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चुहावट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i.e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Non-physical losses that consist of water successfully delivered but not measured or recorded accurately.</a:t>
            </a:r>
            <a:endParaRPr lang="en-US" b="1" dirty="0"/>
          </a:p>
        </p:txBody>
      </p:sp>
      <p:sp>
        <p:nvSpPr>
          <p:cNvPr id="1180" name="TextBox 1179">
            <a:extLst>
              <a:ext uri="{FF2B5EF4-FFF2-40B4-BE49-F238E27FC236}">
                <a16:creationId xmlns:a16="http://schemas.microsoft.com/office/drawing/2014/main" id="{657C98C7-B931-230D-CBC6-DE1800FE78C2}"/>
              </a:ext>
            </a:extLst>
          </p:cNvPr>
          <p:cNvSpPr txBox="1"/>
          <p:nvPr/>
        </p:nvSpPr>
        <p:spPr>
          <a:xfrm>
            <a:off x="2931276" y="333916"/>
            <a:ext cx="12931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Leaks (</a:t>
            </a:r>
            <a:r>
              <a:rPr lang="ne-NP" sz="2400" dirty="0"/>
              <a:t>लिकेज</a:t>
            </a:r>
            <a:r>
              <a:rPr lang="ne-NP" sz="1800" dirty="0"/>
              <a:t> )</a:t>
            </a:r>
            <a:endParaRPr lang="en-US" sz="1800" dirty="0"/>
          </a:p>
        </p:txBody>
      </p:sp>
      <p:sp>
        <p:nvSpPr>
          <p:cNvPr id="1182" name="TextBox 1181">
            <a:extLst>
              <a:ext uri="{FF2B5EF4-FFF2-40B4-BE49-F238E27FC236}">
                <a16:creationId xmlns:a16="http://schemas.microsoft.com/office/drawing/2014/main" id="{233DF365-6071-3451-4C51-C888D347158F}"/>
              </a:ext>
            </a:extLst>
          </p:cNvPr>
          <p:cNvSpPr txBox="1"/>
          <p:nvPr/>
        </p:nvSpPr>
        <p:spPr>
          <a:xfrm>
            <a:off x="4289521" y="1703694"/>
            <a:ext cx="11522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Main Breaks</a:t>
            </a:r>
            <a:r>
              <a:rPr lang="ne-NP" b="1" dirty="0"/>
              <a:t> (ठुलो पाइप लिक हुनु )</a:t>
            </a:r>
            <a:endParaRPr lang="en-US" b="1" dirty="0"/>
          </a:p>
        </p:txBody>
      </p:sp>
      <p:sp>
        <p:nvSpPr>
          <p:cNvPr id="1088" name="TextBox 1087">
            <a:extLst>
              <a:ext uri="{FF2B5EF4-FFF2-40B4-BE49-F238E27FC236}">
                <a16:creationId xmlns:a16="http://schemas.microsoft.com/office/drawing/2014/main" id="{92DA1D78-9701-57F5-6A49-3C7212DA26D2}"/>
              </a:ext>
            </a:extLst>
          </p:cNvPr>
          <p:cNvSpPr txBox="1"/>
          <p:nvPr/>
        </p:nvSpPr>
        <p:spPr>
          <a:xfrm>
            <a:off x="4763729" y="3987820"/>
            <a:ext cx="13191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Tank Overflows</a:t>
            </a:r>
            <a:r>
              <a:rPr lang="ne-NP" dirty="0"/>
              <a:t> (ट्यांकी ओभरफ्लो )</a:t>
            </a:r>
            <a:endParaRPr lang="en-US" dirty="0"/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9CB5357D-053F-49D7-15B5-048C8694CDD5}"/>
              </a:ext>
            </a:extLst>
          </p:cNvPr>
          <p:cNvSpPr txBox="1"/>
          <p:nvPr/>
        </p:nvSpPr>
        <p:spPr>
          <a:xfrm>
            <a:off x="7479684" y="6517841"/>
            <a:ext cx="50458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 :  Tata &amp; Howard, Inc. (www.tataandhoward.com)</a:t>
            </a:r>
          </a:p>
        </p:txBody>
      </p:sp>
      <p:sp>
        <p:nvSpPr>
          <p:cNvPr id="1094" name="TextBox 1093">
            <a:extLst>
              <a:ext uri="{FF2B5EF4-FFF2-40B4-BE49-F238E27FC236}">
                <a16:creationId xmlns:a16="http://schemas.microsoft.com/office/drawing/2014/main" id="{AC5F5F8D-E396-A067-17F8-FD6F21CCA73E}"/>
              </a:ext>
            </a:extLst>
          </p:cNvPr>
          <p:cNvSpPr txBox="1"/>
          <p:nvPr/>
        </p:nvSpPr>
        <p:spPr>
          <a:xfrm>
            <a:off x="7639600" y="3658868"/>
            <a:ext cx="13289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Billing </a:t>
            </a:r>
          </a:p>
          <a:p>
            <a:r>
              <a:rPr lang="en-US" dirty="0"/>
              <a:t>Errors</a:t>
            </a:r>
            <a:endParaRPr lang="ne-NP" dirty="0"/>
          </a:p>
          <a:p>
            <a:r>
              <a:rPr lang="en-US" dirty="0"/>
              <a:t> (</a:t>
            </a:r>
            <a:r>
              <a:rPr lang="ne-NP" dirty="0"/>
              <a:t>बिलिंग गर्दा त्रुटी )</a:t>
            </a:r>
            <a:endParaRPr lang="en-US" dirty="0"/>
          </a:p>
        </p:txBody>
      </p:sp>
      <p:sp>
        <p:nvSpPr>
          <p:cNvPr id="1096" name="TextBox 1095">
            <a:extLst>
              <a:ext uri="{FF2B5EF4-FFF2-40B4-BE49-F238E27FC236}">
                <a16:creationId xmlns:a16="http://schemas.microsoft.com/office/drawing/2014/main" id="{E800A4BD-6C2B-33E8-E8B4-8A81845C5F95}"/>
              </a:ext>
            </a:extLst>
          </p:cNvPr>
          <p:cNvSpPr txBox="1"/>
          <p:nvPr/>
        </p:nvSpPr>
        <p:spPr>
          <a:xfrm>
            <a:off x="7435527" y="2599586"/>
            <a:ext cx="145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Theft</a:t>
            </a:r>
            <a:r>
              <a:rPr lang="ne-NP" sz="1800" dirty="0"/>
              <a:t> (चोरी)</a:t>
            </a:r>
            <a:endParaRPr lang="en-US" sz="1800" dirty="0"/>
          </a:p>
        </p:txBody>
      </p:sp>
      <p:sp>
        <p:nvSpPr>
          <p:cNvPr id="1098" name="TextBox 1097">
            <a:extLst>
              <a:ext uri="{FF2B5EF4-FFF2-40B4-BE49-F238E27FC236}">
                <a16:creationId xmlns:a16="http://schemas.microsoft.com/office/drawing/2014/main" id="{166B50FB-4EE4-D0F5-4DBA-E8817D85DB43}"/>
              </a:ext>
            </a:extLst>
          </p:cNvPr>
          <p:cNvSpPr txBox="1"/>
          <p:nvPr/>
        </p:nvSpPr>
        <p:spPr>
          <a:xfrm>
            <a:off x="7801644" y="1874840"/>
            <a:ext cx="6265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Meter Errors</a:t>
            </a:r>
            <a:r>
              <a:rPr lang="ne-NP" dirty="0"/>
              <a:t> </a:t>
            </a:r>
            <a:endParaRPr lang="en-US" dirty="0"/>
          </a:p>
        </p:txBody>
      </p:sp>
      <p:sp>
        <p:nvSpPr>
          <p:cNvPr id="1100" name="TextBox 1099">
            <a:extLst>
              <a:ext uri="{FF2B5EF4-FFF2-40B4-BE49-F238E27FC236}">
                <a16:creationId xmlns:a16="http://schemas.microsoft.com/office/drawing/2014/main" id="{31A43DD0-E955-DBE6-B3FC-721284985227}"/>
              </a:ext>
            </a:extLst>
          </p:cNvPr>
          <p:cNvSpPr txBox="1"/>
          <p:nvPr/>
        </p:nvSpPr>
        <p:spPr>
          <a:xfrm>
            <a:off x="629240" y="2624281"/>
            <a:ext cx="33181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NRW also includes necessary but unbilled activities such as firefighting, hydrant flushing, municipal construction, and street sweeping</a:t>
            </a:r>
          </a:p>
        </p:txBody>
      </p:sp>
      <p:sp>
        <p:nvSpPr>
          <p:cNvPr id="1106" name="TextBox 1105">
            <a:extLst>
              <a:ext uri="{FF2B5EF4-FFF2-40B4-BE49-F238E27FC236}">
                <a16:creationId xmlns:a16="http://schemas.microsoft.com/office/drawing/2014/main" id="{106D1BA3-77C4-5DA4-1B4E-2756C40B6153}"/>
              </a:ext>
            </a:extLst>
          </p:cNvPr>
          <p:cNvSpPr txBox="1"/>
          <p:nvPr/>
        </p:nvSpPr>
        <p:spPr>
          <a:xfrm>
            <a:off x="5777553" y="1937762"/>
            <a:ext cx="14334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NRW is clean, treated drinking water delivered to the distribution system but not billed to customers.</a:t>
            </a:r>
          </a:p>
        </p:txBody>
      </p:sp>
    </p:spTree>
    <p:extLst>
      <p:ext uri="{BB962C8B-B14F-4D97-AF65-F5344CB8AC3E}">
        <p14:creationId xmlns:p14="http://schemas.microsoft.com/office/powerpoint/2010/main" val="296330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6F96-7D7D-A286-B459-A772A18A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5" y="328613"/>
            <a:ext cx="11006139" cy="1153889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Typical losses from a water supply system (MNRW, 2008)</a:t>
            </a:r>
            <a:b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9B163-7D99-3D0E-2CA1-340C05E9C5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DD5A2B5-5D69-4EE5-26D5-523F2616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" y="1331577"/>
            <a:ext cx="12139730" cy="552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1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5C82C1A-600B-198B-533A-29F02874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Four Approaches to Leak Reduction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A8B07-5625-653C-59DD-10ECC9EB31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7</a:t>
            </a:fld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5459B06-8779-8A71-722D-5A1CC5E52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946761"/>
              </p:ext>
            </p:extLst>
          </p:nvPr>
        </p:nvGraphicFramePr>
        <p:xfrm>
          <a:off x="2303462" y="948266"/>
          <a:ext cx="8128000" cy="577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17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 txBox="1">
            <a:spLocks noGrp="1"/>
          </p:cNvSpPr>
          <p:nvPr>
            <p:ph type="title"/>
          </p:nvPr>
        </p:nvSpPr>
        <p:spPr>
          <a:xfrm>
            <a:off x="0" y="362406"/>
            <a:ext cx="12192000" cy="868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dirty="0" err="1"/>
              <a:t>व्यबसायिक</a:t>
            </a:r>
            <a:r>
              <a:rPr lang="en-US" sz="2800" dirty="0"/>
              <a:t> </a:t>
            </a:r>
            <a:r>
              <a:rPr lang="en-US" sz="2800" dirty="0" err="1"/>
              <a:t>घाटाका</a:t>
            </a:r>
            <a:r>
              <a:rPr lang="en-US" sz="2800" dirty="0"/>
              <a:t> </a:t>
            </a:r>
            <a:r>
              <a:rPr lang="en-US" sz="2800" dirty="0" err="1"/>
              <a:t>उदाहरणहरू</a:t>
            </a:r>
            <a:r>
              <a:rPr lang="en-US" sz="2800" dirty="0"/>
              <a:t> (</a:t>
            </a:r>
            <a:r>
              <a:rPr kumimoji="1" lang="en-US" altLang="ja-JP" sz="2800" dirty="0"/>
              <a:t>Samples of commercial losses)</a:t>
            </a:r>
            <a:br>
              <a:rPr lang="en-US" sz="2800" dirty="0"/>
            </a:br>
            <a:r>
              <a:rPr lang="en-US" sz="2800" dirty="0" err="1">
                <a:latin typeface="Arial"/>
                <a:ea typeface="Arial"/>
                <a:cs typeface="Arial"/>
                <a:sym typeface="Arial"/>
              </a:rPr>
              <a:t>अप्रत्यक्ष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/>
              <a:t>घाटा</a:t>
            </a:r>
            <a:r>
              <a:rPr lang="en-US"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2800" dirty="0" err="1"/>
              <a:t>व्यबसायिक</a:t>
            </a:r>
            <a:r>
              <a:rPr lang="en-US" sz="2800" dirty="0"/>
              <a:t> </a:t>
            </a:r>
            <a:r>
              <a:rPr lang="en-US" sz="2800" dirty="0" err="1"/>
              <a:t>घाटाका</a:t>
            </a:r>
            <a:r>
              <a:rPr lang="en-US" sz="2800" dirty="0"/>
              <a:t> 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>
            <a:spLocks noGrp="1"/>
          </p:cNvSpPr>
          <p:nvPr>
            <p:ph type="body" idx="1"/>
          </p:nvPr>
        </p:nvSpPr>
        <p:spPr>
          <a:xfrm>
            <a:off x="26411" y="1478848"/>
            <a:ext cx="10515600" cy="26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अनाधिकृत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खपत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 illegal connections, as follows;</a:t>
            </a:r>
            <a:endParaRPr dirty="0"/>
          </a:p>
          <a:p>
            <a:pPr marL="762000" marR="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ग्राहकको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meter by-pass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गरिने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762000" marR="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ग्राहकले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आफै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illegal pipe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जोड्नु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762000" marR="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Meter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छेडछाड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/ meter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निकालेर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उल्टोबाट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जोड्नु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।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8</a:t>
            </a:fld>
            <a:endParaRPr sz="1400" b="1">
              <a:solidFill>
                <a:schemeClr val="dk1"/>
              </a:solidFill>
            </a:endParaRPr>
          </a:p>
        </p:txBody>
      </p:sp>
      <p:pic>
        <p:nvPicPr>
          <p:cNvPr id="220" name="Google Shape;2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976" y="4724831"/>
            <a:ext cx="2626235" cy="196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184" y="3783724"/>
            <a:ext cx="2208505" cy="294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6381" y="4636394"/>
            <a:ext cx="2698731" cy="2024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6"/>
          <p:cNvGrpSpPr/>
          <p:nvPr/>
        </p:nvGrpSpPr>
        <p:grpSpPr>
          <a:xfrm>
            <a:off x="8907367" y="4143783"/>
            <a:ext cx="3269287" cy="1595798"/>
            <a:chOff x="1104900" y="-205070"/>
            <a:chExt cx="2599028" cy="1270913"/>
          </a:xfrm>
        </p:grpSpPr>
        <p:grpSp>
          <p:nvGrpSpPr>
            <p:cNvPr id="224" name="Google Shape;224;p6"/>
            <p:cNvGrpSpPr/>
            <p:nvPr/>
          </p:nvGrpSpPr>
          <p:grpSpPr>
            <a:xfrm>
              <a:off x="1577690" y="-205070"/>
              <a:ext cx="1866900" cy="754345"/>
              <a:chOff x="-124110" y="-249520"/>
              <a:chExt cx="1866900" cy="754345"/>
            </a:xfrm>
          </p:grpSpPr>
          <p:sp>
            <p:nvSpPr>
              <p:cNvPr id="225" name="Google Shape;225;p6"/>
              <p:cNvSpPr/>
              <p:nvPr/>
            </p:nvSpPr>
            <p:spPr>
              <a:xfrm>
                <a:off x="774700" y="260350"/>
                <a:ext cx="158750" cy="244475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FF00">
                  <a:alpha val="48627"/>
                </a:srgbClr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 txBox="1"/>
              <p:nvPr/>
            </p:nvSpPr>
            <p:spPr>
              <a:xfrm>
                <a:off x="-124110" y="-249520"/>
                <a:ext cx="1866900" cy="376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Direct connection …Illegal !</a:t>
                </a:r>
                <a:endParaRPr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p6"/>
            <p:cNvGrpSpPr/>
            <p:nvPr/>
          </p:nvGrpSpPr>
          <p:grpSpPr>
            <a:xfrm>
              <a:off x="1104900" y="151585"/>
              <a:ext cx="2599028" cy="914258"/>
              <a:chOff x="0" y="151585"/>
              <a:chExt cx="2599028" cy="914258"/>
            </a:xfrm>
          </p:grpSpPr>
          <p:sp>
            <p:nvSpPr>
              <p:cNvPr id="228" name="Google Shape;228;p6"/>
              <p:cNvSpPr/>
              <p:nvPr/>
            </p:nvSpPr>
            <p:spPr>
              <a:xfrm rot="3032392">
                <a:off x="1819749" y="178008"/>
                <a:ext cx="147585" cy="1410973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9" name="Google Shape;229;p6"/>
              <p:cNvGrpSpPr/>
              <p:nvPr/>
            </p:nvGrpSpPr>
            <p:grpSpPr>
              <a:xfrm>
                <a:off x="665018" y="669908"/>
                <a:ext cx="327025" cy="147320"/>
                <a:chOff x="0" y="0"/>
                <a:chExt cx="327106" cy="147418"/>
              </a:xfrm>
            </p:grpSpPr>
            <p:sp>
              <p:nvSpPr>
                <p:cNvPr id="230" name="Google Shape;230;p6"/>
                <p:cNvSpPr/>
                <p:nvPr/>
              </p:nvSpPr>
              <p:spPr>
                <a:xfrm>
                  <a:off x="98425" y="0"/>
                  <a:ext cx="126365" cy="147418"/>
                </a:xfrm>
                <a:prstGeom prst="rect">
                  <a:avLst/>
                </a:prstGeom>
                <a:solidFill>
                  <a:srgbClr val="D8D8D8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6"/>
                <p:cNvSpPr/>
                <p:nvPr/>
              </p:nvSpPr>
              <p:spPr>
                <a:xfrm>
                  <a:off x="70290" y="0"/>
                  <a:ext cx="182636" cy="48895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6"/>
                <p:cNvSpPr/>
                <p:nvPr/>
              </p:nvSpPr>
              <p:spPr>
                <a:xfrm rot="-5400000">
                  <a:off x="3468" y="45720"/>
                  <a:ext cx="91587" cy="9852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FBFBF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6"/>
                <p:cNvSpPr/>
                <p:nvPr/>
              </p:nvSpPr>
              <p:spPr>
                <a:xfrm rot="5400000" flipH="1">
                  <a:off x="232173" y="45720"/>
                  <a:ext cx="91440" cy="9842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4" name="Google Shape;234;p6"/>
              <p:cNvSpPr/>
              <p:nvPr/>
            </p:nvSpPr>
            <p:spPr>
              <a:xfrm>
                <a:off x="958409" y="841053"/>
                <a:ext cx="620395" cy="224790"/>
              </a:xfrm>
              <a:custGeom>
                <a:avLst/>
                <a:gdLst/>
                <a:ahLst/>
                <a:cxnLst/>
                <a:rect l="l" t="t" r="r" b="b"/>
                <a:pathLst>
                  <a:path w="620973" h="225188" extrusionOk="0">
                    <a:moveTo>
                      <a:pt x="0" y="0"/>
                    </a:moveTo>
                    <a:lnTo>
                      <a:pt x="126242" y="75062"/>
                    </a:lnTo>
                    <a:lnTo>
                      <a:pt x="105770" y="214952"/>
                    </a:lnTo>
                    <a:lnTo>
                      <a:pt x="620973" y="225188"/>
                    </a:lnTo>
                  </a:path>
                </a:pathLst>
              </a:cu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5" name="Google Shape;235;p6"/>
              <p:cNvGrpSpPr/>
              <p:nvPr/>
            </p:nvGrpSpPr>
            <p:grpSpPr>
              <a:xfrm>
                <a:off x="0" y="151585"/>
                <a:ext cx="678815" cy="644857"/>
                <a:chOff x="0" y="0"/>
                <a:chExt cx="678815" cy="644857"/>
              </a:xfrm>
            </p:grpSpPr>
            <p:sp>
              <p:nvSpPr>
                <p:cNvPr id="236" name="Google Shape;236;p6"/>
                <p:cNvSpPr/>
                <p:nvPr/>
              </p:nvSpPr>
              <p:spPr>
                <a:xfrm flipH="1">
                  <a:off x="313898" y="371902"/>
                  <a:ext cx="45719" cy="262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309490" extrusionOk="0">
                      <a:moveTo>
                        <a:pt x="0" y="30949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3A383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6"/>
                <p:cNvSpPr/>
                <p:nvPr/>
              </p:nvSpPr>
              <p:spPr>
                <a:xfrm>
                  <a:off x="122830" y="290015"/>
                  <a:ext cx="161748" cy="168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779" h="168812" extrusionOk="0">
                      <a:moveTo>
                        <a:pt x="0" y="0"/>
                      </a:moveTo>
                      <a:lnTo>
                        <a:pt x="7034" y="98473"/>
                      </a:lnTo>
                      <a:lnTo>
                        <a:pt x="154745" y="168812"/>
                      </a:lnTo>
                      <a:lnTo>
                        <a:pt x="161779" y="633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solidFill>
                    <a:srgbClr val="3A383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6"/>
                <p:cNvSpPr/>
                <p:nvPr/>
              </p:nvSpPr>
              <p:spPr>
                <a:xfrm>
                  <a:off x="47767" y="201305"/>
                  <a:ext cx="593678" cy="443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78" h="443552" extrusionOk="0">
                      <a:moveTo>
                        <a:pt x="593678" y="27295"/>
                      </a:moveTo>
                      <a:lnTo>
                        <a:pt x="586854" y="197892"/>
                      </a:lnTo>
                      <a:lnTo>
                        <a:pt x="320722" y="443552"/>
                      </a:lnTo>
                      <a:lnTo>
                        <a:pt x="3412" y="290015"/>
                      </a:lnTo>
                      <a:cubicBezTo>
                        <a:pt x="2275" y="197893"/>
                        <a:pt x="1137" y="105770"/>
                        <a:pt x="0" y="13648"/>
                      </a:cubicBezTo>
                      <a:lnTo>
                        <a:pt x="187657" y="0"/>
                      </a:lnTo>
                      <a:lnTo>
                        <a:pt x="351430" y="218364"/>
                      </a:lnTo>
                      <a:lnTo>
                        <a:pt x="593678" y="27295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3A383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6"/>
                <p:cNvSpPr/>
                <p:nvPr/>
              </p:nvSpPr>
              <p:spPr>
                <a:xfrm>
                  <a:off x="0" y="3412"/>
                  <a:ext cx="678815" cy="214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976" h="214953" extrusionOk="0">
                      <a:moveTo>
                        <a:pt x="242248" y="194481"/>
                      </a:moveTo>
                      <a:lnTo>
                        <a:pt x="0" y="214953"/>
                      </a:lnTo>
                      <a:lnTo>
                        <a:pt x="255895" y="23884"/>
                      </a:lnTo>
                      <a:lnTo>
                        <a:pt x="528851" y="0"/>
                      </a:lnTo>
                      <a:lnTo>
                        <a:pt x="678976" y="194481"/>
                      </a:lnTo>
                      <a:lnTo>
                        <a:pt x="648269" y="211541"/>
                      </a:lnTo>
                    </a:path>
                  </a:pathLst>
                </a:custGeom>
                <a:noFill/>
                <a:ln w="12700" cap="flat" cmpd="sng">
                  <a:solidFill>
                    <a:srgbClr val="3A383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6"/>
                <p:cNvSpPr/>
                <p:nvPr/>
              </p:nvSpPr>
              <p:spPr>
                <a:xfrm>
                  <a:off x="232012" y="0"/>
                  <a:ext cx="303663" cy="187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63" h="187657" extrusionOk="0">
                      <a:moveTo>
                        <a:pt x="0" y="187657"/>
                      </a:moveTo>
                      <a:lnTo>
                        <a:pt x="30366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3A383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1" name="Google Shape;241;p6"/>
              <p:cNvSpPr/>
              <p:nvPr/>
            </p:nvSpPr>
            <p:spPr>
              <a:xfrm>
                <a:off x="552552" y="601451"/>
                <a:ext cx="122246" cy="73347"/>
              </a:xfrm>
              <a:custGeom>
                <a:avLst/>
                <a:gdLst/>
                <a:ahLst/>
                <a:cxnLst/>
                <a:rect l="l" t="t" r="r" b="b"/>
                <a:pathLst>
                  <a:path w="122246" h="73347" extrusionOk="0">
                    <a:moveTo>
                      <a:pt x="122246" y="73347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645459" y="396077"/>
                <a:ext cx="1271358" cy="391187"/>
              </a:xfrm>
              <a:custGeom>
                <a:avLst/>
                <a:gdLst/>
                <a:ahLst/>
                <a:cxnLst/>
                <a:rect l="l" t="t" r="r" b="b"/>
                <a:pathLst>
                  <a:path w="1271358" h="391187" extrusionOk="0">
                    <a:moveTo>
                      <a:pt x="0" y="122246"/>
                    </a:moveTo>
                    <a:lnTo>
                      <a:pt x="161365" y="0"/>
                    </a:lnTo>
                    <a:lnTo>
                      <a:pt x="1271358" y="391187"/>
                    </a:ln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" name="Google Shape;243;p6"/>
          <p:cNvGrpSpPr/>
          <p:nvPr/>
        </p:nvGrpSpPr>
        <p:grpSpPr>
          <a:xfrm>
            <a:off x="316381" y="6089194"/>
            <a:ext cx="2139950" cy="603250"/>
            <a:chOff x="0" y="0"/>
            <a:chExt cx="2139950" cy="603250"/>
          </a:xfrm>
        </p:grpSpPr>
        <p:sp>
          <p:nvSpPr>
            <p:cNvPr id="244" name="Google Shape;244;p6"/>
            <p:cNvSpPr/>
            <p:nvPr/>
          </p:nvSpPr>
          <p:spPr>
            <a:xfrm>
              <a:off x="654050" y="546100"/>
              <a:ext cx="336550" cy="57150"/>
            </a:xfrm>
            <a:custGeom>
              <a:avLst/>
              <a:gdLst/>
              <a:ahLst/>
              <a:cxnLst/>
              <a:rect l="l" t="t" r="r" b="b"/>
              <a:pathLst>
                <a:path w="336550" h="57150" extrusionOk="0">
                  <a:moveTo>
                    <a:pt x="336550" y="0"/>
                  </a:moveTo>
                  <a:lnTo>
                    <a:pt x="0" y="57150"/>
                  </a:lnTo>
                </a:path>
              </a:pathLst>
            </a:custGeom>
            <a:noFill/>
            <a:ln w="47625" cap="flat" cmpd="sng">
              <a:solidFill>
                <a:srgbClr val="D5DBE5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 txBox="1"/>
            <p:nvPr/>
          </p:nvSpPr>
          <p:spPr>
            <a:xfrm>
              <a:off x="0" y="146050"/>
              <a:ext cx="1168400" cy="3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To the house</a:t>
              </a:r>
              <a:endParaRPr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1200150" y="438150"/>
              <a:ext cx="336550" cy="57150"/>
            </a:xfrm>
            <a:custGeom>
              <a:avLst/>
              <a:gdLst/>
              <a:ahLst/>
              <a:cxnLst/>
              <a:rect l="l" t="t" r="r" b="b"/>
              <a:pathLst>
                <a:path w="336550" h="57150" extrusionOk="0">
                  <a:moveTo>
                    <a:pt x="336550" y="0"/>
                  </a:moveTo>
                  <a:lnTo>
                    <a:pt x="0" y="57150"/>
                  </a:lnTo>
                </a:path>
              </a:pathLst>
            </a:custGeom>
            <a:noFill/>
            <a:ln w="31750" cap="flat" cmpd="sng">
              <a:solidFill>
                <a:srgbClr val="C5D8F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 txBox="1"/>
            <p:nvPr/>
          </p:nvSpPr>
          <p:spPr>
            <a:xfrm>
              <a:off x="1085850" y="0"/>
              <a:ext cx="10541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72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From distribution pipe</a:t>
              </a:r>
              <a:endParaRPr sz="1050" b="1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A0D5F6-5007-E91C-BDA7-A979562D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19" y="979939"/>
            <a:ext cx="3796470" cy="22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"/>
          <p:cNvSpPr txBox="1">
            <a:spLocks noGrp="1"/>
          </p:cNvSpPr>
          <p:nvPr>
            <p:ph type="title"/>
          </p:nvPr>
        </p:nvSpPr>
        <p:spPr>
          <a:xfrm>
            <a:off x="838200" y="170627"/>
            <a:ext cx="10515600" cy="108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 err="1"/>
              <a:t>व्यबसायिक</a:t>
            </a:r>
            <a:r>
              <a:rPr lang="en-US" sz="5400" dirty="0"/>
              <a:t> </a:t>
            </a:r>
            <a:r>
              <a:rPr lang="en-US" sz="5400" dirty="0" err="1"/>
              <a:t>घाटाका</a:t>
            </a:r>
            <a:r>
              <a:rPr lang="en-US" sz="5400" dirty="0"/>
              <a:t> </a:t>
            </a:r>
            <a:r>
              <a:rPr lang="en-US" sz="5400" dirty="0" err="1"/>
              <a:t>उदाहरणहरू</a:t>
            </a:r>
            <a:br>
              <a:rPr lang="en-US" sz="4000" dirty="0"/>
            </a:b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अप्रत्यक्ष</a:t>
            </a:r>
            <a:r>
              <a:rPr lang="en-US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/>
              <a:t>घाटा</a:t>
            </a:r>
            <a:r>
              <a:rPr lang="en-US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4000" dirty="0" err="1"/>
              <a:t>व्यबसायिक</a:t>
            </a:r>
            <a:r>
              <a:rPr lang="en-US" sz="4000" dirty="0"/>
              <a:t> </a:t>
            </a:r>
            <a:r>
              <a:rPr lang="en-US" sz="4000" dirty="0" err="1"/>
              <a:t>घाटाका</a:t>
            </a:r>
            <a:r>
              <a:rPr lang="en-US" sz="4000" dirty="0"/>
              <a:t>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- 2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"/>
          <p:cNvSpPr txBox="1">
            <a:spLocks noGrp="1"/>
          </p:cNvSpPr>
          <p:nvPr>
            <p:ph type="body" idx="1"/>
          </p:nvPr>
        </p:nvSpPr>
        <p:spPr>
          <a:xfrm>
            <a:off x="838200" y="1332486"/>
            <a:ext cx="10515600" cy="290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Meter Reading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तथा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data handling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हुने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त्रुटीहरू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76200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Meter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आफैमा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हुने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त्रुटी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6200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Meter reading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हुने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ग्राहक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घर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नगई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अनुमान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गर्नु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6200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ne-NP" sz="2400" dirty="0">
                <a:latin typeface="Arial"/>
                <a:ea typeface="Arial"/>
                <a:cs typeface="Arial"/>
                <a:sym typeface="Arial"/>
              </a:rPr>
              <a:t>मिटर नभएको धारामा अनुमानित  (उदाहरणका लागि, औसत) भोल्युम वा न्यूनतम चार्ज भोल्युम र वास्तविक प्रयोग गरिएको भोल्युम बीचको भिन्नता।</a:t>
            </a:r>
            <a:endParaRPr dirty="0"/>
          </a:p>
        </p:txBody>
      </p:sp>
      <p:sp>
        <p:nvSpPr>
          <p:cNvPr id="254" name="Google Shape;2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9</a:t>
            </a:fld>
            <a:endParaRPr sz="1400" b="1">
              <a:solidFill>
                <a:schemeClr val="dk1"/>
              </a:solidFill>
            </a:endParaRPr>
          </a:p>
        </p:txBody>
      </p:sp>
      <p:pic>
        <p:nvPicPr>
          <p:cNvPr id="255" name="Google Shape;2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" y="4287074"/>
            <a:ext cx="3265936" cy="244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7001" y="4272025"/>
            <a:ext cx="3265935" cy="24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8701" y="4287074"/>
            <a:ext cx="3603711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033c2b-00f7-40c7-8f48-15b44c4f841c}" enabled="1" method="Privileged" siteId="{615d96c1-231f-40d5-b2ef-46a3c20be1f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1078</Words>
  <Application>Microsoft Office PowerPoint</Application>
  <PresentationFormat>ワイド画面</PresentationFormat>
  <Paragraphs>131</Paragraphs>
  <Slides>18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Noto Sans Symbols</vt:lpstr>
      <vt:lpstr>Century</vt:lpstr>
      <vt:lpstr>Avenir Next LT Pro</vt:lpstr>
      <vt:lpstr>AvenirNext LT Pro Medium</vt:lpstr>
      <vt:lpstr>Segoe UI Semilight</vt:lpstr>
      <vt:lpstr>Roboto</vt:lpstr>
      <vt:lpstr>Posterama</vt:lpstr>
      <vt:lpstr>Arial</vt:lpstr>
      <vt:lpstr>Arial Narrow</vt:lpstr>
      <vt:lpstr>Office テーマ</vt:lpstr>
      <vt:lpstr>1_Office テーマ</vt:lpstr>
      <vt:lpstr>ExploreVTI</vt:lpstr>
      <vt:lpstr>Lecture 1: NRW: व्यबसायिक घाटा र प्रतिरोधी उपायहरू, व्यबसायिक घाटा रोकथाम योजना</vt:lpstr>
      <vt:lpstr>What is NRW ?</vt:lpstr>
      <vt:lpstr>PowerPoint プレゼンテーション</vt:lpstr>
      <vt:lpstr>PowerPoint プレゼンテーション</vt:lpstr>
      <vt:lpstr>PowerPoint プレゼンテーション</vt:lpstr>
      <vt:lpstr>Typical losses from a water supply system (MNRW, 2008) </vt:lpstr>
      <vt:lpstr>Four Approaches to Leak Reduction</vt:lpstr>
      <vt:lpstr>व्यबसायिक घाटाका उदाहरणहरू (Samples of commercial losses) अप्रत्यक्ष घाटा / व्यबसायिक घाटाका </vt:lpstr>
      <vt:lpstr>व्यबसायिक घाटाका उदाहरणहरू अप्रत्यक्ष घाटा / व्यबसायिक घाटाका - 2</vt:lpstr>
      <vt:lpstr>व्यबसायिक घाटाका प्रतिरोधी उपायहरू  व्यबसायिक घाटाका प्रतिरोधी उपायहरूको संरचना</vt:lpstr>
      <vt:lpstr>व्यबसायिक घाटा र यसका प्रतिरोधी उपायहरू - 2</vt:lpstr>
      <vt:lpstr>व्यबसायिक घाटा र यसका प्रतिरोधी उपायहरू - 3</vt:lpstr>
      <vt:lpstr>Meter Readingको अवस्था सुधार गर्न गर्न सकिने जनसम्पर्कका कामहरूका उदाहरण:</vt:lpstr>
      <vt:lpstr>व्यबसायिक घाटा विरुद्ध प्रतिरोधी उपायहरू (Countermeasures against commercial losses) - 4</vt:lpstr>
      <vt:lpstr>ग्राहकको Meterको शुद्धता परीक्षणका फोटोहरू (Images of customer meter accuracy test)</vt:lpstr>
      <vt:lpstr>व्यबसायिक घाटा रोकथाम योजना( Commercial loss prevention plan ) (अपेक्षित अस्थायी बुंदाहरू)</vt:lpstr>
      <vt:lpstr>व्यबसायिक घाटा रोकथाम योजना (अपेक्षित अस्थायी बुंदाहरू) - 2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NRW: व्यबसायिक घाटा र प्रतिरोधी उपायहरू, व्यबसायिक घाटा रोकथाम योजना</dc:title>
  <dc:creator>岩田 大三</dc:creator>
  <cp:lastModifiedBy>Koji NAITO</cp:lastModifiedBy>
  <cp:revision>83</cp:revision>
  <cp:lastPrinted>2022-12-07T04:23:09Z</cp:lastPrinted>
  <dcterms:created xsi:type="dcterms:W3CDTF">2022-05-25T04:54:28Z</dcterms:created>
  <dcterms:modified xsi:type="dcterms:W3CDTF">2025-03-06T04:00:50Z</dcterms:modified>
</cp:coreProperties>
</file>